
<file path=[Content_Types].xml><?xml version="1.0" encoding="utf-8"?>
<Types xmlns="http://schemas.openxmlformats.org/package/2006/content-types">
  <Default Extension="jpeg" ContentType="image/jpeg"/>
  <Default Extension="wav" ContentType="audio/x-wav"/>
  <Default Extension="wdp" ContentType="image/vnd.ms-photo"/>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8" r:id="rId1"/>
  </p:sldMasterIdLst>
  <p:notesMasterIdLst>
    <p:notesMasterId r:id="rId4"/>
  </p:notesMasterIdLst>
  <p:handoutMasterIdLst>
    <p:handoutMasterId r:id="rId36"/>
  </p:handoutMasterIdLst>
  <p:sldIdLst>
    <p:sldId id="570" r:id="rId3"/>
    <p:sldId id="576" r:id="rId5"/>
    <p:sldId id="511" r:id="rId6"/>
    <p:sldId id="578" r:id="rId7"/>
    <p:sldId id="579" r:id="rId8"/>
    <p:sldId id="580" r:id="rId9"/>
    <p:sldId id="581" r:id="rId10"/>
    <p:sldId id="582" r:id="rId11"/>
    <p:sldId id="583" r:id="rId12"/>
    <p:sldId id="584" r:id="rId13"/>
    <p:sldId id="585" r:id="rId14"/>
    <p:sldId id="586" r:id="rId15"/>
    <p:sldId id="587" r:id="rId16"/>
    <p:sldId id="588" r:id="rId17"/>
    <p:sldId id="589" r:id="rId18"/>
    <p:sldId id="590" r:id="rId19"/>
    <p:sldId id="591" r:id="rId20"/>
    <p:sldId id="592" r:id="rId21"/>
    <p:sldId id="593" r:id="rId22"/>
    <p:sldId id="594" r:id="rId23"/>
    <p:sldId id="595" r:id="rId24"/>
    <p:sldId id="596" r:id="rId25"/>
    <p:sldId id="597" r:id="rId26"/>
    <p:sldId id="598" r:id="rId27"/>
    <p:sldId id="599" r:id="rId28"/>
    <p:sldId id="600" r:id="rId29"/>
    <p:sldId id="601" r:id="rId30"/>
    <p:sldId id="602" r:id="rId31"/>
    <p:sldId id="603" r:id="rId32"/>
    <p:sldId id="575" r:id="rId33"/>
    <p:sldId id="604" r:id="rId34"/>
    <p:sldId id="606" r:id="rId35"/>
  </p:sldIdLst>
  <p:sldSz cx="9145270" cy="5144770"/>
  <p:notesSz cx="6858000" cy="9144000"/>
  <p:embeddedFontLst>
    <p:embeddedFont>
      <p:font typeface="黑体" panose="02010609060101010101" pitchFamily="49" charset="-122"/>
      <p:regular r:id="rId40"/>
    </p:embeddedFont>
    <p:embeddedFont>
      <p:font typeface="Impact" panose="020B0806030902050204" pitchFamily="34" charset="0"/>
      <p:regular r:id="rId41"/>
    </p:embeddedFont>
    <p:embeddedFont>
      <p:font typeface="微软雅黑" panose="020B0503020204020204" pitchFamily="34" charset="-122"/>
      <p:regular r:id="rId42"/>
    </p:embeddedFont>
    <p:embeddedFont>
      <p:font typeface="Calibri" panose="020F0502020204030204" pitchFamily="34" charset="0"/>
      <p:regular r:id="rId43"/>
      <p:bold r:id="rId44"/>
      <p:italic r:id="rId45"/>
      <p:boldItalic r:id="rId46"/>
    </p:embeddedFont>
    <p:embeddedFont>
      <p:font typeface="Calibri" panose="020F0502020204030204"/>
      <p:regular r:id="rId47"/>
      <p:bold r:id="rId48"/>
      <p:italic r:id="rId49"/>
      <p:boldItalic r:id="rId50"/>
    </p:embeddedFont>
    <p:embeddedFont>
      <p:font typeface="华文黑体" panose="02010600030101010101" pitchFamily="2" charset="-122"/>
      <p:regular r:id="rId51"/>
    </p:embeddedFont>
    <p:embeddedFont>
      <p:font typeface="Palatino Linotype" panose="02040502050505030304" charset="0"/>
      <p:regular r:id="rId52"/>
      <p:bold r:id="rId53"/>
      <p:italic r:id="rId54"/>
      <p:boldItalic r:id="rId55"/>
    </p:embeddedFont>
    <p:embeddedFont>
      <p:font typeface="幼圆" panose="02010509060101010101" charset="-122"/>
      <p:regular r:id="rId56"/>
    </p:embeddedFont>
    <p:embeddedFont>
      <p:font typeface="Century Gothic" panose="020B0502020202020204" charset="0"/>
      <p:regular r:id="rId57"/>
      <p:bold r:id="rId58"/>
      <p:italic r:id="rId59"/>
      <p:boldItalic r:id="rId60"/>
    </p:embeddedFont>
  </p:embeddedFontLst>
  <p:defaultTextStyle>
    <a:defPPr>
      <a:defRPr lang="en-US"/>
    </a:defPPr>
    <a:lvl1pPr algn="ctr" rtl="0" fontAlgn="base">
      <a:spcBef>
        <a:spcPct val="0"/>
      </a:spcBef>
      <a:spcAft>
        <a:spcPct val="0"/>
      </a:spcAft>
      <a:defRPr b="1" kern="1200">
        <a:solidFill>
          <a:schemeClr val="tx1"/>
        </a:solidFill>
        <a:latin typeface="Arial" panose="020B0604020202020204" pitchFamily="34" charset="0"/>
        <a:ea typeface="黑体" panose="02010609060101010101" pitchFamily="49" charset="-122"/>
        <a:cs typeface="+mn-cs"/>
      </a:defRPr>
    </a:lvl1pPr>
    <a:lvl2pPr marL="457200" algn="ctr" rtl="0" fontAlgn="base">
      <a:spcBef>
        <a:spcPct val="0"/>
      </a:spcBef>
      <a:spcAft>
        <a:spcPct val="0"/>
      </a:spcAft>
      <a:defRPr b="1" kern="1200">
        <a:solidFill>
          <a:schemeClr val="tx1"/>
        </a:solidFill>
        <a:latin typeface="Arial" panose="020B0604020202020204" pitchFamily="34" charset="0"/>
        <a:ea typeface="黑体" panose="02010609060101010101" pitchFamily="49" charset="-122"/>
        <a:cs typeface="+mn-cs"/>
      </a:defRPr>
    </a:lvl2pPr>
    <a:lvl3pPr marL="914400" algn="ctr" rtl="0" fontAlgn="base">
      <a:spcBef>
        <a:spcPct val="0"/>
      </a:spcBef>
      <a:spcAft>
        <a:spcPct val="0"/>
      </a:spcAft>
      <a:defRPr b="1" kern="1200">
        <a:solidFill>
          <a:schemeClr val="tx1"/>
        </a:solidFill>
        <a:latin typeface="Arial" panose="020B0604020202020204" pitchFamily="34" charset="0"/>
        <a:ea typeface="黑体" panose="02010609060101010101" pitchFamily="49" charset="-122"/>
        <a:cs typeface="+mn-cs"/>
      </a:defRPr>
    </a:lvl3pPr>
    <a:lvl4pPr marL="1371600" algn="ctr" rtl="0" fontAlgn="base">
      <a:spcBef>
        <a:spcPct val="0"/>
      </a:spcBef>
      <a:spcAft>
        <a:spcPct val="0"/>
      </a:spcAft>
      <a:defRPr b="1" kern="1200">
        <a:solidFill>
          <a:schemeClr val="tx1"/>
        </a:solidFill>
        <a:latin typeface="Arial" panose="020B0604020202020204" pitchFamily="34" charset="0"/>
        <a:ea typeface="黑体" panose="02010609060101010101" pitchFamily="49" charset="-122"/>
        <a:cs typeface="+mn-cs"/>
      </a:defRPr>
    </a:lvl4pPr>
    <a:lvl5pPr marL="1828800" algn="ctr" rtl="0" fontAlgn="base">
      <a:spcBef>
        <a:spcPct val="0"/>
      </a:spcBef>
      <a:spcAft>
        <a:spcPct val="0"/>
      </a:spcAft>
      <a:defRPr b="1" kern="1200">
        <a:solidFill>
          <a:schemeClr val="tx1"/>
        </a:solidFill>
        <a:latin typeface="Arial" panose="020B0604020202020204" pitchFamily="34" charset="0"/>
        <a:ea typeface="黑体" panose="02010609060101010101" pitchFamily="49" charset="-122"/>
        <a:cs typeface="+mn-cs"/>
      </a:defRPr>
    </a:lvl5pPr>
    <a:lvl6pPr marL="2286000" algn="l" defTabSz="914400" rtl="0" eaLnBrk="1" latinLnBrk="0" hangingPunct="1">
      <a:defRPr b="1" kern="1200">
        <a:solidFill>
          <a:schemeClr val="tx1"/>
        </a:solidFill>
        <a:latin typeface="Arial" panose="020B0604020202020204" pitchFamily="34" charset="0"/>
        <a:ea typeface="黑体" panose="02010609060101010101" pitchFamily="49" charset="-122"/>
        <a:cs typeface="+mn-cs"/>
      </a:defRPr>
    </a:lvl6pPr>
    <a:lvl7pPr marL="2743200" algn="l" defTabSz="914400" rtl="0" eaLnBrk="1" latinLnBrk="0" hangingPunct="1">
      <a:defRPr b="1" kern="1200">
        <a:solidFill>
          <a:schemeClr val="tx1"/>
        </a:solidFill>
        <a:latin typeface="Arial" panose="020B0604020202020204" pitchFamily="34" charset="0"/>
        <a:ea typeface="黑体" panose="02010609060101010101" pitchFamily="49" charset="-122"/>
        <a:cs typeface="+mn-cs"/>
      </a:defRPr>
    </a:lvl7pPr>
    <a:lvl8pPr marL="3200400" algn="l" defTabSz="914400" rtl="0" eaLnBrk="1" latinLnBrk="0" hangingPunct="1">
      <a:defRPr b="1" kern="1200">
        <a:solidFill>
          <a:schemeClr val="tx1"/>
        </a:solidFill>
        <a:latin typeface="Arial" panose="020B0604020202020204" pitchFamily="34" charset="0"/>
        <a:ea typeface="黑体" panose="02010609060101010101" pitchFamily="49" charset="-122"/>
        <a:cs typeface="+mn-cs"/>
      </a:defRPr>
    </a:lvl8pPr>
    <a:lvl9pPr marL="3657600" algn="l" defTabSz="914400" rtl="0" eaLnBrk="1" latinLnBrk="0" hangingPunct="1">
      <a:defRPr b="1" kern="1200">
        <a:solidFill>
          <a:schemeClr val="tx1"/>
        </a:solidFill>
        <a:latin typeface="Arial" panose="020B0604020202020204" pitchFamily="34" charset="0"/>
        <a:ea typeface="黑体" panose="02010609060101010101" pitchFamily="49"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BD2"/>
    <a:srgbClr val="0282D0"/>
    <a:srgbClr val="004D86"/>
    <a:srgbClr val="0067B4"/>
    <a:srgbClr val="FF9900"/>
    <a:srgbClr val="0547A7"/>
    <a:srgbClr val="202A36"/>
    <a:srgbClr val="FFFFFF"/>
    <a:srgbClr val="FF6600"/>
    <a:srgbClr val="EAB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892" autoAdjust="0"/>
    <p:restoredTop sz="89111" autoAdjust="0"/>
  </p:normalViewPr>
  <p:slideViewPr>
    <p:cSldViewPr>
      <p:cViewPr>
        <p:scale>
          <a:sx n="100" d="100"/>
          <a:sy n="100" d="100"/>
        </p:scale>
        <p:origin x="-816" y="-582"/>
      </p:cViewPr>
      <p:guideLst>
        <p:guide orient="horz" pos="1621"/>
        <p:guide pos="2881"/>
      </p:guideLst>
    </p:cSldViewPr>
  </p:slideViewPr>
  <p:notesTextViewPr>
    <p:cViewPr>
      <p:scale>
        <a:sx n="100" d="100"/>
        <a:sy n="100" d="100"/>
      </p:scale>
      <p:origin x="0" y="0"/>
    </p:cViewPr>
  </p:notesTextViewPr>
  <p:sorterViewPr>
    <p:cViewPr>
      <p:scale>
        <a:sx n="200" d="100"/>
        <a:sy n="200" d="100"/>
      </p:scale>
      <p:origin x="0" y="14736"/>
    </p:cViewPr>
  </p:sorterViewPr>
  <p:notesViewPr>
    <p:cSldViewPr>
      <p:cViewPr varScale="1">
        <p:scale>
          <a:sx n="80" d="100"/>
          <a:sy n="80" d="100"/>
        </p:scale>
        <p:origin x="-210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0" Type="http://schemas.openxmlformats.org/officeDocument/2006/relationships/font" Target="fonts/font21.fntdata"/><Relationship Id="rId6" Type="http://schemas.openxmlformats.org/officeDocument/2006/relationships/slide" Target="slides/slide3.xml"/><Relationship Id="rId59" Type="http://schemas.openxmlformats.org/officeDocument/2006/relationships/font" Target="fonts/font20.fntdata"/><Relationship Id="rId58" Type="http://schemas.openxmlformats.org/officeDocument/2006/relationships/font" Target="fonts/font19.fntdata"/><Relationship Id="rId57" Type="http://schemas.openxmlformats.org/officeDocument/2006/relationships/font" Target="fonts/font18.fntdata"/><Relationship Id="rId56" Type="http://schemas.openxmlformats.org/officeDocument/2006/relationships/font" Target="fonts/font17.fntdata"/><Relationship Id="rId55" Type="http://schemas.openxmlformats.org/officeDocument/2006/relationships/font" Target="fonts/font16.fntdata"/><Relationship Id="rId54" Type="http://schemas.openxmlformats.org/officeDocument/2006/relationships/font" Target="fonts/font15.fntdata"/><Relationship Id="rId53" Type="http://schemas.openxmlformats.org/officeDocument/2006/relationships/font" Target="fonts/font14.fntdata"/><Relationship Id="rId52" Type="http://schemas.openxmlformats.org/officeDocument/2006/relationships/font" Target="fonts/font13.fntdata"/><Relationship Id="rId51" Type="http://schemas.openxmlformats.org/officeDocument/2006/relationships/font" Target="fonts/font12.fntdata"/><Relationship Id="rId50" Type="http://schemas.openxmlformats.org/officeDocument/2006/relationships/font" Target="fonts/font11.fntdata"/><Relationship Id="rId5" Type="http://schemas.openxmlformats.org/officeDocument/2006/relationships/slide" Target="slides/slide2.xml"/><Relationship Id="rId49" Type="http://schemas.openxmlformats.org/officeDocument/2006/relationships/font" Target="fonts/font10.fntdata"/><Relationship Id="rId48" Type="http://schemas.openxmlformats.org/officeDocument/2006/relationships/font" Target="fonts/font9.fntdata"/><Relationship Id="rId47" Type="http://schemas.openxmlformats.org/officeDocument/2006/relationships/font" Target="fonts/font8.fntdata"/><Relationship Id="rId46" Type="http://schemas.openxmlformats.org/officeDocument/2006/relationships/font" Target="fonts/font7.fntdata"/><Relationship Id="rId45" Type="http://schemas.openxmlformats.org/officeDocument/2006/relationships/font" Target="fonts/font6.fntdata"/><Relationship Id="rId44" Type="http://schemas.openxmlformats.org/officeDocument/2006/relationships/font" Target="fonts/font5.fntdata"/><Relationship Id="rId43" Type="http://schemas.openxmlformats.org/officeDocument/2006/relationships/font" Target="fonts/font4.fntdata"/><Relationship Id="rId42" Type="http://schemas.openxmlformats.org/officeDocument/2006/relationships/font" Target="fonts/font3.fntdata"/><Relationship Id="rId41" Type="http://schemas.openxmlformats.org/officeDocument/2006/relationships/font" Target="fonts/font2.fntdata"/><Relationship Id="rId40" Type="http://schemas.openxmlformats.org/officeDocument/2006/relationships/font" Target="fonts/font1.fntdata"/><Relationship Id="rId4" Type="http://schemas.openxmlformats.org/officeDocument/2006/relationships/notesMaster" Target="notesMasters/notesMaster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handoutMaster" Target="handoutMasters/handoutMaster1.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A1F06A6-C76E-4613-9D4A-F774CCB060B7}"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E742805-9F79-4236-86D3-43973FCD73F4}"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a:defRPr sz="1200" b="0">
                <a:ea typeface="宋体" panose="02010600030101010101" pitchFamily="2" charset="-122"/>
              </a:defRPr>
            </a:lvl1pPr>
          </a:lstStyle>
          <a:p>
            <a:endParaRPr lang="zh-CN" altLang="en-US"/>
          </a:p>
        </p:txBody>
      </p:sp>
      <p:sp>
        <p:nvSpPr>
          <p:cNvPr id="1280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200" b="0">
                <a:ea typeface="宋体" panose="02010600030101010101" pitchFamily="2" charset="-122"/>
              </a:defRPr>
            </a:lvl1pPr>
          </a:lstStyle>
          <a:p>
            <a:endParaRPr lang="en-US" altLang="zh-CN"/>
          </a:p>
        </p:txBody>
      </p:sp>
      <p:sp>
        <p:nvSpPr>
          <p:cNvPr id="128004" name="Rectangle 4"/>
          <p:cNvSpPr>
            <a:spLocks noGrp="1" noRot="1" noChangeAspect="1" noChangeArrowheads="1" noTextEdit="1"/>
          </p:cNvSpPr>
          <p:nvPr>
            <p:ph type="sldImg" idx="2"/>
          </p:nvPr>
        </p:nvSpPr>
        <p:spPr bwMode="auto">
          <a:xfrm>
            <a:off x="382588" y="685800"/>
            <a:ext cx="6092825" cy="3429000"/>
          </a:xfrm>
          <a:prstGeom prst="rect">
            <a:avLst/>
          </a:prstGeom>
          <a:noFill/>
          <a:ln w="9525">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1280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l">
              <a:defRPr sz="1200" b="0">
                <a:ea typeface="宋体" panose="02010600030101010101" pitchFamily="2" charset="-122"/>
              </a:defRPr>
            </a:lvl1pPr>
          </a:lstStyle>
          <a:p>
            <a:endParaRPr lang="en-US" altLang="zh-CN"/>
          </a:p>
        </p:txBody>
      </p:sp>
      <p:sp>
        <p:nvSpPr>
          <p:cNvPr id="1280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a:defRPr sz="1200" b="0">
                <a:ea typeface="宋体" panose="02010600030101010101" pitchFamily="2" charset="-122"/>
              </a:defRPr>
            </a:lvl1pPr>
          </a:lstStyle>
          <a:p>
            <a:fld id="{20DEAE63-D6C4-437F-B8DA-DA689F991AA7}" type="slidenum">
              <a:rPr lang="zh-CN" altLang="en-US"/>
            </a:fld>
            <a:endParaRPr lang="en-US" altLang="zh-CN"/>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A988B8-66F3-4ACE-87E5-811BE29ED64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A988B8-66F3-4ACE-87E5-811BE29ED640}"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A988B8-66F3-4ACE-87E5-811BE29ED640}"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A988B8-66F3-4ACE-87E5-811BE29ED640}"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A988B8-66F3-4ACE-87E5-811BE29ED640}"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A988B8-66F3-4ACE-87E5-811BE29ED640}"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A988B8-66F3-4ACE-87E5-811BE29ED640}"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A988B8-66F3-4ACE-87E5-811BE29ED640}"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A988B8-66F3-4ACE-87E5-811BE29ED64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A988B8-66F3-4ACE-87E5-811BE29ED640}"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A988B8-66F3-4ACE-87E5-811BE29ED640}"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A988B8-66F3-4ACE-87E5-811BE29ED640}"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A988B8-66F3-4ACE-87E5-811BE29ED640}"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A988B8-66F3-4ACE-87E5-811BE29ED640}"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A988B8-66F3-4ACE-87E5-811BE29ED640}"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p>
            <a:pPr lvl="0" eaLnBrk="1" hangingPunct="1">
              <a:spcBef>
                <a:spcPct val="0"/>
              </a:spcBef>
            </a:pPr>
            <a:r>
              <a:rPr lang="zh-CN" altLang="en-US" dirty="0"/>
              <a:t>模板来自于 </a:t>
            </a:r>
            <a:r>
              <a:rPr lang="en-US" altLang="zh-CN"/>
              <a:t>http://www.ypppt.com</a:t>
            </a: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p>
            <a:pPr lvl="0" indent="0"/>
            <a:fld id="{9A0DB2DC-4C9A-4742-B13C-FB6460FD3503}" type="slidenum">
              <a:rPr lang="zh-CN" altLang="en-US" sz="1800">
                <a:solidFill>
                  <a:srgbClr val="000000"/>
                </a:solidFill>
                <a:latin typeface="Calibri" panose="020F0502020204030204" pitchFamily="34" charset="0"/>
                <a:ea typeface="宋体" panose="02010600030101010101" pitchFamily="2" charset="-122"/>
              </a:rPr>
            </a:fld>
            <a:endParaRPr lang="zh-CN" altLang="en-US" sz="180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A988B8-66F3-4ACE-87E5-811BE29ED64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A988B8-66F3-4ACE-87E5-811BE29ED64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A988B8-66F3-4ACE-87E5-811BE29ED64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A988B8-66F3-4ACE-87E5-811BE29ED64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A988B8-66F3-4ACE-87E5-811BE29ED64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A988B8-66F3-4ACE-87E5-811BE29ED64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919" y="457342"/>
            <a:ext cx="7773750" cy="3201388"/>
          </a:xfrm>
          <a:prstGeom prst="rect">
            <a:avLst/>
          </a:prstGeom>
        </p:spPr>
        <p:txBody>
          <a:bodyPr lIns="91432" tIns="45716" rIns="91432" bIns="45716" anchor="b">
            <a:noAutofit/>
          </a:bodyPr>
          <a:lstStyle>
            <a:lvl1pPr>
              <a:lnSpc>
                <a:spcPct val="100000"/>
              </a:lnSpc>
              <a:defRPr sz="8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371838" y="3715897"/>
            <a:ext cx="6401912" cy="914682"/>
          </a:xfrm>
          <a:prstGeom prst="rect">
            <a:avLst/>
          </a:prstGeom>
        </p:spPr>
        <p:txBody>
          <a:bodyPr lIns="91432" tIns="45716" rIns="91432" bIns="45716">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en-US" dirty="0"/>
          </a:p>
        </p:txBody>
      </p:sp>
      <p:sp>
        <p:nvSpPr>
          <p:cNvPr id="7" name="Date Placeholder 6"/>
          <p:cNvSpPr>
            <a:spLocks noGrp="1"/>
          </p:cNvSpPr>
          <p:nvPr>
            <p:ph type="dt" sz="half" idx="10"/>
          </p:nvPr>
        </p:nvSpPr>
        <p:spPr>
          <a:xfrm>
            <a:off x="6364453" y="4768735"/>
            <a:ext cx="2086337" cy="273928"/>
          </a:xfrm>
          <a:prstGeom prst="rect">
            <a:avLst/>
          </a:prstGeom>
        </p:spPr>
        <p:txBody>
          <a:bodyPr lIns="91432" tIns="45716" rIns="91432" bIns="45716"/>
          <a:lstStyle/>
          <a:p>
            <a:pPr eaLnBrk="1" latinLnBrk="0" hangingPunct="1"/>
            <a:fld id="{544213AF-26F6-41FA-8D85-E2C5388D6E58}" type="datetimeFigureOut">
              <a:rPr lang="en-US" smtClean="0"/>
            </a:fld>
            <a:endParaRPr lang="en-US" dirty="0">
              <a:solidFill>
                <a:srgbClr val="FFFFFF"/>
              </a:solidFill>
            </a:endParaRPr>
          </a:p>
        </p:txBody>
      </p:sp>
      <p:sp>
        <p:nvSpPr>
          <p:cNvPr id="8" name="Slide Number Placeholder 7"/>
          <p:cNvSpPr>
            <a:spLocks noGrp="1"/>
          </p:cNvSpPr>
          <p:nvPr>
            <p:ph type="sldNum" sz="quarter" idx="11"/>
          </p:nvPr>
        </p:nvSpPr>
        <p:spPr>
          <a:xfrm>
            <a:off x="8544762" y="4768735"/>
            <a:ext cx="562073" cy="273928"/>
          </a:xfrm>
          <a:prstGeom prst="rect">
            <a:avLst/>
          </a:prstGeom>
        </p:spPr>
        <p:txBody>
          <a:bodyPr lIns="91432" tIns="45716" rIns="91432" bIns="45716"/>
          <a:lstStyle/>
          <a:p>
            <a:pPr eaLnBrk="1" latinLnBrk="0" hangingPunct="1"/>
            <a:fld id="{D5BBC35B-A44B-4119-B8DA-DE9E3DFADA20}" type="slidenum">
              <a:rPr kumimoji="0" lang="en-US" smtClean="0"/>
            </a:fld>
            <a:endParaRPr kumimoji="0" lang="en-US" dirty="0">
              <a:solidFill>
                <a:srgbClr val="FFFFFF"/>
              </a:solidFill>
            </a:endParaRPr>
          </a:p>
        </p:txBody>
      </p:sp>
      <p:sp>
        <p:nvSpPr>
          <p:cNvPr id="9" name="Footer Placeholder 8"/>
          <p:cNvSpPr>
            <a:spLocks noGrp="1"/>
          </p:cNvSpPr>
          <p:nvPr>
            <p:ph type="ftr" sz="quarter" idx="12"/>
          </p:nvPr>
        </p:nvSpPr>
        <p:spPr>
          <a:xfrm>
            <a:off x="659280" y="4768735"/>
            <a:ext cx="2848470" cy="273928"/>
          </a:xfrm>
          <a:prstGeom prst="rect">
            <a:avLst/>
          </a:prstGeom>
        </p:spPr>
        <p:txBody>
          <a:bodyPr lIns="91432" tIns="45716" rIns="91432" bIns="45716"/>
          <a:lstStyle/>
          <a:p>
            <a:endParaRPr kumimoji="0" lang="en-US">
              <a:solidFill>
                <a:schemeClr val="accent1">
                  <a:tint val="2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457282" y="2"/>
            <a:ext cx="8231029" cy="1200521"/>
          </a:xfrm>
          <a:prstGeom prst="rect">
            <a:avLst/>
          </a:prstGeom>
        </p:spPr>
        <p:txBody>
          <a:bodyPr lIns="91432" tIns="45716" rIns="91432" bIns="45716"/>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457282" y="1200521"/>
            <a:ext cx="8231029" cy="3395520"/>
          </a:xfrm>
          <a:prstGeom prst="rect">
            <a:avLst/>
          </a:prstGeom>
        </p:spPr>
        <p:txBody>
          <a:bodyPr vert="eaVert" lIns="91432" tIns="45716" rIns="91432" bIns="45716"/>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Date Placeholder 3"/>
          <p:cNvSpPr>
            <a:spLocks noGrp="1"/>
          </p:cNvSpPr>
          <p:nvPr>
            <p:ph type="dt" sz="half" idx="10"/>
          </p:nvPr>
        </p:nvSpPr>
        <p:spPr>
          <a:xfrm>
            <a:off x="6364453" y="4768735"/>
            <a:ext cx="2086337" cy="273928"/>
          </a:xfrm>
          <a:prstGeom prst="rect">
            <a:avLst/>
          </a:prstGeom>
        </p:spPr>
        <p:txBody>
          <a:bodyPr lIns="91432" tIns="45716" rIns="91432" bIns="45716"/>
          <a:lstStyle/>
          <a:p>
            <a:pPr eaLnBrk="1" latinLnBrk="0" hangingPunct="1"/>
            <a:fld id="{544213AF-26F6-41FA-8D85-E2C5388D6E58}" type="datetimeFigureOut">
              <a:rPr lang="en-US" smtClean="0"/>
            </a:fld>
            <a:endParaRPr lang="en-US"/>
          </a:p>
        </p:txBody>
      </p:sp>
      <p:sp>
        <p:nvSpPr>
          <p:cNvPr id="5" name="Footer Placeholder 4"/>
          <p:cNvSpPr>
            <a:spLocks noGrp="1"/>
          </p:cNvSpPr>
          <p:nvPr>
            <p:ph type="ftr" sz="quarter" idx="11"/>
          </p:nvPr>
        </p:nvSpPr>
        <p:spPr>
          <a:xfrm>
            <a:off x="659280" y="4768735"/>
            <a:ext cx="2848470" cy="273928"/>
          </a:xfrm>
          <a:prstGeom prst="rect">
            <a:avLst/>
          </a:prstGeom>
        </p:spPr>
        <p:txBody>
          <a:bodyPr lIns="91432" tIns="45716" rIns="91432" bIns="45716"/>
          <a:lstStyle/>
          <a:p>
            <a:endParaRPr kumimoji="0" lang="en-US"/>
          </a:p>
        </p:txBody>
      </p:sp>
      <p:sp>
        <p:nvSpPr>
          <p:cNvPr id="6" name="Slide Number Placeholder 5"/>
          <p:cNvSpPr>
            <a:spLocks noGrp="1"/>
          </p:cNvSpPr>
          <p:nvPr>
            <p:ph type="sldNum" sz="quarter" idx="12"/>
          </p:nvPr>
        </p:nvSpPr>
        <p:spPr>
          <a:xfrm>
            <a:off x="8544762" y="4768735"/>
            <a:ext cx="562073" cy="273928"/>
          </a:xfrm>
          <a:prstGeom prst="rect">
            <a:avLst/>
          </a:prstGeom>
        </p:spPr>
        <p:txBody>
          <a:bodyPr lIns="91432" tIns="45716" rIns="91432" bIns="45716"/>
          <a:lstStyle/>
          <a:p>
            <a:pPr eaLnBrk="1" latinLnBrk="0" hangingPunct="1"/>
            <a:fld id="{D5BBC35B-A44B-4119-B8DA-DE9E3DFADA20}" type="slidenum">
              <a:rPr kumimoji="0" lang="en-US" smtClean="0"/>
            </a:fld>
            <a:endParaRPr kumimoji="0" lang="en-US"/>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551" y="206044"/>
            <a:ext cx="2057757" cy="4389999"/>
          </a:xfrm>
          <a:prstGeom prst="rect">
            <a:avLst/>
          </a:prstGeom>
        </p:spPr>
        <p:txBody>
          <a:bodyPr vert="eaVert" lIns="91432" tIns="45716" rIns="91432" bIns="45716"/>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457282" y="206044"/>
            <a:ext cx="6020845" cy="4389999"/>
          </a:xfrm>
          <a:prstGeom prst="rect">
            <a:avLst/>
          </a:prstGeom>
        </p:spPr>
        <p:txBody>
          <a:bodyPr vert="eaVert" lIns="91432" tIns="45716" rIns="91432" bIns="45716"/>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Date Placeholder 3"/>
          <p:cNvSpPr>
            <a:spLocks noGrp="1"/>
          </p:cNvSpPr>
          <p:nvPr>
            <p:ph type="dt" sz="half" idx="10"/>
          </p:nvPr>
        </p:nvSpPr>
        <p:spPr>
          <a:xfrm>
            <a:off x="6364453" y="4768735"/>
            <a:ext cx="2086337" cy="273928"/>
          </a:xfrm>
          <a:prstGeom prst="rect">
            <a:avLst/>
          </a:prstGeom>
        </p:spPr>
        <p:txBody>
          <a:bodyPr lIns="91432" tIns="45716" rIns="91432" bIns="45716"/>
          <a:lstStyle/>
          <a:p>
            <a:pPr eaLnBrk="1" latinLnBrk="0" hangingPunct="1"/>
            <a:fld id="{544213AF-26F6-41FA-8D85-E2C5388D6E58}" type="datetimeFigureOut">
              <a:rPr lang="en-US" smtClean="0"/>
            </a:fld>
            <a:endParaRPr lang="en-US"/>
          </a:p>
        </p:txBody>
      </p:sp>
      <p:sp>
        <p:nvSpPr>
          <p:cNvPr id="5" name="Footer Placeholder 4"/>
          <p:cNvSpPr>
            <a:spLocks noGrp="1"/>
          </p:cNvSpPr>
          <p:nvPr>
            <p:ph type="ftr" sz="quarter" idx="11"/>
          </p:nvPr>
        </p:nvSpPr>
        <p:spPr>
          <a:xfrm>
            <a:off x="659280" y="4768735"/>
            <a:ext cx="2848470" cy="273928"/>
          </a:xfrm>
          <a:prstGeom prst="rect">
            <a:avLst/>
          </a:prstGeom>
        </p:spPr>
        <p:txBody>
          <a:bodyPr lIns="91432" tIns="45716" rIns="91432" bIns="45716"/>
          <a:lstStyle/>
          <a:p>
            <a:endParaRPr kumimoji="0" lang="en-US"/>
          </a:p>
        </p:txBody>
      </p:sp>
      <p:sp>
        <p:nvSpPr>
          <p:cNvPr id="6" name="Slide Number Placeholder 5"/>
          <p:cNvSpPr>
            <a:spLocks noGrp="1"/>
          </p:cNvSpPr>
          <p:nvPr>
            <p:ph type="sldNum" sz="quarter" idx="12"/>
          </p:nvPr>
        </p:nvSpPr>
        <p:spPr>
          <a:xfrm>
            <a:off x="8544762" y="4768735"/>
            <a:ext cx="562073" cy="273928"/>
          </a:xfrm>
          <a:prstGeom prst="rect">
            <a:avLst/>
          </a:prstGeom>
        </p:spPr>
        <p:txBody>
          <a:bodyPr lIns="91432" tIns="45716" rIns="91432" bIns="45716"/>
          <a:lstStyle/>
          <a:p>
            <a:pPr eaLnBrk="1" latinLnBrk="0" hangingPunct="1"/>
            <a:fld id="{D5BBC35B-A44B-4119-B8DA-DE9E3DFADA20}" type="slidenum">
              <a:rPr kumimoji="0" lang="en-US" smtClean="0"/>
            </a:fld>
            <a:endParaRPr kumimoji="0" lang="en-US"/>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showMasterSp="0">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p:cSld name="1_内容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5_标题和内容">
    <p:spTree>
      <p:nvGrpSpPr>
        <p:cNvPr id="1" name=""/>
        <p:cNvGrpSpPr/>
        <p:nvPr/>
      </p:nvGrpSpPr>
      <p:grpSpPr>
        <a:xfrm>
          <a:off x="0" y="0"/>
          <a:ext cx="0" cy="0"/>
          <a:chOff x="0" y="0"/>
          <a:chExt cx="0" cy="0"/>
        </a:xfrm>
      </p:grpSpPr>
      <p:grpSp>
        <p:nvGrpSpPr>
          <p:cNvPr id="3" name="组合 1"/>
          <p:cNvGrpSpPr/>
          <p:nvPr userDrawn="1"/>
        </p:nvGrpSpPr>
        <p:grpSpPr bwMode="auto">
          <a:xfrm>
            <a:off x="253813" y="-19944"/>
            <a:ext cx="674903" cy="646531"/>
            <a:chOff x="2506532" y="465192"/>
            <a:chExt cx="675190" cy="646231"/>
          </a:xfrm>
        </p:grpSpPr>
        <p:sp>
          <p:nvSpPr>
            <p:cNvPr id="4" name="文本框 2"/>
            <p:cNvSpPr txBox="1">
              <a:spLocks noChangeArrowheads="1"/>
            </p:cNvSpPr>
            <p:nvPr/>
          </p:nvSpPr>
          <p:spPr bwMode="auto">
            <a:xfrm>
              <a:off x="2506532" y="465192"/>
              <a:ext cx="236653" cy="646231"/>
            </a:xfrm>
            <a:prstGeom prst="rect">
              <a:avLst/>
            </a:prstGeom>
            <a:noFill/>
            <a:ln w="9525">
              <a:noFill/>
              <a:miter lim="800000"/>
            </a:ln>
          </p:spPr>
          <p:txBody>
            <a:bodyPr>
              <a:spAutoFit/>
            </a:bodyPr>
            <a:lstStyle/>
            <a:p>
              <a:r>
                <a:rPr lang="en-US" altLang="zh-CN" sz="3600" dirty="0" smtClean="0">
                  <a:solidFill>
                    <a:srgbClr val="005292"/>
                  </a:solidFill>
                  <a:latin typeface="Impact" panose="020B0806030902050204" pitchFamily="34" charset="0"/>
                </a:rPr>
                <a:t>4</a:t>
              </a:r>
              <a:endParaRPr lang="zh-CN" altLang="en-US" sz="3600" dirty="0">
                <a:solidFill>
                  <a:srgbClr val="005292"/>
                </a:solidFill>
                <a:latin typeface="Impact" panose="020B0806030902050204" pitchFamily="34" charset="0"/>
              </a:endParaRPr>
            </a:p>
          </p:txBody>
        </p:sp>
        <p:cxnSp>
          <p:nvCxnSpPr>
            <p:cNvPr id="7" name="直接连接符 6"/>
            <p:cNvCxnSpPr/>
            <p:nvPr/>
          </p:nvCxnSpPr>
          <p:spPr>
            <a:xfrm flipH="1">
              <a:off x="2722573" y="599954"/>
              <a:ext cx="459149" cy="459075"/>
            </a:xfrm>
            <a:prstGeom prst="line">
              <a:avLst/>
            </a:prstGeom>
            <a:ln w="28575">
              <a:solidFill>
                <a:srgbClr val="005292"/>
              </a:solidFill>
            </a:ln>
          </p:spPr>
          <p:style>
            <a:lnRef idx="1">
              <a:schemeClr val="accent1"/>
            </a:lnRef>
            <a:fillRef idx="0">
              <a:schemeClr val="accent1"/>
            </a:fillRef>
            <a:effectRef idx="0">
              <a:schemeClr val="accent1"/>
            </a:effectRef>
            <a:fontRef idx="minor">
              <a:schemeClr val="tx1"/>
            </a:fontRef>
          </p:style>
        </p:cxnSp>
      </p:grpSp>
      <p:sp>
        <p:nvSpPr>
          <p:cNvPr id="8" name="矩形 7"/>
          <p:cNvSpPr/>
          <p:nvPr userDrawn="1"/>
        </p:nvSpPr>
        <p:spPr>
          <a:xfrm>
            <a:off x="1" y="572323"/>
            <a:ext cx="9139637" cy="34292"/>
          </a:xfrm>
          <a:prstGeom prst="rect">
            <a:avLst/>
          </a:prstGeom>
          <a:solidFill>
            <a:srgbClr val="005292"/>
          </a:solidFill>
          <a:ln>
            <a:solidFill>
              <a:srgbClr val="005292"/>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anchor="ctr"/>
          <a:lstStyle/>
          <a:p>
            <a:pPr algn="ctr" fontAlgn="auto">
              <a:spcBef>
                <a:spcPts val="0"/>
              </a:spcBef>
              <a:spcAft>
                <a:spcPts val="0"/>
              </a:spcAft>
              <a:defRPr/>
            </a:pPr>
            <a:endParaRPr lang="zh-CN" altLang="en-US"/>
          </a:p>
        </p:txBody>
      </p:sp>
    </p:spTree>
  </p:cSld>
  <p:clrMapOvr>
    <a:masterClrMapping/>
  </p:clrMapOvr>
  <p:transition spd="med" advTm="0">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3_标题和内容">
    <p:spTree>
      <p:nvGrpSpPr>
        <p:cNvPr id="1" name=""/>
        <p:cNvGrpSpPr/>
        <p:nvPr/>
      </p:nvGrpSpPr>
      <p:grpSpPr>
        <a:xfrm>
          <a:off x="0" y="0"/>
          <a:ext cx="0" cy="0"/>
          <a:chOff x="0" y="0"/>
          <a:chExt cx="0" cy="0"/>
        </a:xfrm>
      </p:grpSpPr>
      <p:grpSp>
        <p:nvGrpSpPr>
          <p:cNvPr id="3" name="组合 1"/>
          <p:cNvGrpSpPr/>
          <p:nvPr userDrawn="1"/>
        </p:nvGrpSpPr>
        <p:grpSpPr bwMode="auto">
          <a:xfrm>
            <a:off x="253813" y="-19944"/>
            <a:ext cx="674903" cy="646531"/>
            <a:chOff x="2506532" y="465192"/>
            <a:chExt cx="675190" cy="646231"/>
          </a:xfrm>
        </p:grpSpPr>
        <p:sp>
          <p:nvSpPr>
            <p:cNvPr id="4" name="文本框 2"/>
            <p:cNvSpPr txBox="1">
              <a:spLocks noChangeArrowheads="1"/>
            </p:cNvSpPr>
            <p:nvPr/>
          </p:nvSpPr>
          <p:spPr bwMode="auto">
            <a:xfrm>
              <a:off x="2506532" y="465192"/>
              <a:ext cx="236653" cy="646231"/>
            </a:xfrm>
            <a:prstGeom prst="rect">
              <a:avLst/>
            </a:prstGeom>
            <a:noFill/>
            <a:ln w="9525">
              <a:noFill/>
              <a:miter lim="800000"/>
            </a:ln>
          </p:spPr>
          <p:txBody>
            <a:bodyPr>
              <a:spAutoFit/>
            </a:bodyPr>
            <a:lstStyle/>
            <a:p>
              <a:r>
                <a:rPr lang="en-US" altLang="zh-CN" sz="3600" dirty="0" smtClean="0">
                  <a:solidFill>
                    <a:srgbClr val="005292"/>
                  </a:solidFill>
                  <a:latin typeface="Impact" panose="020B0806030902050204" pitchFamily="34" charset="0"/>
                </a:rPr>
                <a:t>2</a:t>
              </a:r>
              <a:endParaRPr lang="zh-CN" altLang="en-US" sz="3600" dirty="0">
                <a:solidFill>
                  <a:srgbClr val="005292"/>
                </a:solidFill>
                <a:latin typeface="Impact" panose="020B0806030902050204" pitchFamily="34" charset="0"/>
              </a:endParaRPr>
            </a:p>
          </p:txBody>
        </p:sp>
        <p:cxnSp>
          <p:nvCxnSpPr>
            <p:cNvPr id="7" name="直接连接符 6"/>
            <p:cNvCxnSpPr/>
            <p:nvPr/>
          </p:nvCxnSpPr>
          <p:spPr>
            <a:xfrm flipH="1">
              <a:off x="2722573" y="599954"/>
              <a:ext cx="459149" cy="459075"/>
            </a:xfrm>
            <a:prstGeom prst="line">
              <a:avLst/>
            </a:prstGeom>
            <a:ln w="28575">
              <a:solidFill>
                <a:srgbClr val="005292"/>
              </a:solidFill>
            </a:ln>
          </p:spPr>
          <p:style>
            <a:lnRef idx="1">
              <a:schemeClr val="accent1"/>
            </a:lnRef>
            <a:fillRef idx="0">
              <a:schemeClr val="accent1"/>
            </a:fillRef>
            <a:effectRef idx="0">
              <a:schemeClr val="accent1"/>
            </a:effectRef>
            <a:fontRef idx="minor">
              <a:schemeClr val="tx1"/>
            </a:fontRef>
          </p:style>
        </p:cxnSp>
      </p:grpSp>
      <p:sp>
        <p:nvSpPr>
          <p:cNvPr id="8" name="矩形 7"/>
          <p:cNvSpPr/>
          <p:nvPr userDrawn="1"/>
        </p:nvSpPr>
        <p:spPr>
          <a:xfrm>
            <a:off x="1" y="572323"/>
            <a:ext cx="9139637" cy="34292"/>
          </a:xfrm>
          <a:prstGeom prst="rect">
            <a:avLst/>
          </a:prstGeom>
          <a:solidFill>
            <a:srgbClr val="005292"/>
          </a:solidFill>
          <a:ln>
            <a:solidFill>
              <a:srgbClr val="005292"/>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anchor="ctr"/>
          <a:lstStyle/>
          <a:p>
            <a:pPr algn="ctr" fontAlgn="auto">
              <a:spcBef>
                <a:spcPts val="0"/>
              </a:spcBef>
              <a:spcAft>
                <a:spcPts val="0"/>
              </a:spcAft>
              <a:defRPr/>
            </a:pPr>
            <a:endParaRPr lang="zh-CN" altLang="en-US"/>
          </a:p>
        </p:txBody>
      </p:sp>
    </p:spTree>
  </p:cSld>
  <p:clrMapOvr>
    <a:masterClrMapping/>
  </p:clrMapOvr>
  <p:transition spd="med" advTm="0">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6_标题和内容">
    <p:spTree>
      <p:nvGrpSpPr>
        <p:cNvPr id="1" name=""/>
        <p:cNvGrpSpPr/>
        <p:nvPr/>
      </p:nvGrpSpPr>
      <p:grpSpPr>
        <a:xfrm>
          <a:off x="0" y="0"/>
          <a:ext cx="0" cy="0"/>
          <a:chOff x="0" y="0"/>
          <a:chExt cx="0" cy="0"/>
        </a:xfrm>
      </p:grpSpPr>
      <p:grpSp>
        <p:nvGrpSpPr>
          <p:cNvPr id="3" name="组合 1"/>
          <p:cNvGrpSpPr/>
          <p:nvPr userDrawn="1"/>
        </p:nvGrpSpPr>
        <p:grpSpPr bwMode="auto">
          <a:xfrm>
            <a:off x="253813" y="-19944"/>
            <a:ext cx="674903" cy="646531"/>
            <a:chOff x="2506532" y="465192"/>
            <a:chExt cx="675190" cy="646231"/>
          </a:xfrm>
        </p:grpSpPr>
        <p:sp>
          <p:nvSpPr>
            <p:cNvPr id="4" name="文本框 2"/>
            <p:cNvSpPr txBox="1">
              <a:spLocks noChangeArrowheads="1"/>
            </p:cNvSpPr>
            <p:nvPr/>
          </p:nvSpPr>
          <p:spPr bwMode="auto">
            <a:xfrm>
              <a:off x="2506532" y="465192"/>
              <a:ext cx="236653" cy="646231"/>
            </a:xfrm>
            <a:prstGeom prst="rect">
              <a:avLst/>
            </a:prstGeom>
            <a:noFill/>
            <a:ln w="9525">
              <a:noFill/>
              <a:miter lim="800000"/>
            </a:ln>
          </p:spPr>
          <p:txBody>
            <a:bodyPr>
              <a:spAutoFit/>
            </a:bodyPr>
            <a:lstStyle/>
            <a:p>
              <a:r>
                <a:rPr lang="en-US" altLang="zh-CN" sz="3600" dirty="0" smtClean="0">
                  <a:solidFill>
                    <a:srgbClr val="005292"/>
                  </a:solidFill>
                  <a:latin typeface="Impact" panose="020B0806030902050204" pitchFamily="34" charset="0"/>
                </a:rPr>
                <a:t>5</a:t>
              </a:r>
              <a:endParaRPr lang="zh-CN" altLang="en-US" sz="3600" dirty="0">
                <a:solidFill>
                  <a:srgbClr val="005292"/>
                </a:solidFill>
                <a:latin typeface="Impact" panose="020B0806030902050204" pitchFamily="34" charset="0"/>
              </a:endParaRPr>
            </a:p>
          </p:txBody>
        </p:sp>
        <p:cxnSp>
          <p:nvCxnSpPr>
            <p:cNvPr id="7" name="直接连接符 6"/>
            <p:cNvCxnSpPr/>
            <p:nvPr/>
          </p:nvCxnSpPr>
          <p:spPr>
            <a:xfrm flipH="1">
              <a:off x="2722573" y="599954"/>
              <a:ext cx="459149" cy="459075"/>
            </a:xfrm>
            <a:prstGeom prst="line">
              <a:avLst/>
            </a:prstGeom>
            <a:ln w="28575">
              <a:solidFill>
                <a:srgbClr val="005292"/>
              </a:solidFill>
            </a:ln>
          </p:spPr>
          <p:style>
            <a:lnRef idx="1">
              <a:schemeClr val="accent1"/>
            </a:lnRef>
            <a:fillRef idx="0">
              <a:schemeClr val="accent1"/>
            </a:fillRef>
            <a:effectRef idx="0">
              <a:schemeClr val="accent1"/>
            </a:effectRef>
            <a:fontRef idx="minor">
              <a:schemeClr val="tx1"/>
            </a:fontRef>
          </p:style>
        </p:cxnSp>
      </p:grpSp>
      <p:sp>
        <p:nvSpPr>
          <p:cNvPr id="8" name="矩形 7"/>
          <p:cNvSpPr/>
          <p:nvPr userDrawn="1"/>
        </p:nvSpPr>
        <p:spPr>
          <a:xfrm>
            <a:off x="1" y="572323"/>
            <a:ext cx="9139637" cy="34292"/>
          </a:xfrm>
          <a:prstGeom prst="rect">
            <a:avLst/>
          </a:prstGeom>
          <a:solidFill>
            <a:srgbClr val="005292"/>
          </a:solidFill>
          <a:ln>
            <a:solidFill>
              <a:srgbClr val="005292"/>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anchor="ctr"/>
          <a:lstStyle/>
          <a:p>
            <a:pPr algn="ctr" fontAlgn="auto">
              <a:spcBef>
                <a:spcPts val="0"/>
              </a:spcBef>
              <a:spcAft>
                <a:spcPts val="0"/>
              </a:spcAft>
              <a:defRPr/>
            </a:pPr>
            <a:endParaRPr lang="zh-CN" altLang="en-US"/>
          </a:p>
        </p:txBody>
      </p:sp>
    </p:spTree>
  </p:cSld>
  <p:clrMapOvr>
    <a:masterClrMapping/>
  </p:clrMapOvr>
  <p:transition spd="med" advTm="0">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457282" y="2"/>
            <a:ext cx="8231029" cy="1200521"/>
          </a:xfrm>
          <a:prstGeom prst="rect">
            <a:avLst/>
          </a:prstGeom>
        </p:spPr>
        <p:txBody>
          <a:bodyPr lIns="91432" tIns="45716" rIns="91432" bIns="45716"/>
          <a:lstStyle/>
          <a:p>
            <a:r>
              <a:rPr lang="zh-CN" altLang="en-US" smtClean="0"/>
              <a:t>单击此处编辑母版标题样式</a:t>
            </a:r>
            <a:endParaRPr lang="en-US" dirty="0"/>
          </a:p>
        </p:txBody>
      </p:sp>
      <p:sp>
        <p:nvSpPr>
          <p:cNvPr id="3" name="Content Placeholder 2"/>
          <p:cNvSpPr>
            <a:spLocks noGrp="1"/>
          </p:cNvSpPr>
          <p:nvPr>
            <p:ph idx="1"/>
          </p:nvPr>
        </p:nvSpPr>
        <p:spPr>
          <a:xfrm>
            <a:off x="457282" y="1200521"/>
            <a:ext cx="8231029" cy="3395520"/>
          </a:xfrm>
          <a:prstGeom prst="rect">
            <a:avLst/>
          </a:prstGeom>
        </p:spPr>
        <p:txBody>
          <a:bodyPr lIns="91432" tIns="45716" rIns="91432" bIns="45716"/>
          <a:lstStyle>
            <a:lvl5pPr>
              <a:defRPr/>
            </a:lvl5pPr>
            <a:lvl6pPr>
              <a:defRPr/>
            </a:lvl6pPr>
            <a:lvl7pPr>
              <a:defRPr/>
            </a:lvl7pPr>
            <a:lvl8pPr>
              <a:defRPr/>
            </a:lvl8pPr>
            <a:lvl9pPr>
              <a:buFont typeface="Arial" panose="020B0604020202020204" pitchFamily="34" charset="0"/>
              <a:buChar char="•"/>
              <a:defRPr/>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smtClean="0"/>
          </a:p>
        </p:txBody>
      </p:sp>
      <p:sp>
        <p:nvSpPr>
          <p:cNvPr id="4" name="Date Placeholder 3"/>
          <p:cNvSpPr>
            <a:spLocks noGrp="1"/>
          </p:cNvSpPr>
          <p:nvPr>
            <p:ph type="dt" sz="half" idx="10"/>
          </p:nvPr>
        </p:nvSpPr>
        <p:spPr>
          <a:xfrm>
            <a:off x="6364453" y="4768735"/>
            <a:ext cx="2086337" cy="273928"/>
          </a:xfrm>
          <a:prstGeom prst="rect">
            <a:avLst/>
          </a:prstGeom>
        </p:spPr>
        <p:txBody>
          <a:bodyPr lIns="91432" tIns="45716" rIns="91432" bIns="45716"/>
          <a:lstStyle/>
          <a:p>
            <a:pPr eaLnBrk="1" latinLnBrk="0" hangingPunct="1"/>
            <a:fld id="{544213AF-26F6-41FA-8D85-E2C5388D6E58}" type="datetimeFigureOut">
              <a:rPr lang="en-US" smtClean="0"/>
            </a:fld>
            <a:endParaRPr lang="en-US"/>
          </a:p>
        </p:txBody>
      </p:sp>
      <p:sp>
        <p:nvSpPr>
          <p:cNvPr id="5" name="Footer Placeholder 4"/>
          <p:cNvSpPr>
            <a:spLocks noGrp="1"/>
          </p:cNvSpPr>
          <p:nvPr>
            <p:ph type="ftr" sz="quarter" idx="11"/>
          </p:nvPr>
        </p:nvSpPr>
        <p:spPr>
          <a:xfrm>
            <a:off x="659280" y="4768735"/>
            <a:ext cx="2848470" cy="273928"/>
          </a:xfrm>
          <a:prstGeom prst="rect">
            <a:avLst/>
          </a:prstGeom>
        </p:spPr>
        <p:txBody>
          <a:bodyPr lIns="91432" tIns="45716" rIns="91432" bIns="45716"/>
          <a:lstStyle/>
          <a:p>
            <a:endParaRPr kumimoji="0" lang="en-US"/>
          </a:p>
        </p:txBody>
      </p:sp>
      <p:sp>
        <p:nvSpPr>
          <p:cNvPr id="6" name="Slide Number Placeholder 5"/>
          <p:cNvSpPr>
            <a:spLocks noGrp="1"/>
          </p:cNvSpPr>
          <p:nvPr>
            <p:ph type="sldNum" sz="quarter" idx="12"/>
          </p:nvPr>
        </p:nvSpPr>
        <p:spPr>
          <a:xfrm>
            <a:off x="8544762" y="4768735"/>
            <a:ext cx="562073" cy="273928"/>
          </a:xfrm>
          <a:prstGeom prst="rect">
            <a:avLst/>
          </a:prstGeom>
        </p:spPr>
        <p:txBody>
          <a:bodyPr lIns="91432" tIns="45716" rIns="91432" bIns="45716"/>
          <a:lstStyle/>
          <a:p>
            <a:pPr eaLnBrk="1" latinLnBrk="0" hangingPunct="1"/>
            <a:fld id="{D5BBC35B-A44B-4119-B8DA-DE9E3DFADA20}" type="slidenum">
              <a:rPr kumimoji="0" lang="en-US" smtClean="0"/>
            </a:fld>
            <a:endParaRPr kumimoji="0" lang="en-US"/>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722438" y="1029018"/>
            <a:ext cx="7773750" cy="1879386"/>
          </a:xfrm>
          <a:prstGeom prst="rect">
            <a:avLst/>
          </a:prstGeom>
        </p:spPr>
        <p:txBody>
          <a:bodyPr lIns="91432" tIns="45716" rIns="91432" bIns="45716"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722438" y="3052515"/>
            <a:ext cx="7773750" cy="849177"/>
          </a:xfrm>
          <a:prstGeom prst="rect">
            <a:avLst/>
          </a:prstGeom>
        </p:spPr>
        <p:txBody>
          <a:bodyPr lIns="91432" tIns="45716" rIns="91432" bIns="45716"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a:xfrm>
            <a:off x="6364453" y="4768735"/>
            <a:ext cx="2086337" cy="273928"/>
          </a:xfrm>
          <a:prstGeom prst="rect">
            <a:avLst/>
          </a:prstGeom>
        </p:spPr>
        <p:txBody>
          <a:bodyPr lIns="91432" tIns="45716" rIns="91432" bIns="45716"/>
          <a:lstStyle/>
          <a:p>
            <a:pPr eaLnBrk="1" latinLnBrk="0" hangingPunct="1"/>
            <a:fld id="{544213AF-26F6-41FA-8D85-E2C5388D6E58}" type="datetimeFigureOut">
              <a:rPr lang="en-US" smtClean="0"/>
            </a:fld>
            <a:endParaRPr lang="en-US"/>
          </a:p>
        </p:txBody>
      </p:sp>
      <p:sp>
        <p:nvSpPr>
          <p:cNvPr id="5" name="Footer Placeholder 4"/>
          <p:cNvSpPr>
            <a:spLocks noGrp="1"/>
          </p:cNvSpPr>
          <p:nvPr>
            <p:ph type="ftr" sz="quarter" idx="11"/>
          </p:nvPr>
        </p:nvSpPr>
        <p:spPr>
          <a:xfrm>
            <a:off x="659280" y="4768735"/>
            <a:ext cx="2848470" cy="273928"/>
          </a:xfrm>
          <a:prstGeom prst="rect">
            <a:avLst/>
          </a:prstGeom>
        </p:spPr>
        <p:txBody>
          <a:bodyPr lIns="91432" tIns="45716" rIns="91432" bIns="45716"/>
          <a:lstStyle/>
          <a:p>
            <a:endParaRPr kumimoji="0" lang="en-US"/>
          </a:p>
        </p:txBody>
      </p:sp>
      <p:sp>
        <p:nvSpPr>
          <p:cNvPr id="6" name="Slide Number Placeholder 5"/>
          <p:cNvSpPr>
            <a:spLocks noGrp="1"/>
          </p:cNvSpPr>
          <p:nvPr>
            <p:ph type="sldNum" sz="quarter" idx="12"/>
          </p:nvPr>
        </p:nvSpPr>
        <p:spPr>
          <a:xfrm>
            <a:off x="8544762" y="4768735"/>
            <a:ext cx="562073" cy="273928"/>
          </a:xfrm>
          <a:prstGeom prst="rect">
            <a:avLst/>
          </a:prstGeom>
        </p:spPr>
        <p:txBody>
          <a:bodyPr lIns="91432" tIns="45716" rIns="91432" bIns="45716"/>
          <a:lstStyle/>
          <a:p>
            <a:pPr eaLnBrk="1" latinLnBrk="0" hangingPunct="1"/>
            <a:fld id="{D5BBC35B-A44B-4119-B8DA-DE9E3DFADA20}" type="slidenum">
              <a:rPr kumimoji="0" lang="en-US" smtClean="0"/>
            </a:fld>
            <a:endParaRPr kumimoji="0" lang="en-US"/>
          </a:p>
        </p:txBody>
      </p:sp>
      <p:sp>
        <p:nvSpPr>
          <p:cNvPr id="7" name="Oval 6"/>
          <p:cNvSpPr/>
          <p:nvPr/>
        </p:nvSpPr>
        <p:spPr>
          <a:xfrm>
            <a:off x="4496583" y="2944134"/>
            <a:ext cx="84787" cy="6359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8" name="Oval 7"/>
          <p:cNvSpPr/>
          <p:nvPr/>
        </p:nvSpPr>
        <p:spPr>
          <a:xfrm>
            <a:off x="4696640" y="2944134"/>
            <a:ext cx="84787" cy="6359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9" name="Oval 8"/>
          <p:cNvSpPr/>
          <p:nvPr/>
        </p:nvSpPr>
        <p:spPr>
          <a:xfrm>
            <a:off x="4297476" y="2944134"/>
            <a:ext cx="84787" cy="6359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457282" y="2"/>
            <a:ext cx="8231029" cy="1200521"/>
          </a:xfrm>
          <a:prstGeom prst="rect">
            <a:avLst/>
          </a:prstGeom>
        </p:spPr>
        <p:txBody>
          <a:bodyPr lIns="91432" tIns="45716" rIns="91432" bIns="45716"/>
          <a:lstStyle/>
          <a:p>
            <a:r>
              <a:rPr lang="zh-CN" altLang="en-US" smtClean="0"/>
              <a:t>单击此处编辑母版标题样式</a:t>
            </a:r>
            <a:endParaRPr lang="en-US"/>
          </a:p>
        </p:txBody>
      </p:sp>
      <p:sp>
        <p:nvSpPr>
          <p:cNvPr id="4" name="Content Placeholder 3"/>
          <p:cNvSpPr>
            <a:spLocks noGrp="1"/>
          </p:cNvSpPr>
          <p:nvPr>
            <p:ph sz="half" idx="2"/>
          </p:nvPr>
        </p:nvSpPr>
        <p:spPr>
          <a:xfrm>
            <a:off x="4649007" y="1200521"/>
            <a:ext cx="4039301" cy="3395520"/>
          </a:xfrm>
          <a:prstGeom prst="rect">
            <a:avLst/>
          </a:prstGeom>
        </p:spPr>
        <p:txBody>
          <a:bodyPr lIns="91432" tIns="45716" rIns="91432" bIns="45716"/>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smtClean="0"/>
          </a:p>
        </p:txBody>
      </p:sp>
      <p:sp>
        <p:nvSpPr>
          <p:cNvPr id="5" name="Date Placeholder 4"/>
          <p:cNvSpPr>
            <a:spLocks noGrp="1"/>
          </p:cNvSpPr>
          <p:nvPr>
            <p:ph type="dt" sz="half" idx="10"/>
          </p:nvPr>
        </p:nvSpPr>
        <p:spPr>
          <a:xfrm>
            <a:off x="6364453" y="4768735"/>
            <a:ext cx="2086337" cy="273928"/>
          </a:xfrm>
          <a:prstGeom prst="rect">
            <a:avLst/>
          </a:prstGeom>
        </p:spPr>
        <p:txBody>
          <a:bodyPr lIns="91432" tIns="45716" rIns="91432" bIns="45716"/>
          <a:lstStyle/>
          <a:p>
            <a:pPr eaLnBrk="1" latinLnBrk="0" hangingPunct="1"/>
            <a:fld id="{544213AF-26F6-41FA-8D85-E2C5388D6E58}" type="datetimeFigureOut">
              <a:rPr lang="en-US" smtClean="0"/>
            </a:fld>
            <a:endParaRPr lang="en-US"/>
          </a:p>
        </p:txBody>
      </p:sp>
      <p:sp>
        <p:nvSpPr>
          <p:cNvPr id="6" name="Footer Placeholder 5"/>
          <p:cNvSpPr>
            <a:spLocks noGrp="1"/>
          </p:cNvSpPr>
          <p:nvPr>
            <p:ph type="ftr" sz="quarter" idx="11"/>
          </p:nvPr>
        </p:nvSpPr>
        <p:spPr>
          <a:xfrm>
            <a:off x="659280" y="4768735"/>
            <a:ext cx="2848470" cy="273928"/>
          </a:xfrm>
          <a:prstGeom prst="rect">
            <a:avLst/>
          </a:prstGeom>
        </p:spPr>
        <p:txBody>
          <a:bodyPr lIns="91432" tIns="45716" rIns="91432" bIns="45716"/>
          <a:lstStyle/>
          <a:p>
            <a:endParaRPr kumimoji="0" lang="en-US"/>
          </a:p>
        </p:txBody>
      </p:sp>
      <p:sp>
        <p:nvSpPr>
          <p:cNvPr id="7" name="Slide Number Placeholder 6"/>
          <p:cNvSpPr>
            <a:spLocks noGrp="1"/>
          </p:cNvSpPr>
          <p:nvPr>
            <p:ph type="sldNum" sz="quarter" idx="12"/>
          </p:nvPr>
        </p:nvSpPr>
        <p:spPr>
          <a:xfrm>
            <a:off x="8544762" y="4768735"/>
            <a:ext cx="562073" cy="273928"/>
          </a:xfrm>
          <a:prstGeom prst="rect">
            <a:avLst/>
          </a:prstGeom>
        </p:spPr>
        <p:txBody>
          <a:bodyPr lIns="91432" tIns="45716" rIns="91432" bIns="45716"/>
          <a:lstStyle/>
          <a:p>
            <a:pPr eaLnBrk="1" latinLnBrk="0" hangingPunct="1"/>
            <a:fld id="{D5BBC35B-A44B-4119-B8DA-DE9E3DFADA20}" type="slidenum">
              <a:rPr kumimoji="0" lang="en-US" smtClean="0"/>
            </a:fld>
            <a:endParaRPr kumimoji="0" lang="en-US"/>
          </a:p>
        </p:txBody>
      </p:sp>
      <p:sp>
        <p:nvSpPr>
          <p:cNvPr id="9" name="Content Placeholder 8"/>
          <p:cNvSpPr>
            <a:spLocks noGrp="1"/>
          </p:cNvSpPr>
          <p:nvPr>
            <p:ph sz="quarter" idx="13"/>
          </p:nvPr>
        </p:nvSpPr>
        <p:spPr>
          <a:xfrm>
            <a:off x="365823" y="1200521"/>
            <a:ext cx="4042350" cy="3395758"/>
          </a:xfrm>
          <a:prstGeom prst="rect">
            <a:avLst/>
          </a:prstGeom>
        </p:spPr>
        <p:txBody>
          <a:bodyPr lIns="91432" tIns="45716" rIns="91432" bIns="45716"/>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57282" y="2"/>
            <a:ext cx="8231029" cy="1200521"/>
          </a:xfrm>
          <a:prstGeom prst="rect">
            <a:avLst/>
          </a:prstGeom>
        </p:spPr>
        <p:txBody>
          <a:bodyPr lIns="91432" tIns="45716" rIns="91432" bIns="45716"/>
          <a:lstStyle>
            <a:lvl1pPr>
              <a:defRPr/>
            </a:lvl1pPr>
          </a:lstStyle>
          <a:p>
            <a:r>
              <a:rPr lang="zh-CN" altLang="en-US" smtClean="0"/>
              <a:t>单击此处编辑母版标题样式</a:t>
            </a:r>
            <a:endParaRPr lang="en-US"/>
          </a:p>
        </p:txBody>
      </p:sp>
      <p:sp>
        <p:nvSpPr>
          <p:cNvPr id="3" name="Text Placeholder 2"/>
          <p:cNvSpPr>
            <a:spLocks noGrp="1"/>
          </p:cNvSpPr>
          <p:nvPr>
            <p:ph type="body" idx="1"/>
          </p:nvPr>
        </p:nvSpPr>
        <p:spPr>
          <a:xfrm>
            <a:off x="457279" y="1200523"/>
            <a:ext cx="4040890" cy="457341"/>
          </a:xfrm>
          <a:prstGeom prst="rect">
            <a:avLst/>
          </a:prstGeom>
        </p:spPr>
        <p:txBody>
          <a:bodyPr lIns="91432" tIns="45716" rIns="91432" bIns="45716"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5" name="Text Placeholder 4"/>
          <p:cNvSpPr>
            <a:spLocks noGrp="1"/>
          </p:cNvSpPr>
          <p:nvPr>
            <p:ph type="body" sz="quarter" idx="3"/>
          </p:nvPr>
        </p:nvSpPr>
        <p:spPr>
          <a:xfrm>
            <a:off x="4649008" y="1200523"/>
            <a:ext cx="4042477" cy="457341"/>
          </a:xfrm>
          <a:prstGeom prst="rect">
            <a:avLst/>
          </a:prstGeom>
        </p:spPr>
        <p:txBody>
          <a:bodyPr lIns="91432" tIns="45716" rIns="91432" bIns="45716"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7" name="Date Placeholder 6"/>
          <p:cNvSpPr>
            <a:spLocks noGrp="1"/>
          </p:cNvSpPr>
          <p:nvPr>
            <p:ph type="dt" sz="half" idx="10"/>
          </p:nvPr>
        </p:nvSpPr>
        <p:spPr>
          <a:xfrm>
            <a:off x="6364453" y="4768735"/>
            <a:ext cx="2086337" cy="273928"/>
          </a:xfrm>
          <a:prstGeom prst="rect">
            <a:avLst/>
          </a:prstGeom>
        </p:spPr>
        <p:txBody>
          <a:bodyPr lIns="91432" tIns="45716" rIns="91432" bIns="45716"/>
          <a:lstStyle/>
          <a:p>
            <a:pPr eaLnBrk="1" latinLnBrk="0" hangingPunct="1"/>
            <a:fld id="{544213AF-26F6-41FA-8D85-E2C5388D6E58}" type="datetimeFigureOut">
              <a:rPr lang="en-US" smtClean="0"/>
            </a:fld>
            <a:endParaRPr lang="en-US"/>
          </a:p>
        </p:txBody>
      </p:sp>
      <p:sp>
        <p:nvSpPr>
          <p:cNvPr id="8" name="Footer Placeholder 7"/>
          <p:cNvSpPr>
            <a:spLocks noGrp="1"/>
          </p:cNvSpPr>
          <p:nvPr>
            <p:ph type="ftr" sz="quarter" idx="11"/>
          </p:nvPr>
        </p:nvSpPr>
        <p:spPr>
          <a:xfrm>
            <a:off x="659280" y="4768735"/>
            <a:ext cx="2848470" cy="273928"/>
          </a:xfrm>
          <a:prstGeom prst="rect">
            <a:avLst/>
          </a:prstGeom>
        </p:spPr>
        <p:txBody>
          <a:bodyPr lIns="91432" tIns="45716" rIns="91432" bIns="45716"/>
          <a:lstStyle/>
          <a:p>
            <a:endParaRPr kumimoji="0" lang="en-US"/>
          </a:p>
        </p:txBody>
      </p:sp>
      <p:sp>
        <p:nvSpPr>
          <p:cNvPr id="9" name="Slide Number Placeholder 8"/>
          <p:cNvSpPr>
            <a:spLocks noGrp="1"/>
          </p:cNvSpPr>
          <p:nvPr>
            <p:ph type="sldNum" sz="quarter" idx="12"/>
          </p:nvPr>
        </p:nvSpPr>
        <p:spPr>
          <a:xfrm>
            <a:off x="8544762" y="4768735"/>
            <a:ext cx="562073" cy="273928"/>
          </a:xfrm>
          <a:prstGeom prst="rect">
            <a:avLst/>
          </a:prstGeom>
        </p:spPr>
        <p:txBody>
          <a:bodyPr lIns="91432" tIns="45716" rIns="91432" bIns="45716"/>
          <a:lstStyle/>
          <a:p>
            <a:pPr eaLnBrk="1" latinLnBrk="0" hangingPunct="1"/>
            <a:fld id="{D5BBC35B-A44B-4119-B8DA-DE9E3DFADA20}" type="slidenum">
              <a:rPr kumimoji="0" lang="en-US" smtClean="0"/>
            </a:fld>
            <a:endParaRPr kumimoji="0" lang="en-US"/>
          </a:p>
        </p:txBody>
      </p:sp>
      <p:sp>
        <p:nvSpPr>
          <p:cNvPr id="11" name="Content Placeholder 10"/>
          <p:cNvSpPr>
            <a:spLocks noGrp="1"/>
          </p:cNvSpPr>
          <p:nvPr>
            <p:ph sz="quarter" idx="13"/>
          </p:nvPr>
        </p:nvSpPr>
        <p:spPr>
          <a:xfrm>
            <a:off x="457279" y="1660149"/>
            <a:ext cx="4042350" cy="2936130"/>
          </a:xfrm>
          <a:prstGeom prst="rect">
            <a:avLst/>
          </a:prstGeom>
        </p:spPr>
        <p:txBody>
          <a:bodyPr lIns="91432" tIns="45716" rIns="91432" bIns="45716"/>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13" name="Content Placeholder 12"/>
          <p:cNvSpPr>
            <a:spLocks noGrp="1"/>
          </p:cNvSpPr>
          <p:nvPr>
            <p:ph sz="quarter" idx="14"/>
          </p:nvPr>
        </p:nvSpPr>
        <p:spPr>
          <a:xfrm>
            <a:off x="4673395" y="1660149"/>
            <a:ext cx="4042350" cy="2935796"/>
          </a:xfrm>
          <a:prstGeom prst="rect">
            <a:avLst/>
          </a:prstGeom>
        </p:spPr>
        <p:txBody>
          <a:bodyPr lIns="91432" tIns="45716" rIns="91432" bIns="45716"/>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457282" y="2"/>
            <a:ext cx="8231029" cy="1200521"/>
          </a:xfrm>
          <a:prstGeom prst="rect">
            <a:avLst/>
          </a:prstGeom>
        </p:spPr>
        <p:txBody>
          <a:bodyPr lIns="91432" tIns="45716" rIns="91432" bIns="45716"/>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6364453" y="4768735"/>
            <a:ext cx="2086337" cy="273928"/>
          </a:xfrm>
          <a:prstGeom prst="rect">
            <a:avLst/>
          </a:prstGeom>
        </p:spPr>
        <p:txBody>
          <a:bodyPr lIns="91432" tIns="45716" rIns="91432" bIns="45716"/>
          <a:lstStyle/>
          <a:p>
            <a:pPr eaLnBrk="1" latinLnBrk="0" hangingPunct="1"/>
            <a:fld id="{544213AF-26F6-41FA-8D85-E2C5388D6E58}" type="datetimeFigureOut">
              <a:rPr lang="en-US" smtClean="0"/>
            </a:fld>
            <a:endParaRPr lang="en-US"/>
          </a:p>
        </p:txBody>
      </p:sp>
      <p:sp>
        <p:nvSpPr>
          <p:cNvPr id="4" name="Footer Placeholder 3"/>
          <p:cNvSpPr>
            <a:spLocks noGrp="1"/>
          </p:cNvSpPr>
          <p:nvPr>
            <p:ph type="ftr" sz="quarter" idx="11"/>
          </p:nvPr>
        </p:nvSpPr>
        <p:spPr>
          <a:xfrm>
            <a:off x="659280" y="4768735"/>
            <a:ext cx="2848470" cy="273928"/>
          </a:xfrm>
          <a:prstGeom prst="rect">
            <a:avLst/>
          </a:prstGeom>
        </p:spPr>
        <p:txBody>
          <a:bodyPr lIns="91432" tIns="45716" rIns="91432" bIns="45716"/>
          <a:lstStyle/>
          <a:p>
            <a:endParaRPr kumimoji="0" lang="en-US"/>
          </a:p>
        </p:txBody>
      </p:sp>
      <p:sp>
        <p:nvSpPr>
          <p:cNvPr id="5" name="Slide Number Placeholder 4"/>
          <p:cNvSpPr>
            <a:spLocks noGrp="1"/>
          </p:cNvSpPr>
          <p:nvPr>
            <p:ph type="sldNum" sz="quarter" idx="12"/>
          </p:nvPr>
        </p:nvSpPr>
        <p:spPr>
          <a:xfrm>
            <a:off x="8544762" y="4768735"/>
            <a:ext cx="562073" cy="273928"/>
          </a:xfrm>
          <a:prstGeom prst="rect">
            <a:avLst/>
          </a:prstGeom>
        </p:spPr>
        <p:txBody>
          <a:bodyPr lIns="91432" tIns="45716" rIns="91432" bIns="45716"/>
          <a:lstStyle/>
          <a:p>
            <a:pPr eaLnBrk="1" latinLnBrk="0" hangingPunct="1"/>
            <a:fld id="{D5BBC35B-A44B-4119-B8DA-DE9E3DFADA20}" type="slidenum">
              <a:rPr kumimoji="0" lang="en-US" smtClean="0"/>
            </a:fld>
            <a:endParaRPr kumimoji="0" lang="en-US"/>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5908114" y="200087"/>
            <a:ext cx="3008835" cy="1572110"/>
          </a:xfrm>
          <a:prstGeom prst="rect">
            <a:avLst/>
          </a:prstGeom>
        </p:spPr>
        <p:txBody>
          <a:bodyPr lIns="91432" tIns="45716" rIns="91432" bIns="45716" anchor="b"/>
          <a:lstStyle>
            <a:lvl1pPr algn="ctr">
              <a:lnSpc>
                <a:spcPct val="100000"/>
              </a:lnSpc>
              <a:defRPr sz="2800" b="0">
                <a:effectLst>
                  <a:outerShdw blurRad="50800" dist="25400" dir="5400000" algn="t" rotWithShape="0">
                    <a:prstClr val="black">
                      <a:alpha val="25000"/>
                    </a:prstClr>
                  </a:outerShdw>
                </a:effectLst>
              </a:defRPr>
            </a:lvl1pPr>
          </a:lstStyle>
          <a:p>
            <a:r>
              <a:rPr lang="zh-CN" altLang="en-US" smtClean="0"/>
              <a:t>单击此处编辑母版标题样式</a:t>
            </a:r>
            <a:endParaRPr lang="en-US" dirty="0"/>
          </a:p>
        </p:txBody>
      </p:sp>
      <p:sp>
        <p:nvSpPr>
          <p:cNvPr id="3" name="Content Placeholder 2"/>
          <p:cNvSpPr>
            <a:spLocks noGrp="1"/>
          </p:cNvSpPr>
          <p:nvPr>
            <p:ph idx="1"/>
          </p:nvPr>
        </p:nvSpPr>
        <p:spPr>
          <a:xfrm>
            <a:off x="719264" y="204851"/>
            <a:ext cx="4996731" cy="4391190"/>
          </a:xfrm>
          <a:prstGeom prst="rect">
            <a:avLst/>
          </a:prstGeom>
        </p:spPr>
        <p:txBody>
          <a:bodyPr lIns="91432" tIns="45716" rIns="91432" bIns="45716"/>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5908114" y="1829365"/>
            <a:ext cx="3008835" cy="2766676"/>
          </a:xfrm>
          <a:prstGeom prst="rect">
            <a:avLst/>
          </a:prstGeom>
        </p:spPr>
        <p:txBody>
          <a:bodyPr lIns="91432" tIns="45716" rIns="91432" bIns="45716">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a:xfrm>
            <a:off x="6364453" y="4768735"/>
            <a:ext cx="2086337" cy="273928"/>
          </a:xfrm>
          <a:prstGeom prst="rect">
            <a:avLst/>
          </a:prstGeom>
        </p:spPr>
        <p:txBody>
          <a:bodyPr lIns="91432" tIns="45716" rIns="91432" bIns="45716"/>
          <a:lstStyle/>
          <a:p>
            <a:pPr eaLnBrk="1" latinLnBrk="0" hangingPunct="1"/>
            <a:fld id="{544213AF-26F6-41FA-8D85-E2C5388D6E58}" type="datetimeFigureOut">
              <a:rPr lang="en-US" smtClean="0"/>
            </a:fld>
            <a:endParaRPr lang="en-US"/>
          </a:p>
        </p:txBody>
      </p:sp>
      <p:sp>
        <p:nvSpPr>
          <p:cNvPr id="6" name="Footer Placeholder 5"/>
          <p:cNvSpPr>
            <a:spLocks noGrp="1"/>
          </p:cNvSpPr>
          <p:nvPr>
            <p:ph type="ftr" sz="quarter" idx="11"/>
          </p:nvPr>
        </p:nvSpPr>
        <p:spPr>
          <a:xfrm>
            <a:off x="659280" y="4768735"/>
            <a:ext cx="2848470" cy="273928"/>
          </a:xfrm>
          <a:prstGeom prst="rect">
            <a:avLst/>
          </a:prstGeom>
        </p:spPr>
        <p:txBody>
          <a:bodyPr lIns="91432" tIns="45716" rIns="91432" bIns="45716"/>
          <a:lstStyle/>
          <a:p>
            <a:endParaRPr kumimoji="0" lang="en-US"/>
          </a:p>
        </p:txBody>
      </p:sp>
      <p:sp>
        <p:nvSpPr>
          <p:cNvPr id="7" name="Slide Number Placeholder 6"/>
          <p:cNvSpPr>
            <a:spLocks noGrp="1"/>
          </p:cNvSpPr>
          <p:nvPr>
            <p:ph type="sldNum" sz="quarter" idx="12"/>
          </p:nvPr>
        </p:nvSpPr>
        <p:spPr>
          <a:xfrm>
            <a:off x="8544762" y="4768735"/>
            <a:ext cx="562073" cy="273928"/>
          </a:xfrm>
          <a:prstGeom prst="rect">
            <a:avLst/>
          </a:prstGeom>
        </p:spPr>
        <p:txBody>
          <a:bodyPr lIns="91432" tIns="45716" rIns="91432" bIns="45716"/>
          <a:lstStyle/>
          <a:p>
            <a:pPr eaLnBrk="1" latinLnBrk="0" hangingPunct="1"/>
            <a:fld id="{D5BBC35B-A44B-4119-B8DA-DE9E3DFADA20}" type="slidenum">
              <a:rPr kumimoji="0" lang="en-US" smtClean="0"/>
            </a:fld>
            <a:endParaRPr kumimoji="0" lang="en-US"/>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679868" y="171503"/>
            <a:ext cx="5712816" cy="671720"/>
          </a:xfrm>
          <a:prstGeom prst="rect">
            <a:avLst/>
          </a:prstGeom>
        </p:spPr>
        <p:txBody>
          <a:bodyPr lIns="91432" tIns="45716" rIns="91432" bIns="45716" anchor="b"/>
          <a:lstStyle>
            <a:lvl1pPr algn="ctr">
              <a:lnSpc>
                <a:spcPct val="100000"/>
              </a:lnSpc>
              <a:defRPr sz="2800" b="0"/>
            </a:lvl1pPr>
          </a:lstStyle>
          <a:p>
            <a:r>
              <a:rPr lang="zh-CN" altLang="en-US" smtClean="0"/>
              <a:t>单击此处编辑母版标题样式</a:t>
            </a:r>
            <a:endParaRPr lang="en-US" dirty="0"/>
          </a:p>
        </p:txBody>
      </p:sp>
      <p:sp>
        <p:nvSpPr>
          <p:cNvPr id="3" name="Picture Placeholder 2"/>
          <p:cNvSpPr>
            <a:spLocks noGrp="1"/>
          </p:cNvSpPr>
          <p:nvPr>
            <p:ph type="pic" idx="1"/>
          </p:nvPr>
        </p:nvSpPr>
        <p:spPr>
          <a:xfrm>
            <a:off x="1508390" y="857515"/>
            <a:ext cx="6055775" cy="3406834"/>
          </a:xfrm>
          <a:prstGeom prst="rect">
            <a:avLst/>
          </a:prstGeom>
          <a:ln w="76200">
            <a:solidFill>
              <a:schemeClr val="bg1"/>
            </a:solidFill>
          </a:ln>
          <a:effectLst>
            <a:outerShdw blurRad="88900" dist="50800" dir="5400000" algn="ctr" rotWithShape="0">
              <a:srgbClr val="000000">
                <a:alpha val="25000"/>
              </a:srgbClr>
            </a:outerShdw>
          </a:effectLst>
        </p:spPr>
        <p:txBody>
          <a:bodyPr lIns="91432" tIns="45716" rIns="91432" bIns="45716"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1679868" y="4359033"/>
            <a:ext cx="5712816" cy="400174"/>
          </a:xfrm>
          <a:prstGeom prst="rect">
            <a:avLst/>
          </a:prstGeom>
        </p:spPr>
        <p:txBody>
          <a:bodyPr lIns="91432" tIns="45716" rIns="91432" bIns="45716">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a:xfrm>
            <a:off x="6364453" y="4768735"/>
            <a:ext cx="2086337" cy="273928"/>
          </a:xfrm>
          <a:prstGeom prst="rect">
            <a:avLst/>
          </a:prstGeom>
        </p:spPr>
        <p:txBody>
          <a:bodyPr lIns="91432" tIns="45716" rIns="91432" bIns="45716"/>
          <a:lstStyle/>
          <a:p>
            <a:pPr eaLnBrk="1" latinLnBrk="0" hangingPunct="1"/>
            <a:fld id="{544213AF-26F6-41FA-8D85-E2C5388D6E58}" type="datetimeFigureOut">
              <a:rPr lang="en-US" smtClean="0"/>
            </a:fld>
            <a:endParaRPr lang="en-US">
              <a:solidFill>
                <a:schemeClr val="tx1"/>
              </a:solidFill>
            </a:endParaRPr>
          </a:p>
        </p:txBody>
      </p:sp>
      <p:sp>
        <p:nvSpPr>
          <p:cNvPr id="6" name="Footer Placeholder 5"/>
          <p:cNvSpPr>
            <a:spLocks noGrp="1"/>
          </p:cNvSpPr>
          <p:nvPr>
            <p:ph type="ftr" sz="quarter" idx="11"/>
          </p:nvPr>
        </p:nvSpPr>
        <p:spPr>
          <a:xfrm>
            <a:off x="659280" y="4768735"/>
            <a:ext cx="2848470" cy="273928"/>
          </a:xfrm>
          <a:prstGeom prst="rect">
            <a:avLst/>
          </a:prstGeom>
        </p:spPr>
        <p:txBody>
          <a:bodyPr lIns="91432" tIns="45716" rIns="91432" bIns="45716"/>
          <a:lstStyle/>
          <a:p>
            <a:endParaRPr kumimoji="0" lang="en-US">
              <a:solidFill>
                <a:schemeClr val="tx1"/>
              </a:solidFill>
            </a:endParaRPr>
          </a:p>
        </p:txBody>
      </p:sp>
      <p:sp>
        <p:nvSpPr>
          <p:cNvPr id="7" name="Slide Number Placeholder 6"/>
          <p:cNvSpPr>
            <a:spLocks noGrp="1"/>
          </p:cNvSpPr>
          <p:nvPr>
            <p:ph type="sldNum" sz="quarter" idx="12"/>
          </p:nvPr>
        </p:nvSpPr>
        <p:spPr>
          <a:xfrm>
            <a:off x="8544762" y="4768735"/>
            <a:ext cx="562073" cy="273928"/>
          </a:xfrm>
          <a:prstGeom prst="rect">
            <a:avLst/>
          </a:prstGeom>
        </p:spPr>
        <p:txBody>
          <a:bodyPr lIns="91432" tIns="45716" rIns="91432" bIns="45716"/>
          <a:lstStyle/>
          <a:p>
            <a:pPr eaLnBrk="1" latinLnBrk="0" hangingPunct="1"/>
            <a:fld id="{D5BBC35B-A44B-4119-B8DA-DE9E3DFADA20}" type="slidenum">
              <a:rPr kumimoji="0" lang="en-US" smtClean="0"/>
            </a:fld>
            <a:endParaRPr kumimoji="0" lang="en-US">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image" Target="../media/image2.jpeg"/><Relationship Id="rId2" Type="http://schemas.openxmlformats.org/officeDocument/2006/relationships/slideLayout" Target="../slideLayouts/slideLayout2.xml"/><Relationship Id="rId19" Type="http://schemas.openxmlformats.org/officeDocument/2006/relationships/image" Target="../media/image1.jpeg"/><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pic>
        <p:nvPicPr>
          <p:cNvPr id="10" name="Picture 2" descr="C:\Users\Administrator\Desktop\图片1.jpg"/>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9525" y="-3968"/>
            <a:ext cx="9136064" cy="5149056"/>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par>
    </p:tnLst>
  </p:timing>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4.xml"/><Relationship Id="rId7" Type="http://schemas.openxmlformats.org/officeDocument/2006/relationships/image" Target="../media/image7.png"/><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3" Type="http://schemas.openxmlformats.org/officeDocument/2006/relationships/image" Target="../media/image4.png"/><Relationship Id="rId2" Type="http://schemas.microsoft.com/office/2007/relationships/media" Target="../media/audio1.wav"/><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7.xml"/><Relationship Id="rId7" Type="http://schemas.microsoft.com/office/2007/relationships/hdphoto" Target="../media/hdphoto2.wdp"/><Relationship Id="rId6" Type="http://schemas.openxmlformats.org/officeDocument/2006/relationships/image" Target="../media/image9.png"/><Relationship Id="rId5" Type="http://schemas.openxmlformats.org/officeDocument/2006/relationships/image" Target="../media/image27.jpeg"/><Relationship Id="rId4" Type="http://schemas.openxmlformats.org/officeDocument/2006/relationships/image" Target="../media/image26.jpeg"/><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7.xml"/><Relationship Id="rId4" Type="http://schemas.microsoft.com/office/2007/relationships/hdphoto" Target="../media/hdphoto2.wdp"/><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9.png"/><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microsoft.com/office/2007/relationships/hdphoto" Target="../media/hdphoto2.wdp"/><Relationship Id="rId7" Type="http://schemas.openxmlformats.org/officeDocument/2006/relationships/image" Target="../media/image9.png"/><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11.png"/><Relationship Id="rId10" Type="http://schemas.openxmlformats.org/officeDocument/2006/relationships/notesSlide" Target="../notesSlides/notesSlide14.xml"/><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7.xml"/><Relationship Id="rId4" Type="http://schemas.microsoft.com/office/2007/relationships/hdphoto" Target="../media/hdphoto2.wdp"/><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image" Target="../media/image8.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7.xml"/><Relationship Id="rId4" Type="http://schemas.microsoft.com/office/2007/relationships/hdphoto" Target="../media/hdphoto2.wdp"/><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image" Target="../media/image8.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7.xml"/><Relationship Id="rId4" Type="http://schemas.microsoft.com/office/2007/relationships/hdphoto" Target="../media/hdphoto2.wdp"/><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image" Target="../media/image8.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16.xml"/><Relationship Id="rId4" Type="http://schemas.microsoft.com/office/2007/relationships/hdphoto" Target="../media/hdphoto2.wdp"/><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image" Target="../media/image8.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7.xml"/><Relationship Id="rId4" Type="http://schemas.microsoft.com/office/2007/relationships/hdphoto" Target="../media/hdphoto2.wdp"/><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17.xml"/><Relationship Id="rId4" Type="http://schemas.openxmlformats.org/officeDocument/2006/relationships/image" Target="../media/image11.png"/><Relationship Id="rId3" Type="http://schemas.openxmlformats.org/officeDocument/2006/relationships/image" Target="../media/image8.png"/><Relationship Id="rId2" Type="http://schemas.microsoft.com/office/2007/relationships/hdphoto" Target="../media/hdphoto2.wdp"/><Relationship Id="rId1" Type="http://schemas.openxmlformats.org/officeDocument/2006/relationships/image" Target="../media/image9.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18.xml"/><Relationship Id="rId4" Type="http://schemas.microsoft.com/office/2007/relationships/hdphoto" Target="../media/hdphoto2.wdp"/><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image" Target="../media/image8.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7.xml"/><Relationship Id="rId4" Type="http://schemas.microsoft.com/office/2007/relationships/hdphoto" Target="../media/hdphoto2.wdp"/><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image" Target="../media/image8.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18.xml"/><Relationship Id="rId4" Type="http://schemas.microsoft.com/office/2007/relationships/hdphoto" Target="../media/hdphoto2.wdp"/><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image" Target="../media/image8.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7.xml"/><Relationship Id="rId4" Type="http://schemas.microsoft.com/office/2007/relationships/hdphoto" Target="../media/hdphoto2.wdp"/><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image" Target="../media/image8.pn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microsoft.com/office/2007/relationships/hdphoto" Target="../media/hdphoto2.wdp"/><Relationship Id="rId7" Type="http://schemas.openxmlformats.org/officeDocument/2006/relationships/image" Target="../media/image9.png"/><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11.png"/><Relationship Id="rId10" Type="http://schemas.openxmlformats.org/officeDocument/2006/relationships/notesSlide" Target="../notesSlides/notesSlide25.xml"/><Relationship Id="rId1" Type="http://schemas.openxmlformats.org/officeDocument/2006/relationships/image" Target="../media/image8.png"/></Relationships>
</file>

<file path=ppt/slides/_rels/slide26.xml.rels><?xml version="1.0" encoding="UTF-8" standalone="yes"?>
<Relationships xmlns="http://schemas.openxmlformats.org/package/2006/relationships"><Relationship Id="rId9" Type="http://schemas.openxmlformats.org/officeDocument/2006/relationships/image" Target="../media/image45.png"/><Relationship Id="rId8" Type="http://schemas.openxmlformats.org/officeDocument/2006/relationships/image" Target="../media/image44.png"/><Relationship Id="rId7" Type="http://schemas.openxmlformats.org/officeDocument/2006/relationships/image" Target="../media/image43.png"/><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11.png"/><Relationship Id="rId19" Type="http://schemas.openxmlformats.org/officeDocument/2006/relationships/notesSlide" Target="../notesSlides/notesSlide26.xml"/><Relationship Id="rId18" Type="http://schemas.openxmlformats.org/officeDocument/2006/relationships/slideLayout" Target="../slideLayouts/slideLayout7.xml"/><Relationship Id="rId17" Type="http://schemas.microsoft.com/office/2007/relationships/hdphoto" Target="../media/hdphoto2.wdp"/><Relationship Id="rId16" Type="http://schemas.openxmlformats.org/officeDocument/2006/relationships/image" Target="../media/image9.png"/><Relationship Id="rId15" Type="http://schemas.openxmlformats.org/officeDocument/2006/relationships/image" Target="../media/image51.png"/><Relationship Id="rId14" Type="http://schemas.openxmlformats.org/officeDocument/2006/relationships/image" Target="../media/image50.png"/><Relationship Id="rId13" Type="http://schemas.openxmlformats.org/officeDocument/2006/relationships/image" Target="../media/image49.png"/><Relationship Id="rId12" Type="http://schemas.openxmlformats.org/officeDocument/2006/relationships/image" Target="../media/image48.jpeg"/><Relationship Id="rId11" Type="http://schemas.openxmlformats.org/officeDocument/2006/relationships/image" Target="../media/image47.png"/><Relationship Id="rId10" Type="http://schemas.openxmlformats.org/officeDocument/2006/relationships/image" Target="../media/image46.png"/><Relationship Id="rId1" Type="http://schemas.openxmlformats.org/officeDocument/2006/relationships/image" Target="../media/image8.pn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18.xml"/><Relationship Id="rId4" Type="http://schemas.microsoft.com/office/2007/relationships/hdphoto" Target="../media/hdphoto2.wdp"/><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image" Target="../media/image8.png"/></Relationships>
</file>

<file path=ppt/slides/_rels/slide28.xml.rels><?xml version="1.0" encoding="UTF-8" standalone="yes"?>
<Relationships xmlns="http://schemas.openxmlformats.org/package/2006/relationships"><Relationship Id="rId9" Type="http://schemas.openxmlformats.org/officeDocument/2006/relationships/notesSlide" Target="../notesSlides/notesSlide28.xml"/><Relationship Id="rId8" Type="http://schemas.openxmlformats.org/officeDocument/2006/relationships/slideLayout" Target="../slideLayouts/slideLayout7.xml"/><Relationship Id="rId7" Type="http://schemas.microsoft.com/office/2007/relationships/hdphoto" Target="../media/hdphoto2.wdp"/><Relationship Id="rId6" Type="http://schemas.openxmlformats.org/officeDocument/2006/relationships/image" Target="../media/image9.png"/><Relationship Id="rId5" Type="http://schemas.openxmlformats.org/officeDocument/2006/relationships/image" Target="../media/image54.png"/><Relationship Id="rId4" Type="http://schemas.openxmlformats.org/officeDocument/2006/relationships/image" Target="../media/image53.jpeg"/><Relationship Id="rId3" Type="http://schemas.openxmlformats.org/officeDocument/2006/relationships/image" Target="../media/image52.png"/><Relationship Id="rId2" Type="http://schemas.openxmlformats.org/officeDocument/2006/relationships/image" Target="../media/image11.png"/><Relationship Id="rId1" Type="http://schemas.openxmlformats.org/officeDocument/2006/relationships/image" Target="../media/image8.png"/></Relationships>
</file>

<file path=ppt/slides/_rels/slide29.xml.rels><?xml version="1.0" encoding="UTF-8" standalone="yes"?>
<Relationships xmlns="http://schemas.openxmlformats.org/package/2006/relationships"><Relationship Id="rId9" Type="http://schemas.openxmlformats.org/officeDocument/2006/relationships/image" Target="../media/image63.emf"/><Relationship Id="rId8" Type="http://schemas.openxmlformats.org/officeDocument/2006/relationships/image" Target="../media/image62.emf"/><Relationship Id="rId7" Type="http://schemas.openxmlformats.org/officeDocument/2006/relationships/image" Target="../media/image61.emf"/><Relationship Id="rId6" Type="http://schemas.openxmlformats.org/officeDocument/2006/relationships/image" Target="../media/image60.emf"/><Relationship Id="rId5" Type="http://schemas.openxmlformats.org/officeDocument/2006/relationships/image" Target="../media/image59.emf"/><Relationship Id="rId48" Type="http://schemas.openxmlformats.org/officeDocument/2006/relationships/notesSlide" Target="../notesSlides/notesSlide29.xml"/><Relationship Id="rId47" Type="http://schemas.openxmlformats.org/officeDocument/2006/relationships/slideLayout" Target="../slideLayouts/slideLayout14.xml"/><Relationship Id="rId46" Type="http://schemas.microsoft.com/office/2007/relationships/hdphoto" Target="../media/hdphoto2.wdp"/><Relationship Id="rId45" Type="http://schemas.openxmlformats.org/officeDocument/2006/relationships/image" Target="../media/image9.png"/><Relationship Id="rId44" Type="http://schemas.openxmlformats.org/officeDocument/2006/relationships/image" Target="../media/image98.emf"/><Relationship Id="rId43" Type="http://schemas.openxmlformats.org/officeDocument/2006/relationships/image" Target="../media/image97.emf"/><Relationship Id="rId42" Type="http://schemas.openxmlformats.org/officeDocument/2006/relationships/image" Target="../media/image96.emf"/><Relationship Id="rId41" Type="http://schemas.openxmlformats.org/officeDocument/2006/relationships/image" Target="../media/image95.emf"/><Relationship Id="rId40" Type="http://schemas.openxmlformats.org/officeDocument/2006/relationships/image" Target="../media/image94.emf"/><Relationship Id="rId4" Type="http://schemas.openxmlformats.org/officeDocument/2006/relationships/image" Target="../media/image58.emf"/><Relationship Id="rId39" Type="http://schemas.openxmlformats.org/officeDocument/2006/relationships/image" Target="../media/image93.emf"/><Relationship Id="rId38" Type="http://schemas.openxmlformats.org/officeDocument/2006/relationships/image" Target="../media/image92.emf"/><Relationship Id="rId37" Type="http://schemas.openxmlformats.org/officeDocument/2006/relationships/image" Target="../media/image91.emf"/><Relationship Id="rId36" Type="http://schemas.openxmlformats.org/officeDocument/2006/relationships/image" Target="../media/image90.emf"/><Relationship Id="rId35" Type="http://schemas.openxmlformats.org/officeDocument/2006/relationships/image" Target="../media/image89.emf"/><Relationship Id="rId34" Type="http://schemas.openxmlformats.org/officeDocument/2006/relationships/image" Target="../media/image88.emf"/><Relationship Id="rId33" Type="http://schemas.openxmlformats.org/officeDocument/2006/relationships/image" Target="../media/image87.emf"/><Relationship Id="rId32" Type="http://schemas.openxmlformats.org/officeDocument/2006/relationships/image" Target="../media/image86.emf"/><Relationship Id="rId31" Type="http://schemas.openxmlformats.org/officeDocument/2006/relationships/image" Target="../media/image85.emf"/><Relationship Id="rId30" Type="http://schemas.openxmlformats.org/officeDocument/2006/relationships/image" Target="../media/image84.emf"/><Relationship Id="rId3" Type="http://schemas.openxmlformats.org/officeDocument/2006/relationships/image" Target="../media/image57.emf"/><Relationship Id="rId29" Type="http://schemas.openxmlformats.org/officeDocument/2006/relationships/image" Target="../media/image83.emf"/><Relationship Id="rId28" Type="http://schemas.openxmlformats.org/officeDocument/2006/relationships/image" Target="../media/image82.emf"/><Relationship Id="rId27" Type="http://schemas.openxmlformats.org/officeDocument/2006/relationships/image" Target="../media/image81.emf"/><Relationship Id="rId26" Type="http://schemas.openxmlformats.org/officeDocument/2006/relationships/image" Target="../media/image80.emf"/><Relationship Id="rId25" Type="http://schemas.openxmlformats.org/officeDocument/2006/relationships/image" Target="../media/image79.emf"/><Relationship Id="rId24" Type="http://schemas.openxmlformats.org/officeDocument/2006/relationships/image" Target="../media/image78.emf"/><Relationship Id="rId23" Type="http://schemas.openxmlformats.org/officeDocument/2006/relationships/image" Target="../media/image77.emf"/><Relationship Id="rId22" Type="http://schemas.openxmlformats.org/officeDocument/2006/relationships/image" Target="../media/image76.emf"/><Relationship Id="rId21" Type="http://schemas.openxmlformats.org/officeDocument/2006/relationships/image" Target="../media/image75.emf"/><Relationship Id="rId20" Type="http://schemas.openxmlformats.org/officeDocument/2006/relationships/image" Target="../media/image74.emf"/><Relationship Id="rId2" Type="http://schemas.openxmlformats.org/officeDocument/2006/relationships/image" Target="../media/image56.emf"/><Relationship Id="rId19" Type="http://schemas.openxmlformats.org/officeDocument/2006/relationships/image" Target="../media/image73.emf"/><Relationship Id="rId18" Type="http://schemas.openxmlformats.org/officeDocument/2006/relationships/image" Target="../media/image72.emf"/><Relationship Id="rId17" Type="http://schemas.openxmlformats.org/officeDocument/2006/relationships/image" Target="../media/image71.emf"/><Relationship Id="rId16" Type="http://schemas.openxmlformats.org/officeDocument/2006/relationships/image" Target="../media/image70.emf"/><Relationship Id="rId15" Type="http://schemas.openxmlformats.org/officeDocument/2006/relationships/image" Target="../media/image69.emf"/><Relationship Id="rId14" Type="http://schemas.openxmlformats.org/officeDocument/2006/relationships/image" Target="../media/image68.emf"/><Relationship Id="rId13" Type="http://schemas.openxmlformats.org/officeDocument/2006/relationships/image" Target="../media/image67.emf"/><Relationship Id="rId12" Type="http://schemas.openxmlformats.org/officeDocument/2006/relationships/image" Target="../media/image66.emf"/><Relationship Id="rId11" Type="http://schemas.openxmlformats.org/officeDocument/2006/relationships/image" Target="../media/image65.emf"/><Relationship Id="rId10" Type="http://schemas.openxmlformats.org/officeDocument/2006/relationships/image" Target="../media/image64.emf"/><Relationship Id="rId1" Type="http://schemas.openxmlformats.org/officeDocument/2006/relationships/image" Target="../media/image55.emf"/></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2.xml"/><Relationship Id="rId4" Type="http://schemas.microsoft.com/office/2007/relationships/hdphoto" Target="../media/hdphoto2.wdp"/><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9" Type="http://schemas.openxmlformats.org/officeDocument/2006/relationships/notesSlide" Target="../notesSlides/notesSlide31.xml"/><Relationship Id="rId8" Type="http://schemas.openxmlformats.org/officeDocument/2006/relationships/slideLayout" Target="../slideLayouts/slideLayout14.xml"/><Relationship Id="rId7" Type="http://schemas.openxmlformats.org/officeDocument/2006/relationships/image" Target="../media/image7.png"/><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3" Type="http://schemas.openxmlformats.org/officeDocument/2006/relationships/image" Target="../media/image4.png"/><Relationship Id="rId2" Type="http://schemas.microsoft.com/office/2007/relationships/media" Target="../media/audio1.wav"/><Relationship Id="rId1" Type="http://schemas.openxmlformats.org/officeDocument/2006/relationships/audio" Target="../media/audio1.wav"/></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7.xml"/><Relationship Id="rId2" Type="http://schemas.openxmlformats.org/officeDocument/2006/relationships/image" Target="../media/image99.png"/><Relationship Id="rId1" Type="http://schemas.openxmlformats.org/officeDocument/2006/relationships/hyperlink" Target="https://www.freeppt7.com/" TargetMode="External"/></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9.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microsoft.com/office/2007/relationships/hdphoto" Target="../media/hdphoto2.wdp"/><Relationship Id="rId7" Type="http://schemas.openxmlformats.org/officeDocument/2006/relationships/image" Target="../media/image9.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1.png"/><Relationship Id="rId10" Type="http://schemas.openxmlformats.org/officeDocument/2006/relationships/notesSlide" Target="../notesSlides/notesSlide5.xml"/><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9.png"/><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9.png"/><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9" Type="http://schemas.microsoft.com/office/2007/relationships/hdphoto" Target="../media/hdphoto2.wdp"/><Relationship Id="rId8" Type="http://schemas.openxmlformats.org/officeDocument/2006/relationships/image" Target="../media/image9.png"/><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1.png"/><Relationship Id="rId11" Type="http://schemas.openxmlformats.org/officeDocument/2006/relationships/notesSlide" Target="../notesSlides/notesSlide8.xml"/><Relationship Id="rId10" Type="http://schemas.openxmlformats.org/officeDocument/2006/relationships/slideLayout" Target="../slideLayouts/slideLayout7.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9.png"/><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纯音乐--跳伞.wav">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9273797" y="-133014"/>
            <a:ext cx="457279" cy="457341"/>
          </a:xfrm>
          <a:prstGeom prst="rect">
            <a:avLst/>
          </a:prstGeom>
        </p:spPr>
      </p:pic>
      <p:sp>
        <p:nvSpPr>
          <p:cNvPr id="4" name="TextBox 3"/>
          <p:cNvSpPr txBox="1"/>
          <p:nvPr/>
        </p:nvSpPr>
        <p:spPr>
          <a:xfrm>
            <a:off x="191294" y="2774593"/>
            <a:ext cx="5295900" cy="646331"/>
          </a:xfrm>
          <a:prstGeom prst="rect">
            <a:avLst/>
          </a:prstGeom>
          <a:noFill/>
        </p:spPr>
        <p:txBody>
          <a:bodyPr wrap="square" rtlCol="0">
            <a:spAutoFit/>
          </a:bodyPr>
          <a:lstStyle/>
          <a:p>
            <a:pPr algn="l"/>
            <a:r>
              <a:rPr lang="zh-CN" altLang="en-US" sz="3600" dirty="0" smtClean="0">
                <a:solidFill>
                  <a:srgbClr val="0067B4"/>
                </a:solidFill>
                <a:latin typeface="微软雅黑" panose="020B0503020204020204" pitchFamily="34" charset="-122"/>
                <a:ea typeface="微软雅黑" panose="020B0503020204020204" pitchFamily="34" charset="-122"/>
              </a:rPr>
              <a:t>年终总结工作汇报</a:t>
            </a:r>
            <a:r>
              <a:rPr lang="en-US" altLang="zh-CN" sz="3600" dirty="0" smtClean="0">
                <a:solidFill>
                  <a:srgbClr val="0067B4"/>
                </a:solidFill>
                <a:latin typeface="微软雅黑" panose="020B0503020204020204" pitchFamily="34" charset="-122"/>
                <a:ea typeface="微软雅黑" panose="020B0503020204020204" pitchFamily="34" charset="-122"/>
              </a:rPr>
              <a:t>PPT</a:t>
            </a:r>
            <a:endParaRPr lang="zh-CN" altLang="en-US" sz="3600" dirty="0">
              <a:solidFill>
                <a:srgbClr val="0067B4"/>
              </a:solidFill>
              <a:latin typeface="微软雅黑" panose="020B0503020204020204" pitchFamily="34" charset="-122"/>
              <a:ea typeface="微软雅黑" panose="020B0503020204020204" pitchFamily="34" charset="-122"/>
            </a:endParaRPr>
          </a:p>
        </p:txBody>
      </p:sp>
      <p:sp>
        <p:nvSpPr>
          <p:cNvPr id="16" name="TextBox 15"/>
          <p:cNvSpPr txBox="1"/>
          <p:nvPr/>
        </p:nvSpPr>
        <p:spPr>
          <a:xfrm>
            <a:off x="229394" y="3268524"/>
            <a:ext cx="3810794" cy="523220"/>
          </a:xfrm>
          <a:prstGeom prst="rect">
            <a:avLst/>
          </a:prstGeom>
          <a:noFill/>
        </p:spPr>
        <p:txBody>
          <a:bodyPr wrap="square" rtlCol="0">
            <a:spAutoFit/>
          </a:bodyPr>
          <a:lstStyle/>
          <a:p>
            <a:pPr algn="l"/>
            <a:r>
              <a:rPr lang="en-US" altLang="zh-CN" sz="2800" b="0" dirty="0">
                <a:ln w="12700">
                  <a:noFill/>
                </a:ln>
                <a:solidFill>
                  <a:srgbClr val="0070C0"/>
                </a:solidFill>
                <a:latin typeface="Impact" panose="020B0806030902050204" pitchFamily="34" charset="0"/>
                <a:cs typeface="Times New Roman" panose="02020603050405020304" pitchFamily="18" charset="0"/>
              </a:rPr>
              <a:t>POWERPOINT</a:t>
            </a:r>
            <a:endParaRPr lang="zh-CN" altLang="en-US" sz="2800" b="0" dirty="0">
              <a:ln w="12700">
                <a:noFill/>
              </a:ln>
              <a:solidFill>
                <a:srgbClr val="0070C0"/>
              </a:solidFill>
              <a:latin typeface="Impact" panose="020B0806030902050204" pitchFamily="34" charset="0"/>
              <a:cs typeface="Times New Roman" panose="02020603050405020304" pitchFamily="18" charset="0"/>
            </a:endParaRPr>
          </a:p>
        </p:txBody>
      </p:sp>
      <p:pic>
        <p:nvPicPr>
          <p:cNvPr id="21" name="图片 20"/>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58851" y="89959"/>
            <a:ext cx="1084944" cy="633932"/>
          </a:xfrm>
          <a:prstGeom prst="rect">
            <a:avLst/>
          </a:prstGeom>
        </p:spPr>
      </p:pic>
      <p:sp>
        <p:nvSpPr>
          <p:cNvPr id="3" name="TextBox 2"/>
          <p:cNvSpPr txBox="1"/>
          <p:nvPr/>
        </p:nvSpPr>
        <p:spPr>
          <a:xfrm>
            <a:off x="191294" y="1418749"/>
            <a:ext cx="5410200" cy="1722755"/>
          </a:xfrm>
          <a:prstGeom prst="rect">
            <a:avLst/>
          </a:prstGeom>
          <a:noFill/>
        </p:spPr>
        <p:txBody>
          <a:bodyPr wrap="square" rtlCol="0">
            <a:spAutoFit/>
          </a:bodyPr>
          <a:lstStyle/>
          <a:p>
            <a:pPr algn="l"/>
            <a:r>
              <a:rPr lang="en-US" altLang="zh-CN" sz="10000" dirty="0" smtClean="0">
                <a:solidFill>
                  <a:srgbClr val="00B0F0"/>
                </a:solidFill>
                <a:latin typeface="微软雅黑" panose="020B0503020204020204" pitchFamily="34" charset="-122"/>
                <a:ea typeface="微软雅黑" panose="020B0503020204020204" pitchFamily="34" charset="-122"/>
              </a:rPr>
              <a:t>201X</a:t>
            </a:r>
            <a:endParaRPr lang="zh-CN" altLang="en-US" sz="10000" dirty="0">
              <a:solidFill>
                <a:srgbClr val="00B0F0"/>
              </a:solidFill>
              <a:latin typeface="微软雅黑" panose="020B0503020204020204" pitchFamily="34" charset="-122"/>
              <a:ea typeface="微软雅黑" panose="020B0503020204020204" pitchFamily="34" charset="-122"/>
            </a:endParaRPr>
          </a:p>
        </p:txBody>
      </p:sp>
      <p:pic>
        <p:nvPicPr>
          <p:cNvPr id="1026" name="Picture 2" descr="C:\Users\Administrator\Desktop\asdasdas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794" y="-399256"/>
            <a:ext cx="6072642" cy="5943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dministrator\Desktop\AA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794" y="2343944"/>
            <a:ext cx="4953000" cy="4953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05594" y="4229834"/>
            <a:ext cx="6667500" cy="417830"/>
          </a:xfrm>
          <a:prstGeom prst="rect">
            <a:avLst/>
          </a:prstGeom>
          <a:noFill/>
        </p:spPr>
        <p:txBody>
          <a:bodyPr wrap="square" rtlCol="0">
            <a:spAutoFit/>
          </a:bodyPr>
          <a:lstStyle/>
          <a:p>
            <a:pPr algn="l"/>
            <a:r>
              <a:rPr lang="zh-CN" altLang="en-US" sz="2000" dirty="0">
                <a:latin typeface="微软雅黑" panose="020B0503020204020204" pitchFamily="34" charset="-122"/>
                <a:ea typeface="微软雅黑" panose="020B0503020204020204" pitchFamily="34" charset="-122"/>
              </a:rPr>
              <a:t>汇报</a:t>
            </a:r>
            <a:r>
              <a:rPr lang="zh-CN" altLang="en-US" sz="2000" dirty="0" smtClean="0">
                <a:latin typeface="微软雅黑" panose="020B0503020204020204" pitchFamily="34" charset="-122"/>
                <a:ea typeface="微软雅黑" panose="020B0503020204020204" pitchFamily="34" charset="-122"/>
              </a:rPr>
              <a:t>人：成功者    日期：</a:t>
            </a:r>
            <a:r>
              <a:rPr lang="en-US" altLang="zh-CN" sz="2000" dirty="0" smtClean="0">
                <a:latin typeface="微软雅黑" panose="020B0503020204020204" pitchFamily="34" charset="-122"/>
                <a:ea typeface="微软雅黑" panose="020B0503020204020204" pitchFamily="34" charset="-122"/>
              </a:rPr>
              <a:t>201X.12.31</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4000" advTm="0">
        <p14:vortex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childTnLst>
                          </p:cTn>
                        </p:par>
                        <p:par>
                          <p:cTn id="7" fill="hold">
                            <p:stCondLst>
                              <p:cond delay="0"/>
                            </p:stCondLst>
                            <p:childTnLst>
                              <p:par>
                                <p:cTn id="8" presetID="2" presetClass="entr" presetSubtype="2" fill="hold" nodeType="after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additive="base">
                                        <p:cTn id="10" dur="500" fill="hold"/>
                                        <p:tgtEl>
                                          <p:spTgt spid="1026"/>
                                        </p:tgtEl>
                                        <p:attrNameLst>
                                          <p:attrName>ppt_x</p:attrName>
                                        </p:attrNameLst>
                                      </p:cBhvr>
                                      <p:tavLst>
                                        <p:tav tm="0">
                                          <p:val>
                                            <p:strVal val="1+#ppt_w/2"/>
                                          </p:val>
                                        </p:tav>
                                        <p:tav tm="100000">
                                          <p:val>
                                            <p:strVal val="#ppt_x"/>
                                          </p:val>
                                        </p:tav>
                                      </p:tavLst>
                                    </p:anim>
                                    <p:anim calcmode="lin" valueType="num">
                                      <p:cBhvr additive="base">
                                        <p:cTn id="11" dur="500" fill="hold"/>
                                        <p:tgtEl>
                                          <p:spTgt spid="1026"/>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 presetClass="entr" presetSubtype="2"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8"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ntr" presetSubtype="1" fill="hold" grpId="0" nodeType="afterEffect">
                                  <p:stCondLst>
                                    <p:cond delay="0"/>
                                  </p:stCondLst>
                                  <p:iterate type="lt">
                                    <p:tmPct val="53333"/>
                                  </p:iterate>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0-#ppt_h/2"/>
                                          </p:val>
                                        </p:tav>
                                        <p:tav tm="100000">
                                          <p:val>
                                            <p:strVal val="#ppt_y"/>
                                          </p:val>
                                        </p:tav>
                                      </p:tavLst>
                                    </p:anim>
                                  </p:childTnLst>
                                </p:cTn>
                              </p:par>
                            </p:childTnLst>
                          </p:cTn>
                        </p:par>
                        <p:par>
                          <p:cTn id="27" fill="hold">
                            <p:stCondLst>
                              <p:cond delay="2799"/>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4"/>
                                        </p:tgtEl>
                                        <p:attrNameLst>
                                          <p:attrName>ppt_y</p:attrName>
                                        </p:attrNameLst>
                                      </p:cBhvr>
                                      <p:tavLst>
                                        <p:tav tm="0">
                                          <p:val>
                                            <p:strVal val="#ppt_y"/>
                                          </p:val>
                                        </p:tav>
                                        <p:tav tm="100000">
                                          <p:val>
                                            <p:strVal val="#ppt_y"/>
                                          </p:val>
                                        </p:tav>
                                      </p:tavLst>
                                    </p:anim>
                                    <p:anim calcmode="lin" valueType="num">
                                      <p:cBhvr>
                                        <p:cTn id="32"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4"/>
                                        </p:tgtEl>
                                      </p:cBhvr>
                                    </p:animEffect>
                                  </p:childTnLst>
                                </p:cTn>
                              </p:par>
                            </p:childTnLst>
                          </p:cTn>
                        </p:par>
                        <p:par>
                          <p:cTn id="35" fill="hold">
                            <p:stCondLst>
                              <p:cond delay="3799"/>
                            </p:stCondLst>
                            <p:childTnLst>
                              <p:par>
                                <p:cTn id="36" presetID="41" presetClass="entr" presetSubtype="0" fill="hold" grpId="0" nodeType="afterEffect">
                                  <p:stCondLst>
                                    <p:cond delay="0"/>
                                  </p:stCondLst>
                                  <p:iterate type="lt">
                                    <p:tmPct val="10000"/>
                                  </p:iterate>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16"/>
                                        </p:tgtEl>
                                        <p:attrNameLst>
                                          <p:attrName>ppt_y</p:attrName>
                                        </p:attrNameLst>
                                      </p:cBhvr>
                                      <p:tavLst>
                                        <p:tav tm="0">
                                          <p:val>
                                            <p:strVal val="#ppt_y"/>
                                          </p:val>
                                        </p:tav>
                                        <p:tav tm="100000">
                                          <p:val>
                                            <p:strVal val="#ppt_y"/>
                                          </p:val>
                                        </p:tav>
                                      </p:tavLst>
                                    </p:anim>
                                    <p:anim calcmode="lin" valueType="num">
                                      <p:cBhvr>
                                        <p:cTn id="40"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16"/>
                                        </p:tgtEl>
                                      </p:cBhvr>
                                    </p:animEffect>
                                  </p:childTnLst>
                                </p:cTn>
                              </p:par>
                            </p:childTnLst>
                          </p:cTn>
                        </p:par>
                        <p:par>
                          <p:cTn id="43" fill="hold">
                            <p:stCondLst>
                              <p:cond delay="4749"/>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10"/>
                                        </p:tgtEl>
                                        <p:attrNameLst>
                                          <p:attrName>ppt_y</p:attrName>
                                        </p:attrNameLst>
                                      </p:cBhvr>
                                      <p:tavLst>
                                        <p:tav tm="0">
                                          <p:val>
                                            <p:strVal val="#ppt_y"/>
                                          </p:val>
                                        </p:tav>
                                        <p:tav tm="100000">
                                          <p:val>
                                            <p:strVal val="#ppt_y"/>
                                          </p:val>
                                        </p:tav>
                                      </p:tavLst>
                                    </p:anim>
                                    <p:anim calcmode="lin" valueType="num">
                                      <p:cBhvr>
                                        <p:cTn id="48"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1" repeatCount="indefinite" fill="remove" display="0">
                  <p:stCondLst>
                    <p:cond delay="indefinite"/>
                  </p:stCondLst>
                  <p:endCondLst>
                    <p:cond evt="onStopAudio" delay="0">
                      <p:tgtEl>
                        <p:sldTgt/>
                      </p:tgtEl>
                    </p:cond>
                  </p:endCondLst>
                </p:cTn>
                <p:tgtEl>
                  <p:spTgt spid="19"/>
                </p:tgtEl>
              </p:cMediaNode>
            </p:audio>
          </p:childTnLst>
        </p:cTn>
      </p:par>
    </p:tnLst>
    <p:bldLst>
      <p:bldP spid="4" grpId="0"/>
      <p:bldP spid="16" grpId="0"/>
      <p:bldP spid="3"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2770" name="组合 3"/>
          <p:cNvGrpSpPr/>
          <p:nvPr/>
        </p:nvGrpSpPr>
        <p:grpSpPr bwMode="auto">
          <a:xfrm>
            <a:off x="471570" y="198500"/>
            <a:ext cx="3453412" cy="543093"/>
            <a:chOff x="0" y="0"/>
            <a:chExt cx="3452079" cy="542182"/>
          </a:xfrm>
        </p:grpSpPr>
        <p:grpSp>
          <p:nvGrpSpPr>
            <p:cNvPr id="32771" name="组合 2"/>
            <p:cNvGrpSpPr/>
            <p:nvPr/>
          </p:nvGrpSpPr>
          <p:grpSpPr bwMode="auto">
            <a:xfrm>
              <a:off x="0" y="0"/>
              <a:ext cx="3452079" cy="542182"/>
              <a:chOff x="0" y="0"/>
              <a:chExt cx="3452079" cy="542182"/>
            </a:xfrm>
          </p:grpSpPr>
          <p:sp>
            <p:nvSpPr>
              <p:cNvPr id="32772" name="圆角矩形 1"/>
              <p:cNvSpPr>
                <a:spLocks noChangeArrowheads="1"/>
              </p:cNvSpPr>
              <p:nvPr/>
            </p:nvSpPr>
            <p:spPr bwMode="auto">
              <a:xfrm>
                <a:off x="507788" y="89263"/>
                <a:ext cx="2872283" cy="41140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32773" name="TextBox 29"/>
              <p:cNvSpPr txBox="1">
                <a:spLocks noChangeArrowheads="1"/>
              </p:cNvSpPr>
              <p:nvPr/>
            </p:nvSpPr>
            <p:spPr bwMode="auto">
              <a:xfrm>
                <a:off x="716816" y="130779"/>
                <a:ext cx="2735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在这里填写项目的大标题</a:t>
                </a:r>
                <a:endPar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grpSp>
            <p:nvGrpSpPr>
              <p:cNvPr id="32774" name="组合 42"/>
              <p:cNvGrpSpPr/>
              <p:nvPr/>
            </p:nvGrpSpPr>
            <p:grpSpPr bwMode="auto">
              <a:xfrm>
                <a:off x="0" y="0"/>
                <a:ext cx="571760" cy="542182"/>
                <a:chOff x="0" y="0"/>
                <a:chExt cx="713451" cy="676543"/>
              </a:xfrm>
            </p:grpSpPr>
            <p:grpSp>
              <p:nvGrpSpPr>
                <p:cNvPr id="32775" name="组合 44"/>
                <p:cNvGrpSpPr/>
                <p:nvPr/>
              </p:nvGrpSpPr>
              <p:grpSpPr bwMode="auto">
                <a:xfrm>
                  <a:off x="0" y="0"/>
                  <a:ext cx="576064" cy="676543"/>
                  <a:chOff x="0" y="0"/>
                  <a:chExt cx="576064" cy="676543"/>
                </a:xfrm>
              </p:grpSpPr>
              <p:sp>
                <p:nvSpPr>
                  <p:cNvPr id="32776" name="圆角矩形 48"/>
                  <p:cNvSpPr>
                    <a:spLocks noChangeArrowheads="1"/>
                  </p:cNvSpPr>
                  <p:nvPr/>
                </p:nvSpPr>
                <p:spPr bwMode="auto">
                  <a:xfrm>
                    <a:off x="0" y="0"/>
                    <a:ext cx="576064" cy="67654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32777" name="圆角矩形 10"/>
                  <p:cNvSpPr/>
                  <p:nvPr/>
                </p:nvSpPr>
                <p:spPr bwMode="auto">
                  <a:xfrm>
                    <a:off x="13321" y="9524"/>
                    <a:ext cx="540517" cy="667019"/>
                  </a:xfrm>
                  <a:custGeom>
                    <a:avLst/>
                    <a:gdLst>
                      <a:gd name="T0" fmla="*/ 96013 w 567277"/>
                      <a:gd name="T1" fmla="*/ 0 h 849176"/>
                      <a:gd name="T2" fmla="*/ 480051 w 567277"/>
                      <a:gd name="T3" fmla="*/ 0 h 849176"/>
                      <a:gd name="T4" fmla="*/ 567277 w 567277"/>
                      <a:gd name="T5" fmla="*/ 56798 h 849176"/>
                      <a:gd name="T6" fmla="*/ 1834 w 567277"/>
                      <a:gd name="T7" fmla="*/ 849176 h 849176"/>
                      <a:gd name="T8" fmla="*/ 0 w 567277"/>
                      <a:gd name="T9" fmla="*/ 840091 h 849176"/>
                      <a:gd name="T10" fmla="*/ 0 w 567277"/>
                      <a:gd name="T11" fmla="*/ 96013 h 849176"/>
                      <a:gd name="T12" fmla="*/ 96013 w 567277"/>
                      <a:gd name="T13" fmla="*/ 0 h 849176"/>
                    </a:gdLst>
                    <a:ahLst/>
                    <a:cxnLst>
                      <a:cxn ang="0">
                        <a:pos x="T0" y="T1"/>
                      </a:cxn>
                      <a:cxn ang="0">
                        <a:pos x="T2" y="T3"/>
                      </a:cxn>
                      <a:cxn ang="0">
                        <a:pos x="T4" y="T5"/>
                      </a:cxn>
                      <a:cxn ang="0">
                        <a:pos x="T6" y="T7"/>
                      </a:cxn>
                      <a:cxn ang="0">
                        <a:pos x="T8" y="T9"/>
                      </a:cxn>
                      <a:cxn ang="0">
                        <a:pos x="T10" y="T11"/>
                      </a:cxn>
                      <a:cxn ang="0">
                        <a:pos x="T12" y="T13"/>
                      </a:cxn>
                    </a:cxnLst>
                    <a:rect l="0" t="0" r="r" b="b"/>
                    <a:pathLst>
                      <a:path w="567277" h="849176">
                        <a:moveTo>
                          <a:pt x="96013" y="0"/>
                        </a:moveTo>
                        <a:lnTo>
                          <a:pt x="480051" y="0"/>
                        </a:lnTo>
                        <a:cubicBezTo>
                          <a:pt x="519045" y="0"/>
                          <a:pt x="552609" y="23245"/>
                          <a:pt x="567277" y="56798"/>
                        </a:cubicBezTo>
                        <a:cubicBezTo>
                          <a:pt x="244152" y="189919"/>
                          <a:pt x="14842" y="493018"/>
                          <a:pt x="1834" y="849176"/>
                        </a:cubicBezTo>
                        <a:cubicBezTo>
                          <a:pt x="148" y="846275"/>
                          <a:pt x="0" y="843200"/>
                          <a:pt x="0" y="840091"/>
                        </a:cubicBezTo>
                        <a:lnTo>
                          <a:pt x="0" y="96013"/>
                        </a:lnTo>
                        <a:cubicBezTo>
                          <a:pt x="0" y="42986"/>
                          <a:pt x="42986" y="0"/>
                          <a:pt x="96013" y="0"/>
                        </a:cubicBezTo>
                        <a:close/>
                      </a:path>
                    </a:pathLst>
                  </a:custGeom>
                  <a:gradFill rotWithShape="0">
                    <a:gsLst>
                      <a:gs pos="0">
                        <a:schemeClr val="bg1">
                          <a:alpha val="34999"/>
                        </a:schemeClr>
                      </a:gs>
                      <a:gs pos="100000">
                        <a:schemeClr val="tx2"/>
                      </a:gs>
                    </a:gsLst>
                    <a:lin ang="1200000"/>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pic>
              <p:nvPicPr>
                <p:cNvPr id="32778" name="图片 4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184967"/>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图片 4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436995"/>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32780" name="图片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3" y="114282"/>
              <a:ext cx="321250" cy="321250"/>
            </a:xfrm>
            <a:prstGeom prst="rect">
              <a:avLst/>
            </a:prstGeom>
            <a:noFill/>
            <a:ln>
              <a:noFill/>
            </a:ln>
            <a:effectLst>
              <a:outerShdw dist="12700" dir="27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781" name="矩形 12"/>
          <p:cNvSpPr>
            <a:spLocks noChangeArrowheads="1"/>
          </p:cNvSpPr>
          <p:nvPr/>
        </p:nvSpPr>
        <p:spPr bwMode="auto">
          <a:xfrm>
            <a:off x="0" y="2455032"/>
            <a:ext cx="9145588" cy="643137"/>
          </a:xfrm>
          <a:prstGeom prst="rect">
            <a:avLst/>
          </a:prstGeom>
          <a:solidFill>
            <a:srgbClr val="8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nvGrpSpPr>
          <p:cNvPr id="32782" name="Group 148"/>
          <p:cNvGrpSpPr/>
          <p:nvPr/>
        </p:nvGrpSpPr>
        <p:grpSpPr bwMode="auto">
          <a:xfrm>
            <a:off x="3924981" y="1921469"/>
            <a:ext cx="1041581" cy="1889708"/>
            <a:chOff x="0" y="0"/>
            <a:chExt cx="1041400" cy="1890192"/>
          </a:xfrm>
        </p:grpSpPr>
        <p:grpSp>
          <p:nvGrpSpPr>
            <p:cNvPr id="32783" name="Group 98"/>
            <p:cNvGrpSpPr/>
            <p:nvPr/>
          </p:nvGrpSpPr>
          <p:grpSpPr bwMode="auto">
            <a:xfrm>
              <a:off x="242795" y="1127909"/>
              <a:ext cx="546286" cy="762283"/>
              <a:chOff x="0" y="0"/>
              <a:chExt cx="546286" cy="762283"/>
            </a:xfrm>
          </p:grpSpPr>
          <p:sp>
            <p:nvSpPr>
              <p:cNvPr id="32784" name="Freeform 9"/>
              <p:cNvSpPr/>
              <p:nvPr/>
            </p:nvSpPr>
            <p:spPr bwMode="auto">
              <a:xfrm>
                <a:off x="0" y="0"/>
                <a:ext cx="546286" cy="762283"/>
              </a:xfrm>
              <a:custGeom>
                <a:avLst/>
                <a:gdLst>
                  <a:gd name="T0" fmla="*/ 349 w 2087"/>
                  <a:gd name="T1" fmla="*/ 71 h 2910"/>
                  <a:gd name="T2" fmla="*/ 253 w 2087"/>
                  <a:gd name="T3" fmla="*/ 217 h 2910"/>
                  <a:gd name="T4" fmla="*/ 185 w 2087"/>
                  <a:gd name="T5" fmla="*/ 329 h 2910"/>
                  <a:gd name="T6" fmla="*/ 124 w 2087"/>
                  <a:gd name="T7" fmla="*/ 445 h 2910"/>
                  <a:gd name="T8" fmla="*/ 74 w 2087"/>
                  <a:gd name="T9" fmla="*/ 564 h 2910"/>
                  <a:gd name="T10" fmla="*/ 36 w 2087"/>
                  <a:gd name="T11" fmla="*/ 688 h 2910"/>
                  <a:gd name="T12" fmla="*/ 11 w 2087"/>
                  <a:gd name="T13" fmla="*/ 816 h 2910"/>
                  <a:gd name="T14" fmla="*/ 0 w 2087"/>
                  <a:gd name="T15" fmla="*/ 950 h 2910"/>
                  <a:gd name="T16" fmla="*/ 10 w 2087"/>
                  <a:gd name="T17" fmla="*/ 1088 h 2910"/>
                  <a:gd name="T18" fmla="*/ 37 w 2087"/>
                  <a:gd name="T19" fmla="*/ 1234 h 2910"/>
                  <a:gd name="T20" fmla="*/ 255 w 2087"/>
                  <a:gd name="T21" fmla="*/ 1127 h 2910"/>
                  <a:gd name="T22" fmla="*/ 245 w 2087"/>
                  <a:gd name="T23" fmla="*/ 1251 h 2910"/>
                  <a:gd name="T24" fmla="*/ 250 w 2087"/>
                  <a:gd name="T25" fmla="*/ 1383 h 2910"/>
                  <a:gd name="T26" fmla="*/ 271 w 2087"/>
                  <a:gd name="T27" fmla="*/ 1523 h 2910"/>
                  <a:gd name="T28" fmla="*/ 308 w 2087"/>
                  <a:gd name="T29" fmla="*/ 1672 h 2910"/>
                  <a:gd name="T30" fmla="*/ 363 w 2087"/>
                  <a:gd name="T31" fmla="*/ 1829 h 2910"/>
                  <a:gd name="T32" fmla="*/ 436 w 2087"/>
                  <a:gd name="T33" fmla="*/ 1996 h 2910"/>
                  <a:gd name="T34" fmla="*/ 529 w 2087"/>
                  <a:gd name="T35" fmla="*/ 2173 h 2910"/>
                  <a:gd name="T36" fmla="*/ 641 w 2087"/>
                  <a:gd name="T37" fmla="*/ 2359 h 2910"/>
                  <a:gd name="T38" fmla="*/ 774 w 2087"/>
                  <a:gd name="T39" fmla="*/ 2557 h 2910"/>
                  <a:gd name="T40" fmla="*/ 929 w 2087"/>
                  <a:gd name="T41" fmla="*/ 2764 h 2910"/>
                  <a:gd name="T42" fmla="*/ 1103 w 2087"/>
                  <a:gd name="T43" fmla="*/ 2837 h 2910"/>
                  <a:gd name="T44" fmla="*/ 1265 w 2087"/>
                  <a:gd name="T45" fmla="*/ 2624 h 2910"/>
                  <a:gd name="T46" fmla="*/ 1405 w 2087"/>
                  <a:gd name="T47" fmla="*/ 2424 h 2910"/>
                  <a:gd name="T48" fmla="*/ 1524 w 2087"/>
                  <a:gd name="T49" fmla="*/ 2233 h 2910"/>
                  <a:gd name="T50" fmla="*/ 1623 w 2087"/>
                  <a:gd name="T51" fmla="*/ 2054 h 2910"/>
                  <a:gd name="T52" fmla="*/ 1702 w 2087"/>
                  <a:gd name="T53" fmla="*/ 1883 h 2910"/>
                  <a:gd name="T54" fmla="*/ 1763 w 2087"/>
                  <a:gd name="T55" fmla="*/ 1724 h 2910"/>
                  <a:gd name="T56" fmla="*/ 1807 w 2087"/>
                  <a:gd name="T57" fmla="*/ 1572 h 2910"/>
                  <a:gd name="T58" fmla="*/ 1833 w 2087"/>
                  <a:gd name="T59" fmla="*/ 1429 h 2910"/>
                  <a:gd name="T60" fmla="*/ 1842 w 2087"/>
                  <a:gd name="T61" fmla="*/ 1294 h 2910"/>
                  <a:gd name="T62" fmla="*/ 1838 w 2087"/>
                  <a:gd name="T63" fmla="*/ 1168 h 2910"/>
                  <a:gd name="T64" fmla="*/ 2037 w 2087"/>
                  <a:gd name="T65" fmla="*/ 1284 h 2910"/>
                  <a:gd name="T66" fmla="*/ 2072 w 2087"/>
                  <a:gd name="T67" fmla="*/ 1136 h 2910"/>
                  <a:gd name="T68" fmla="*/ 2087 w 2087"/>
                  <a:gd name="T69" fmla="*/ 995 h 2910"/>
                  <a:gd name="T70" fmla="*/ 2083 w 2087"/>
                  <a:gd name="T71" fmla="*/ 860 h 2910"/>
                  <a:gd name="T72" fmla="*/ 2063 w 2087"/>
                  <a:gd name="T73" fmla="*/ 730 h 2910"/>
                  <a:gd name="T74" fmla="*/ 2029 w 2087"/>
                  <a:gd name="T75" fmla="*/ 605 h 2910"/>
                  <a:gd name="T76" fmla="*/ 1981 w 2087"/>
                  <a:gd name="T77" fmla="*/ 485 h 2910"/>
                  <a:gd name="T78" fmla="*/ 1924 w 2087"/>
                  <a:gd name="T79" fmla="*/ 367 h 2910"/>
                  <a:gd name="T80" fmla="*/ 1860 w 2087"/>
                  <a:gd name="T81" fmla="*/ 254 h 2910"/>
                  <a:gd name="T82" fmla="*/ 1788 w 2087"/>
                  <a:gd name="T83" fmla="*/ 144 h 2910"/>
                  <a:gd name="T84" fmla="*/ 1044 w 2087"/>
                  <a:gd name="T85" fmla="*/ 0 h 2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87" h="2910">
                    <a:moveTo>
                      <a:pt x="1044" y="0"/>
                    </a:moveTo>
                    <a:lnTo>
                      <a:pt x="400" y="0"/>
                    </a:lnTo>
                    <a:lnTo>
                      <a:pt x="349" y="71"/>
                    </a:lnTo>
                    <a:lnTo>
                      <a:pt x="300" y="144"/>
                    </a:lnTo>
                    <a:lnTo>
                      <a:pt x="275" y="180"/>
                    </a:lnTo>
                    <a:lnTo>
                      <a:pt x="253" y="217"/>
                    </a:lnTo>
                    <a:lnTo>
                      <a:pt x="229" y="254"/>
                    </a:lnTo>
                    <a:lnTo>
                      <a:pt x="206" y="292"/>
                    </a:lnTo>
                    <a:lnTo>
                      <a:pt x="185" y="329"/>
                    </a:lnTo>
                    <a:lnTo>
                      <a:pt x="164" y="367"/>
                    </a:lnTo>
                    <a:lnTo>
                      <a:pt x="144" y="406"/>
                    </a:lnTo>
                    <a:lnTo>
                      <a:pt x="124" y="445"/>
                    </a:lnTo>
                    <a:lnTo>
                      <a:pt x="107" y="485"/>
                    </a:lnTo>
                    <a:lnTo>
                      <a:pt x="90" y="524"/>
                    </a:lnTo>
                    <a:lnTo>
                      <a:pt x="74" y="564"/>
                    </a:lnTo>
                    <a:lnTo>
                      <a:pt x="60" y="605"/>
                    </a:lnTo>
                    <a:lnTo>
                      <a:pt x="47" y="646"/>
                    </a:lnTo>
                    <a:lnTo>
                      <a:pt x="36" y="688"/>
                    </a:lnTo>
                    <a:lnTo>
                      <a:pt x="25" y="730"/>
                    </a:lnTo>
                    <a:lnTo>
                      <a:pt x="18" y="773"/>
                    </a:lnTo>
                    <a:lnTo>
                      <a:pt x="11" y="816"/>
                    </a:lnTo>
                    <a:lnTo>
                      <a:pt x="6" y="860"/>
                    </a:lnTo>
                    <a:lnTo>
                      <a:pt x="2" y="905"/>
                    </a:lnTo>
                    <a:lnTo>
                      <a:pt x="0" y="950"/>
                    </a:lnTo>
                    <a:lnTo>
                      <a:pt x="2" y="995"/>
                    </a:lnTo>
                    <a:lnTo>
                      <a:pt x="4" y="1041"/>
                    </a:lnTo>
                    <a:lnTo>
                      <a:pt x="10" y="1088"/>
                    </a:lnTo>
                    <a:lnTo>
                      <a:pt x="16" y="1136"/>
                    </a:lnTo>
                    <a:lnTo>
                      <a:pt x="25" y="1185"/>
                    </a:lnTo>
                    <a:lnTo>
                      <a:pt x="37" y="1234"/>
                    </a:lnTo>
                    <a:lnTo>
                      <a:pt x="52" y="1284"/>
                    </a:lnTo>
                    <a:lnTo>
                      <a:pt x="68" y="1334"/>
                    </a:lnTo>
                    <a:lnTo>
                      <a:pt x="255" y="1127"/>
                    </a:lnTo>
                    <a:lnTo>
                      <a:pt x="250" y="1168"/>
                    </a:lnTo>
                    <a:lnTo>
                      <a:pt x="246" y="1209"/>
                    </a:lnTo>
                    <a:lnTo>
                      <a:pt x="245" y="1251"/>
                    </a:lnTo>
                    <a:lnTo>
                      <a:pt x="245" y="1294"/>
                    </a:lnTo>
                    <a:lnTo>
                      <a:pt x="247" y="1338"/>
                    </a:lnTo>
                    <a:lnTo>
                      <a:pt x="250" y="1383"/>
                    </a:lnTo>
                    <a:lnTo>
                      <a:pt x="255" y="1429"/>
                    </a:lnTo>
                    <a:lnTo>
                      <a:pt x="262" y="1475"/>
                    </a:lnTo>
                    <a:lnTo>
                      <a:pt x="271" y="1523"/>
                    </a:lnTo>
                    <a:lnTo>
                      <a:pt x="282" y="1572"/>
                    </a:lnTo>
                    <a:lnTo>
                      <a:pt x="294" y="1622"/>
                    </a:lnTo>
                    <a:lnTo>
                      <a:pt x="308" y="1672"/>
                    </a:lnTo>
                    <a:lnTo>
                      <a:pt x="325" y="1724"/>
                    </a:lnTo>
                    <a:lnTo>
                      <a:pt x="344" y="1776"/>
                    </a:lnTo>
                    <a:lnTo>
                      <a:pt x="363" y="1829"/>
                    </a:lnTo>
                    <a:lnTo>
                      <a:pt x="386" y="1883"/>
                    </a:lnTo>
                    <a:lnTo>
                      <a:pt x="410" y="1939"/>
                    </a:lnTo>
                    <a:lnTo>
                      <a:pt x="436" y="1996"/>
                    </a:lnTo>
                    <a:lnTo>
                      <a:pt x="465" y="2054"/>
                    </a:lnTo>
                    <a:lnTo>
                      <a:pt x="496" y="2113"/>
                    </a:lnTo>
                    <a:lnTo>
                      <a:pt x="529" y="2173"/>
                    </a:lnTo>
                    <a:lnTo>
                      <a:pt x="564" y="2233"/>
                    </a:lnTo>
                    <a:lnTo>
                      <a:pt x="601" y="2295"/>
                    </a:lnTo>
                    <a:lnTo>
                      <a:pt x="641" y="2359"/>
                    </a:lnTo>
                    <a:lnTo>
                      <a:pt x="683" y="2424"/>
                    </a:lnTo>
                    <a:lnTo>
                      <a:pt x="727" y="2490"/>
                    </a:lnTo>
                    <a:lnTo>
                      <a:pt x="774" y="2557"/>
                    </a:lnTo>
                    <a:lnTo>
                      <a:pt x="823" y="2624"/>
                    </a:lnTo>
                    <a:lnTo>
                      <a:pt x="875" y="2694"/>
                    </a:lnTo>
                    <a:lnTo>
                      <a:pt x="929" y="2764"/>
                    </a:lnTo>
                    <a:lnTo>
                      <a:pt x="985" y="2837"/>
                    </a:lnTo>
                    <a:lnTo>
                      <a:pt x="1044" y="2910"/>
                    </a:lnTo>
                    <a:lnTo>
                      <a:pt x="1103" y="2837"/>
                    </a:lnTo>
                    <a:lnTo>
                      <a:pt x="1160" y="2764"/>
                    </a:lnTo>
                    <a:lnTo>
                      <a:pt x="1214" y="2694"/>
                    </a:lnTo>
                    <a:lnTo>
                      <a:pt x="1265" y="2624"/>
                    </a:lnTo>
                    <a:lnTo>
                      <a:pt x="1314" y="2557"/>
                    </a:lnTo>
                    <a:lnTo>
                      <a:pt x="1360" y="2490"/>
                    </a:lnTo>
                    <a:lnTo>
                      <a:pt x="1405" y="2424"/>
                    </a:lnTo>
                    <a:lnTo>
                      <a:pt x="1448" y="2359"/>
                    </a:lnTo>
                    <a:lnTo>
                      <a:pt x="1487" y="2295"/>
                    </a:lnTo>
                    <a:lnTo>
                      <a:pt x="1524" y="2233"/>
                    </a:lnTo>
                    <a:lnTo>
                      <a:pt x="1560" y="2173"/>
                    </a:lnTo>
                    <a:lnTo>
                      <a:pt x="1593" y="2113"/>
                    </a:lnTo>
                    <a:lnTo>
                      <a:pt x="1623" y="2054"/>
                    </a:lnTo>
                    <a:lnTo>
                      <a:pt x="1652" y="1996"/>
                    </a:lnTo>
                    <a:lnTo>
                      <a:pt x="1679" y="1939"/>
                    </a:lnTo>
                    <a:lnTo>
                      <a:pt x="1702" y="1883"/>
                    </a:lnTo>
                    <a:lnTo>
                      <a:pt x="1725" y="1829"/>
                    </a:lnTo>
                    <a:lnTo>
                      <a:pt x="1745" y="1776"/>
                    </a:lnTo>
                    <a:lnTo>
                      <a:pt x="1763" y="1724"/>
                    </a:lnTo>
                    <a:lnTo>
                      <a:pt x="1779" y="1672"/>
                    </a:lnTo>
                    <a:lnTo>
                      <a:pt x="1794" y="1622"/>
                    </a:lnTo>
                    <a:lnTo>
                      <a:pt x="1807" y="1572"/>
                    </a:lnTo>
                    <a:lnTo>
                      <a:pt x="1817" y="1523"/>
                    </a:lnTo>
                    <a:lnTo>
                      <a:pt x="1825" y="1475"/>
                    </a:lnTo>
                    <a:lnTo>
                      <a:pt x="1833" y="1429"/>
                    </a:lnTo>
                    <a:lnTo>
                      <a:pt x="1838" y="1383"/>
                    </a:lnTo>
                    <a:lnTo>
                      <a:pt x="1841" y="1338"/>
                    </a:lnTo>
                    <a:lnTo>
                      <a:pt x="1842" y="1294"/>
                    </a:lnTo>
                    <a:lnTo>
                      <a:pt x="1842" y="1251"/>
                    </a:lnTo>
                    <a:lnTo>
                      <a:pt x="1841" y="1209"/>
                    </a:lnTo>
                    <a:lnTo>
                      <a:pt x="1838" y="1168"/>
                    </a:lnTo>
                    <a:lnTo>
                      <a:pt x="1833" y="1127"/>
                    </a:lnTo>
                    <a:lnTo>
                      <a:pt x="2019" y="1334"/>
                    </a:lnTo>
                    <a:lnTo>
                      <a:pt x="2037" y="1284"/>
                    </a:lnTo>
                    <a:lnTo>
                      <a:pt x="2051" y="1234"/>
                    </a:lnTo>
                    <a:lnTo>
                      <a:pt x="2063" y="1185"/>
                    </a:lnTo>
                    <a:lnTo>
                      <a:pt x="2072" y="1136"/>
                    </a:lnTo>
                    <a:lnTo>
                      <a:pt x="2079" y="1088"/>
                    </a:lnTo>
                    <a:lnTo>
                      <a:pt x="2084" y="1041"/>
                    </a:lnTo>
                    <a:lnTo>
                      <a:pt x="2087" y="995"/>
                    </a:lnTo>
                    <a:lnTo>
                      <a:pt x="2087" y="950"/>
                    </a:lnTo>
                    <a:lnTo>
                      <a:pt x="2085" y="905"/>
                    </a:lnTo>
                    <a:lnTo>
                      <a:pt x="2083" y="860"/>
                    </a:lnTo>
                    <a:lnTo>
                      <a:pt x="2078" y="816"/>
                    </a:lnTo>
                    <a:lnTo>
                      <a:pt x="2071" y="773"/>
                    </a:lnTo>
                    <a:lnTo>
                      <a:pt x="2063" y="730"/>
                    </a:lnTo>
                    <a:lnTo>
                      <a:pt x="2052" y="688"/>
                    </a:lnTo>
                    <a:lnTo>
                      <a:pt x="2041" y="646"/>
                    </a:lnTo>
                    <a:lnTo>
                      <a:pt x="2029" y="605"/>
                    </a:lnTo>
                    <a:lnTo>
                      <a:pt x="2014" y="564"/>
                    </a:lnTo>
                    <a:lnTo>
                      <a:pt x="1998" y="524"/>
                    </a:lnTo>
                    <a:lnTo>
                      <a:pt x="1981" y="485"/>
                    </a:lnTo>
                    <a:lnTo>
                      <a:pt x="1964" y="445"/>
                    </a:lnTo>
                    <a:lnTo>
                      <a:pt x="1944" y="406"/>
                    </a:lnTo>
                    <a:lnTo>
                      <a:pt x="1924" y="367"/>
                    </a:lnTo>
                    <a:lnTo>
                      <a:pt x="1903" y="329"/>
                    </a:lnTo>
                    <a:lnTo>
                      <a:pt x="1882" y="292"/>
                    </a:lnTo>
                    <a:lnTo>
                      <a:pt x="1860" y="254"/>
                    </a:lnTo>
                    <a:lnTo>
                      <a:pt x="1836" y="217"/>
                    </a:lnTo>
                    <a:lnTo>
                      <a:pt x="1812" y="180"/>
                    </a:lnTo>
                    <a:lnTo>
                      <a:pt x="1788" y="144"/>
                    </a:lnTo>
                    <a:lnTo>
                      <a:pt x="1738" y="71"/>
                    </a:lnTo>
                    <a:lnTo>
                      <a:pt x="1688" y="0"/>
                    </a:lnTo>
                    <a:lnTo>
                      <a:pt x="1044" y="0"/>
                    </a:lnTo>
                  </a:path>
                </a:pathLst>
              </a:custGeom>
              <a:solidFill>
                <a:srgbClr val="BFBFB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785" name="Freeform 10"/>
              <p:cNvSpPr/>
              <p:nvPr/>
            </p:nvSpPr>
            <p:spPr bwMode="auto">
              <a:xfrm>
                <a:off x="83883" y="0"/>
                <a:ext cx="378521" cy="523218"/>
              </a:xfrm>
              <a:custGeom>
                <a:avLst/>
                <a:gdLst>
                  <a:gd name="T0" fmla="*/ 278 w 1446"/>
                  <a:gd name="T1" fmla="*/ 0 h 1996"/>
                  <a:gd name="T2" fmla="*/ 208 w 1446"/>
                  <a:gd name="T3" fmla="*/ 103 h 1996"/>
                  <a:gd name="T4" fmla="*/ 175 w 1446"/>
                  <a:gd name="T5" fmla="*/ 159 h 1996"/>
                  <a:gd name="T6" fmla="*/ 143 w 1446"/>
                  <a:gd name="T7" fmla="*/ 217 h 1996"/>
                  <a:gd name="T8" fmla="*/ 112 w 1446"/>
                  <a:gd name="T9" fmla="*/ 277 h 1996"/>
                  <a:gd name="T10" fmla="*/ 86 w 1446"/>
                  <a:gd name="T11" fmla="*/ 339 h 1996"/>
                  <a:gd name="T12" fmla="*/ 62 w 1446"/>
                  <a:gd name="T13" fmla="*/ 403 h 1996"/>
                  <a:gd name="T14" fmla="*/ 41 w 1446"/>
                  <a:gd name="T15" fmla="*/ 469 h 1996"/>
                  <a:gd name="T16" fmla="*/ 24 w 1446"/>
                  <a:gd name="T17" fmla="*/ 536 h 1996"/>
                  <a:gd name="T18" fmla="*/ 12 w 1446"/>
                  <a:gd name="T19" fmla="*/ 604 h 1996"/>
                  <a:gd name="T20" fmla="*/ 3 w 1446"/>
                  <a:gd name="T21" fmla="*/ 674 h 1996"/>
                  <a:gd name="T22" fmla="*/ 0 w 1446"/>
                  <a:gd name="T23" fmla="*/ 742 h 1996"/>
                  <a:gd name="T24" fmla="*/ 3 w 1446"/>
                  <a:gd name="T25" fmla="*/ 812 h 1996"/>
                  <a:gd name="T26" fmla="*/ 11 w 1446"/>
                  <a:gd name="T27" fmla="*/ 882 h 1996"/>
                  <a:gd name="T28" fmla="*/ 25 w 1446"/>
                  <a:gd name="T29" fmla="*/ 954 h 1996"/>
                  <a:gd name="T30" fmla="*/ 46 w 1446"/>
                  <a:gd name="T31" fmla="*/ 1024 h 1996"/>
                  <a:gd name="T32" fmla="*/ 173 w 1446"/>
                  <a:gd name="T33" fmla="*/ 800 h 1996"/>
                  <a:gd name="T34" fmla="*/ 169 w 1446"/>
                  <a:gd name="T35" fmla="*/ 859 h 1996"/>
                  <a:gd name="T36" fmla="*/ 171 w 1446"/>
                  <a:gd name="T37" fmla="*/ 918 h 1996"/>
                  <a:gd name="T38" fmla="*/ 177 w 1446"/>
                  <a:gd name="T39" fmla="*/ 980 h 1996"/>
                  <a:gd name="T40" fmla="*/ 188 w 1446"/>
                  <a:gd name="T41" fmla="*/ 1045 h 1996"/>
                  <a:gd name="T42" fmla="*/ 204 w 1446"/>
                  <a:gd name="T43" fmla="*/ 1112 h 1996"/>
                  <a:gd name="T44" fmla="*/ 225 w 1446"/>
                  <a:gd name="T45" fmla="*/ 1182 h 1996"/>
                  <a:gd name="T46" fmla="*/ 251 w 1446"/>
                  <a:gd name="T47" fmla="*/ 1255 h 1996"/>
                  <a:gd name="T48" fmla="*/ 284 w 1446"/>
                  <a:gd name="T49" fmla="*/ 1330 h 1996"/>
                  <a:gd name="T50" fmla="*/ 322 w 1446"/>
                  <a:gd name="T51" fmla="*/ 1408 h 1996"/>
                  <a:gd name="T52" fmla="*/ 366 w 1446"/>
                  <a:gd name="T53" fmla="*/ 1490 h 1996"/>
                  <a:gd name="T54" fmla="*/ 416 w 1446"/>
                  <a:gd name="T55" fmla="*/ 1574 h 1996"/>
                  <a:gd name="T56" fmla="*/ 473 w 1446"/>
                  <a:gd name="T57" fmla="*/ 1662 h 1996"/>
                  <a:gd name="T58" fmla="*/ 536 w 1446"/>
                  <a:gd name="T59" fmla="*/ 1753 h 1996"/>
                  <a:gd name="T60" fmla="*/ 605 w 1446"/>
                  <a:gd name="T61" fmla="*/ 1848 h 1996"/>
                  <a:gd name="T62" fmla="*/ 682 w 1446"/>
                  <a:gd name="T63" fmla="*/ 1945 h 1996"/>
                  <a:gd name="T64" fmla="*/ 763 w 1446"/>
                  <a:gd name="T65" fmla="*/ 1945 h 1996"/>
                  <a:gd name="T66" fmla="*/ 840 w 1446"/>
                  <a:gd name="T67" fmla="*/ 1848 h 1996"/>
                  <a:gd name="T68" fmla="*/ 910 w 1446"/>
                  <a:gd name="T69" fmla="*/ 1753 h 1996"/>
                  <a:gd name="T70" fmla="*/ 973 w 1446"/>
                  <a:gd name="T71" fmla="*/ 1662 h 1996"/>
                  <a:gd name="T72" fmla="*/ 1030 w 1446"/>
                  <a:gd name="T73" fmla="*/ 1574 h 1996"/>
                  <a:gd name="T74" fmla="*/ 1080 w 1446"/>
                  <a:gd name="T75" fmla="*/ 1490 h 1996"/>
                  <a:gd name="T76" fmla="*/ 1124 w 1446"/>
                  <a:gd name="T77" fmla="*/ 1408 h 1996"/>
                  <a:gd name="T78" fmla="*/ 1162 w 1446"/>
                  <a:gd name="T79" fmla="*/ 1330 h 1996"/>
                  <a:gd name="T80" fmla="*/ 1195 w 1446"/>
                  <a:gd name="T81" fmla="*/ 1255 h 1996"/>
                  <a:gd name="T82" fmla="*/ 1222 w 1446"/>
                  <a:gd name="T83" fmla="*/ 1182 h 1996"/>
                  <a:gd name="T84" fmla="*/ 1243 w 1446"/>
                  <a:gd name="T85" fmla="*/ 1112 h 1996"/>
                  <a:gd name="T86" fmla="*/ 1259 w 1446"/>
                  <a:gd name="T87" fmla="*/ 1045 h 1996"/>
                  <a:gd name="T88" fmla="*/ 1269 w 1446"/>
                  <a:gd name="T89" fmla="*/ 980 h 1996"/>
                  <a:gd name="T90" fmla="*/ 1276 w 1446"/>
                  <a:gd name="T91" fmla="*/ 918 h 1996"/>
                  <a:gd name="T92" fmla="*/ 1277 w 1446"/>
                  <a:gd name="T93" fmla="*/ 859 h 1996"/>
                  <a:gd name="T94" fmla="*/ 1273 w 1446"/>
                  <a:gd name="T95" fmla="*/ 800 h 1996"/>
                  <a:gd name="T96" fmla="*/ 1399 w 1446"/>
                  <a:gd name="T97" fmla="*/ 1024 h 1996"/>
                  <a:gd name="T98" fmla="*/ 1421 w 1446"/>
                  <a:gd name="T99" fmla="*/ 954 h 1996"/>
                  <a:gd name="T100" fmla="*/ 1436 w 1446"/>
                  <a:gd name="T101" fmla="*/ 882 h 1996"/>
                  <a:gd name="T102" fmla="*/ 1444 w 1446"/>
                  <a:gd name="T103" fmla="*/ 812 h 1996"/>
                  <a:gd name="T104" fmla="*/ 1446 w 1446"/>
                  <a:gd name="T105" fmla="*/ 742 h 1996"/>
                  <a:gd name="T106" fmla="*/ 1442 w 1446"/>
                  <a:gd name="T107" fmla="*/ 674 h 1996"/>
                  <a:gd name="T108" fmla="*/ 1434 w 1446"/>
                  <a:gd name="T109" fmla="*/ 604 h 1996"/>
                  <a:gd name="T110" fmla="*/ 1422 w 1446"/>
                  <a:gd name="T111" fmla="*/ 536 h 1996"/>
                  <a:gd name="T112" fmla="*/ 1405 w 1446"/>
                  <a:gd name="T113" fmla="*/ 469 h 1996"/>
                  <a:gd name="T114" fmla="*/ 1384 w 1446"/>
                  <a:gd name="T115" fmla="*/ 403 h 1996"/>
                  <a:gd name="T116" fmla="*/ 1360 w 1446"/>
                  <a:gd name="T117" fmla="*/ 339 h 1996"/>
                  <a:gd name="T118" fmla="*/ 1333 w 1446"/>
                  <a:gd name="T119" fmla="*/ 277 h 1996"/>
                  <a:gd name="T120" fmla="*/ 1304 w 1446"/>
                  <a:gd name="T121" fmla="*/ 217 h 1996"/>
                  <a:gd name="T122" fmla="*/ 1239 w 1446"/>
                  <a:gd name="T123" fmla="*/ 103 h 1996"/>
                  <a:gd name="T124" fmla="*/ 1169 w 1446"/>
                  <a:gd name="T125" fmla="*/ 0 h 1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6" h="1996">
                    <a:moveTo>
                      <a:pt x="723" y="0"/>
                    </a:moveTo>
                    <a:lnTo>
                      <a:pt x="278" y="0"/>
                    </a:lnTo>
                    <a:lnTo>
                      <a:pt x="242" y="50"/>
                    </a:lnTo>
                    <a:lnTo>
                      <a:pt x="208" y="103"/>
                    </a:lnTo>
                    <a:lnTo>
                      <a:pt x="190" y="131"/>
                    </a:lnTo>
                    <a:lnTo>
                      <a:pt x="175" y="159"/>
                    </a:lnTo>
                    <a:lnTo>
                      <a:pt x="159" y="188"/>
                    </a:lnTo>
                    <a:lnTo>
                      <a:pt x="143" y="217"/>
                    </a:lnTo>
                    <a:lnTo>
                      <a:pt x="127" y="247"/>
                    </a:lnTo>
                    <a:lnTo>
                      <a:pt x="112" y="277"/>
                    </a:lnTo>
                    <a:lnTo>
                      <a:pt x="99" y="308"/>
                    </a:lnTo>
                    <a:lnTo>
                      <a:pt x="86" y="339"/>
                    </a:lnTo>
                    <a:lnTo>
                      <a:pt x="74" y="371"/>
                    </a:lnTo>
                    <a:lnTo>
                      <a:pt x="62" y="403"/>
                    </a:lnTo>
                    <a:lnTo>
                      <a:pt x="52" y="436"/>
                    </a:lnTo>
                    <a:lnTo>
                      <a:pt x="41" y="469"/>
                    </a:lnTo>
                    <a:lnTo>
                      <a:pt x="32" y="502"/>
                    </a:lnTo>
                    <a:lnTo>
                      <a:pt x="24" y="536"/>
                    </a:lnTo>
                    <a:lnTo>
                      <a:pt x="17" y="569"/>
                    </a:lnTo>
                    <a:lnTo>
                      <a:pt x="12" y="604"/>
                    </a:lnTo>
                    <a:lnTo>
                      <a:pt x="7" y="638"/>
                    </a:lnTo>
                    <a:lnTo>
                      <a:pt x="3" y="674"/>
                    </a:lnTo>
                    <a:lnTo>
                      <a:pt x="2" y="708"/>
                    </a:lnTo>
                    <a:lnTo>
                      <a:pt x="0" y="742"/>
                    </a:lnTo>
                    <a:lnTo>
                      <a:pt x="0" y="778"/>
                    </a:lnTo>
                    <a:lnTo>
                      <a:pt x="3" y="812"/>
                    </a:lnTo>
                    <a:lnTo>
                      <a:pt x="6" y="848"/>
                    </a:lnTo>
                    <a:lnTo>
                      <a:pt x="11" y="882"/>
                    </a:lnTo>
                    <a:lnTo>
                      <a:pt x="17" y="918"/>
                    </a:lnTo>
                    <a:lnTo>
                      <a:pt x="25" y="954"/>
                    </a:lnTo>
                    <a:lnTo>
                      <a:pt x="36" y="988"/>
                    </a:lnTo>
                    <a:lnTo>
                      <a:pt x="46" y="1024"/>
                    </a:lnTo>
                    <a:lnTo>
                      <a:pt x="176" y="773"/>
                    </a:lnTo>
                    <a:lnTo>
                      <a:pt x="173" y="800"/>
                    </a:lnTo>
                    <a:lnTo>
                      <a:pt x="171" y="829"/>
                    </a:lnTo>
                    <a:lnTo>
                      <a:pt x="169" y="859"/>
                    </a:lnTo>
                    <a:lnTo>
                      <a:pt x="169" y="888"/>
                    </a:lnTo>
                    <a:lnTo>
                      <a:pt x="171" y="918"/>
                    </a:lnTo>
                    <a:lnTo>
                      <a:pt x="173" y="948"/>
                    </a:lnTo>
                    <a:lnTo>
                      <a:pt x="177" y="980"/>
                    </a:lnTo>
                    <a:lnTo>
                      <a:pt x="181" y="1012"/>
                    </a:lnTo>
                    <a:lnTo>
                      <a:pt x="188" y="1045"/>
                    </a:lnTo>
                    <a:lnTo>
                      <a:pt x="194" y="1078"/>
                    </a:lnTo>
                    <a:lnTo>
                      <a:pt x="204" y="1112"/>
                    </a:lnTo>
                    <a:lnTo>
                      <a:pt x="213" y="1146"/>
                    </a:lnTo>
                    <a:lnTo>
                      <a:pt x="225" y="1182"/>
                    </a:lnTo>
                    <a:lnTo>
                      <a:pt x="238" y="1218"/>
                    </a:lnTo>
                    <a:lnTo>
                      <a:pt x="251" y="1255"/>
                    </a:lnTo>
                    <a:lnTo>
                      <a:pt x="267" y="1292"/>
                    </a:lnTo>
                    <a:lnTo>
                      <a:pt x="284" y="1330"/>
                    </a:lnTo>
                    <a:lnTo>
                      <a:pt x="303" y="1368"/>
                    </a:lnTo>
                    <a:lnTo>
                      <a:pt x="322" y="1408"/>
                    </a:lnTo>
                    <a:lnTo>
                      <a:pt x="344" y="1449"/>
                    </a:lnTo>
                    <a:lnTo>
                      <a:pt x="366" y="1490"/>
                    </a:lnTo>
                    <a:lnTo>
                      <a:pt x="390" y="1532"/>
                    </a:lnTo>
                    <a:lnTo>
                      <a:pt x="416" y="1574"/>
                    </a:lnTo>
                    <a:lnTo>
                      <a:pt x="444" y="1618"/>
                    </a:lnTo>
                    <a:lnTo>
                      <a:pt x="473" y="1662"/>
                    </a:lnTo>
                    <a:lnTo>
                      <a:pt x="503" y="1706"/>
                    </a:lnTo>
                    <a:lnTo>
                      <a:pt x="536" y="1753"/>
                    </a:lnTo>
                    <a:lnTo>
                      <a:pt x="569" y="1799"/>
                    </a:lnTo>
                    <a:lnTo>
                      <a:pt x="605" y="1848"/>
                    </a:lnTo>
                    <a:lnTo>
                      <a:pt x="643" y="1895"/>
                    </a:lnTo>
                    <a:lnTo>
                      <a:pt x="682" y="1945"/>
                    </a:lnTo>
                    <a:lnTo>
                      <a:pt x="723" y="1996"/>
                    </a:lnTo>
                    <a:lnTo>
                      <a:pt x="763" y="1945"/>
                    </a:lnTo>
                    <a:lnTo>
                      <a:pt x="803" y="1895"/>
                    </a:lnTo>
                    <a:lnTo>
                      <a:pt x="840" y="1848"/>
                    </a:lnTo>
                    <a:lnTo>
                      <a:pt x="876" y="1799"/>
                    </a:lnTo>
                    <a:lnTo>
                      <a:pt x="910" y="1753"/>
                    </a:lnTo>
                    <a:lnTo>
                      <a:pt x="943" y="1706"/>
                    </a:lnTo>
                    <a:lnTo>
                      <a:pt x="973" y="1662"/>
                    </a:lnTo>
                    <a:lnTo>
                      <a:pt x="1003" y="1618"/>
                    </a:lnTo>
                    <a:lnTo>
                      <a:pt x="1030" y="1574"/>
                    </a:lnTo>
                    <a:lnTo>
                      <a:pt x="1055" y="1532"/>
                    </a:lnTo>
                    <a:lnTo>
                      <a:pt x="1080" y="1490"/>
                    </a:lnTo>
                    <a:lnTo>
                      <a:pt x="1103" y="1449"/>
                    </a:lnTo>
                    <a:lnTo>
                      <a:pt x="1124" y="1408"/>
                    </a:lnTo>
                    <a:lnTo>
                      <a:pt x="1144" y="1368"/>
                    </a:lnTo>
                    <a:lnTo>
                      <a:pt x="1162" y="1330"/>
                    </a:lnTo>
                    <a:lnTo>
                      <a:pt x="1179" y="1292"/>
                    </a:lnTo>
                    <a:lnTo>
                      <a:pt x="1195" y="1255"/>
                    </a:lnTo>
                    <a:lnTo>
                      <a:pt x="1208" y="1218"/>
                    </a:lnTo>
                    <a:lnTo>
                      <a:pt x="1222" y="1182"/>
                    </a:lnTo>
                    <a:lnTo>
                      <a:pt x="1232" y="1146"/>
                    </a:lnTo>
                    <a:lnTo>
                      <a:pt x="1243" y="1112"/>
                    </a:lnTo>
                    <a:lnTo>
                      <a:pt x="1251" y="1078"/>
                    </a:lnTo>
                    <a:lnTo>
                      <a:pt x="1259" y="1045"/>
                    </a:lnTo>
                    <a:lnTo>
                      <a:pt x="1265" y="1012"/>
                    </a:lnTo>
                    <a:lnTo>
                      <a:pt x="1269" y="980"/>
                    </a:lnTo>
                    <a:lnTo>
                      <a:pt x="1273" y="948"/>
                    </a:lnTo>
                    <a:lnTo>
                      <a:pt x="1276" y="918"/>
                    </a:lnTo>
                    <a:lnTo>
                      <a:pt x="1277" y="888"/>
                    </a:lnTo>
                    <a:lnTo>
                      <a:pt x="1277" y="859"/>
                    </a:lnTo>
                    <a:lnTo>
                      <a:pt x="1276" y="829"/>
                    </a:lnTo>
                    <a:lnTo>
                      <a:pt x="1273" y="800"/>
                    </a:lnTo>
                    <a:lnTo>
                      <a:pt x="1271" y="773"/>
                    </a:lnTo>
                    <a:lnTo>
                      <a:pt x="1399" y="1024"/>
                    </a:lnTo>
                    <a:lnTo>
                      <a:pt x="1411" y="988"/>
                    </a:lnTo>
                    <a:lnTo>
                      <a:pt x="1421" y="954"/>
                    </a:lnTo>
                    <a:lnTo>
                      <a:pt x="1429" y="918"/>
                    </a:lnTo>
                    <a:lnTo>
                      <a:pt x="1436" y="882"/>
                    </a:lnTo>
                    <a:lnTo>
                      <a:pt x="1440" y="848"/>
                    </a:lnTo>
                    <a:lnTo>
                      <a:pt x="1444" y="812"/>
                    </a:lnTo>
                    <a:lnTo>
                      <a:pt x="1445" y="778"/>
                    </a:lnTo>
                    <a:lnTo>
                      <a:pt x="1446" y="742"/>
                    </a:lnTo>
                    <a:lnTo>
                      <a:pt x="1445" y="708"/>
                    </a:lnTo>
                    <a:lnTo>
                      <a:pt x="1442" y="674"/>
                    </a:lnTo>
                    <a:lnTo>
                      <a:pt x="1440" y="638"/>
                    </a:lnTo>
                    <a:lnTo>
                      <a:pt x="1434" y="604"/>
                    </a:lnTo>
                    <a:lnTo>
                      <a:pt x="1429" y="569"/>
                    </a:lnTo>
                    <a:lnTo>
                      <a:pt x="1422" y="536"/>
                    </a:lnTo>
                    <a:lnTo>
                      <a:pt x="1414" y="502"/>
                    </a:lnTo>
                    <a:lnTo>
                      <a:pt x="1405" y="469"/>
                    </a:lnTo>
                    <a:lnTo>
                      <a:pt x="1395" y="436"/>
                    </a:lnTo>
                    <a:lnTo>
                      <a:pt x="1384" y="403"/>
                    </a:lnTo>
                    <a:lnTo>
                      <a:pt x="1372" y="371"/>
                    </a:lnTo>
                    <a:lnTo>
                      <a:pt x="1360" y="339"/>
                    </a:lnTo>
                    <a:lnTo>
                      <a:pt x="1347" y="308"/>
                    </a:lnTo>
                    <a:lnTo>
                      <a:pt x="1333" y="277"/>
                    </a:lnTo>
                    <a:lnTo>
                      <a:pt x="1318" y="247"/>
                    </a:lnTo>
                    <a:lnTo>
                      <a:pt x="1304" y="217"/>
                    </a:lnTo>
                    <a:lnTo>
                      <a:pt x="1272" y="159"/>
                    </a:lnTo>
                    <a:lnTo>
                      <a:pt x="1239" y="103"/>
                    </a:lnTo>
                    <a:lnTo>
                      <a:pt x="1205" y="50"/>
                    </a:lnTo>
                    <a:lnTo>
                      <a:pt x="1169" y="0"/>
                    </a:lnTo>
                    <a:lnTo>
                      <a:pt x="723" y="0"/>
                    </a:lnTo>
                  </a:path>
                </a:pathLst>
              </a:custGeom>
              <a:solidFill>
                <a:srgbClr val="5DD4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786" name="Freeform 24"/>
              <p:cNvSpPr/>
              <p:nvPr/>
            </p:nvSpPr>
            <p:spPr bwMode="auto">
              <a:xfrm>
                <a:off x="273667" y="0"/>
                <a:ext cx="272619" cy="762283"/>
              </a:xfrm>
              <a:custGeom>
                <a:avLst/>
                <a:gdLst>
                  <a:gd name="T0" fmla="*/ 58 w 1042"/>
                  <a:gd name="T1" fmla="*/ 2837 h 2910"/>
                  <a:gd name="T2" fmla="*/ 169 w 1042"/>
                  <a:gd name="T3" fmla="*/ 2694 h 2910"/>
                  <a:gd name="T4" fmla="*/ 269 w 1042"/>
                  <a:gd name="T5" fmla="*/ 2556 h 2910"/>
                  <a:gd name="T6" fmla="*/ 360 w 1042"/>
                  <a:gd name="T7" fmla="*/ 2424 h 2910"/>
                  <a:gd name="T8" fmla="*/ 442 w 1042"/>
                  <a:gd name="T9" fmla="*/ 2295 h 2910"/>
                  <a:gd name="T10" fmla="*/ 515 w 1042"/>
                  <a:gd name="T11" fmla="*/ 2173 h 2910"/>
                  <a:gd name="T12" fmla="*/ 578 w 1042"/>
                  <a:gd name="T13" fmla="*/ 2054 h 2910"/>
                  <a:gd name="T14" fmla="*/ 634 w 1042"/>
                  <a:gd name="T15" fmla="*/ 1939 h 2910"/>
                  <a:gd name="T16" fmla="*/ 680 w 1042"/>
                  <a:gd name="T17" fmla="*/ 1829 h 2910"/>
                  <a:gd name="T18" fmla="*/ 718 w 1042"/>
                  <a:gd name="T19" fmla="*/ 1724 h 2910"/>
                  <a:gd name="T20" fmla="*/ 749 w 1042"/>
                  <a:gd name="T21" fmla="*/ 1622 h 2910"/>
                  <a:gd name="T22" fmla="*/ 772 w 1042"/>
                  <a:gd name="T23" fmla="*/ 1523 h 2910"/>
                  <a:gd name="T24" fmla="*/ 788 w 1042"/>
                  <a:gd name="T25" fmla="*/ 1429 h 2910"/>
                  <a:gd name="T26" fmla="*/ 796 w 1042"/>
                  <a:gd name="T27" fmla="*/ 1338 h 2910"/>
                  <a:gd name="T28" fmla="*/ 797 w 1042"/>
                  <a:gd name="T29" fmla="*/ 1251 h 2910"/>
                  <a:gd name="T30" fmla="*/ 793 w 1042"/>
                  <a:gd name="T31" fmla="*/ 1168 h 2910"/>
                  <a:gd name="T32" fmla="*/ 974 w 1042"/>
                  <a:gd name="T33" fmla="*/ 1334 h 2910"/>
                  <a:gd name="T34" fmla="*/ 1006 w 1042"/>
                  <a:gd name="T35" fmla="*/ 1234 h 2910"/>
                  <a:gd name="T36" fmla="*/ 1027 w 1042"/>
                  <a:gd name="T37" fmla="*/ 1136 h 2910"/>
                  <a:gd name="T38" fmla="*/ 1039 w 1042"/>
                  <a:gd name="T39" fmla="*/ 1041 h 2910"/>
                  <a:gd name="T40" fmla="*/ 1042 w 1042"/>
                  <a:gd name="T41" fmla="*/ 950 h 2910"/>
                  <a:gd name="T42" fmla="*/ 1038 w 1042"/>
                  <a:gd name="T43" fmla="*/ 860 h 2910"/>
                  <a:gd name="T44" fmla="*/ 1026 w 1042"/>
                  <a:gd name="T45" fmla="*/ 773 h 2910"/>
                  <a:gd name="T46" fmla="*/ 1007 w 1042"/>
                  <a:gd name="T47" fmla="*/ 688 h 2910"/>
                  <a:gd name="T48" fmla="*/ 984 w 1042"/>
                  <a:gd name="T49" fmla="*/ 605 h 2910"/>
                  <a:gd name="T50" fmla="*/ 953 w 1042"/>
                  <a:gd name="T51" fmla="*/ 524 h 2910"/>
                  <a:gd name="T52" fmla="*/ 919 w 1042"/>
                  <a:gd name="T53" fmla="*/ 445 h 2910"/>
                  <a:gd name="T54" fmla="*/ 879 w 1042"/>
                  <a:gd name="T55" fmla="*/ 367 h 2910"/>
                  <a:gd name="T56" fmla="*/ 837 w 1042"/>
                  <a:gd name="T57" fmla="*/ 292 h 2910"/>
                  <a:gd name="T58" fmla="*/ 791 w 1042"/>
                  <a:gd name="T59" fmla="*/ 217 h 2910"/>
                  <a:gd name="T60" fmla="*/ 743 w 1042"/>
                  <a:gd name="T61" fmla="*/ 144 h 2910"/>
                  <a:gd name="T62" fmla="*/ 643 w 1042"/>
                  <a:gd name="T63" fmla="*/ 0 h 2910"/>
                  <a:gd name="T64" fmla="*/ 0 w 1042"/>
                  <a:gd name="T65" fmla="*/ 2910 h 2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42" h="2910">
                    <a:moveTo>
                      <a:pt x="0" y="2910"/>
                    </a:moveTo>
                    <a:lnTo>
                      <a:pt x="58" y="2837"/>
                    </a:lnTo>
                    <a:lnTo>
                      <a:pt x="115" y="2764"/>
                    </a:lnTo>
                    <a:lnTo>
                      <a:pt x="169" y="2694"/>
                    </a:lnTo>
                    <a:lnTo>
                      <a:pt x="220" y="2624"/>
                    </a:lnTo>
                    <a:lnTo>
                      <a:pt x="269" y="2556"/>
                    </a:lnTo>
                    <a:lnTo>
                      <a:pt x="317" y="2490"/>
                    </a:lnTo>
                    <a:lnTo>
                      <a:pt x="360" y="2424"/>
                    </a:lnTo>
                    <a:lnTo>
                      <a:pt x="403" y="2359"/>
                    </a:lnTo>
                    <a:lnTo>
                      <a:pt x="442" y="2295"/>
                    </a:lnTo>
                    <a:lnTo>
                      <a:pt x="479" y="2233"/>
                    </a:lnTo>
                    <a:lnTo>
                      <a:pt x="515" y="2173"/>
                    </a:lnTo>
                    <a:lnTo>
                      <a:pt x="548" y="2112"/>
                    </a:lnTo>
                    <a:lnTo>
                      <a:pt x="578" y="2054"/>
                    </a:lnTo>
                    <a:lnTo>
                      <a:pt x="607" y="1996"/>
                    </a:lnTo>
                    <a:lnTo>
                      <a:pt x="634" y="1939"/>
                    </a:lnTo>
                    <a:lnTo>
                      <a:pt x="657" y="1883"/>
                    </a:lnTo>
                    <a:lnTo>
                      <a:pt x="680" y="1829"/>
                    </a:lnTo>
                    <a:lnTo>
                      <a:pt x="700" y="1776"/>
                    </a:lnTo>
                    <a:lnTo>
                      <a:pt x="718" y="1724"/>
                    </a:lnTo>
                    <a:lnTo>
                      <a:pt x="734" y="1672"/>
                    </a:lnTo>
                    <a:lnTo>
                      <a:pt x="749" y="1622"/>
                    </a:lnTo>
                    <a:lnTo>
                      <a:pt x="762" y="1572"/>
                    </a:lnTo>
                    <a:lnTo>
                      <a:pt x="772" y="1523"/>
                    </a:lnTo>
                    <a:lnTo>
                      <a:pt x="780" y="1475"/>
                    </a:lnTo>
                    <a:lnTo>
                      <a:pt x="788" y="1429"/>
                    </a:lnTo>
                    <a:lnTo>
                      <a:pt x="793" y="1383"/>
                    </a:lnTo>
                    <a:lnTo>
                      <a:pt x="796" y="1338"/>
                    </a:lnTo>
                    <a:lnTo>
                      <a:pt x="797" y="1294"/>
                    </a:lnTo>
                    <a:lnTo>
                      <a:pt x="797" y="1251"/>
                    </a:lnTo>
                    <a:lnTo>
                      <a:pt x="796" y="1209"/>
                    </a:lnTo>
                    <a:lnTo>
                      <a:pt x="793" y="1168"/>
                    </a:lnTo>
                    <a:lnTo>
                      <a:pt x="788" y="1127"/>
                    </a:lnTo>
                    <a:lnTo>
                      <a:pt x="974" y="1334"/>
                    </a:lnTo>
                    <a:lnTo>
                      <a:pt x="992" y="1284"/>
                    </a:lnTo>
                    <a:lnTo>
                      <a:pt x="1006" y="1234"/>
                    </a:lnTo>
                    <a:lnTo>
                      <a:pt x="1018" y="1185"/>
                    </a:lnTo>
                    <a:lnTo>
                      <a:pt x="1027" y="1136"/>
                    </a:lnTo>
                    <a:lnTo>
                      <a:pt x="1034" y="1088"/>
                    </a:lnTo>
                    <a:lnTo>
                      <a:pt x="1039" y="1041"/>
                    </a:lnTo>
                    <a:lnTo>
                      <a:pt x="1042" y="995"/>
                    </a:lnTo>
                    <a:lnTo>
                      <a:pt x="1042" y="950"/>
                    </a:lnTo>
                    <a:lnTo>
                      <a:pt x="1040" y="905"/>
                    </a:lnTo>
                    <a:lnTo>
                      <a:pt x="1038" y="860"/>
                    </a:lnTo>
                    <a:lnTo>
                      <a:pt x="1033" y="816"/>
                    </a:lnTo>
                    <a:lnTo>
                      <a:pt x="1026" y="773"/>
                    </a:lnTo>
                    <a:lnTo>
                      <a:pt x="1018" y="730"/>
                    </a:lnTo>
                    <a:lnTo>
                      <a:pt x="1007" y="688"/>
                    </a:lnTo>
                    <a:lnTo>
                      <a:pt x="996" y="646"/>
                    </a:lnTo>
                    <a:lnTo>
                      <a:pt x="984" y="605"/>
                    </a:lnTo>
                    <a:lnTo>
                      <a:pt x="969" y="564"/>
                    </a:lnTo>
                    <a:lnTo>
                      <a:pt x="953" y="524"/>
                    </a:lnTo>
                    <a:lnTo>
                      <a:pt x="936" y="485"/>
                    </a:lnTo>
                    <a:lnTo>
                      <a:pt x="919" y="445"/>
                    </a:lnTo>
                    <a:lnTo>
                      <a:pt x="899" y="406"/>
                    </a:lnTo>
                    <a:lnTo>
                      <a:pt x="879" y="367"/>
                    </a:lnTo>
                    <a:lnTo>
                      <a:pt x="858" y="329"/>
                    </a:lnTo>
                    <a:lnTo>
                      <a:pt x="837" y="292"/>
                    </a:lnTo>
                    <a:lnTo>
                      <a:pt x="815" y="254"/>
                    </a:lnTo>
                    <a:lnTo>
                      <a:pt x="791" y="217"/>
                    </a:lnTo>
                    <a:lnTo>
                      <a:pt x="767" y="180"/>
                    </a:lnTo>
                    <a:lnTo>
                      <a:pt x="743" y="144"/>
                    </a:lnTo>
                    <a:lnTo>
                      <a:pt x="693" y="71"/>
                    </a:lnTo>
                    <a:lnTo>
                      <a:pt x="643" y="0"/>
                    </a:lnTo>
                    <a:lnTo>
                      <a:pt x="21" y="0"/>
                    </a:lnTo>
                    <a:lnTo>
                      <a:pt x="0" y="2910"/>
                    </a:lnTo>
                  </a:path>
                </a:pathLst>
              </a:custGeom>
              <a:solidFill>
                <a:srgbClr val="BFBFB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787" name="Freeform 25"/>
              <p:cNvSpPr/>
              <p:nvPr/>
            </p:nvSpPr>
            <p:spPr bwMode="auto">
              <a:xfrm>
                <a:off x="273667" y="0"/>
                <a:ext cx="188736" cy="522169"/>
              </a:xfrm>
              <a:custGeom>
                <a:avLst/>
                <a:gdLst>
                  <a:gd name="T0" fmla="*/ 41 w 722"/>
                  <a:gd name="T1" fmla="*/ 1944 h 1994"/>
                  <a:gd name="T2" fmla="*/ 117 w 722"/>
                  <a:gd name="T3" fmla="*/ 1846 h 1994"/>
                  <a:gd name="T4" fmla="*/ 186 w 722"/>
                  <a:gd name="T5" fmla="*/ 1753 h 1994"/>
                  <a:gd name="T6" fmla="*/ 249 w 722"/>
                  <a:gd name="T7" fmla="*/ 1662 h 1994"/>
                  <a:gd name="T8" fmla="*/ 306 w 722"/>
                  <a:gd name="T9" fmla="*/ 1574 h 1994"/>
                  <a:gd name="T10" fmla="*/ 356 w 722"/>
                  <a:gd name="T11" fmla="*/ 1490 h 1994"/>
                  <a:gd name="T12" fmla="*/ 400 w 722"/>
                  <a:gd name="T13" fmla="*/ 1408 h 1994"/>
                  <a:gd name="T14" fmla="*/ 438 w 722"/>
                  <a:gd name="T15" fmla="*/ 1330 h 1994"/>
                  <a:gd name="T16" fmla="*/ 471 w 722"/>
                  <a:gd name="T17" fmla="*/ 1255 h 1994"/>
                  <a:gd name="T18" fmla="*/ 498 w 722"/>
                  <a:gd name="T19" fmla="*/ 1182 h 1994"/>
                  <a:gd name="T20" fmla="*/ 519 w 722"/>
                  <a:gd name="T21" fmla="*/ 1112 h 1994"/>
                  <a:gd name="T22" fmla="*/ 535 w 722"/>
                  <a:gd name="T23" fmla="*/ 1045 h 1994"/>
                  <a:gd name="T24" fmla="*/ 545 w 722"/>
                  <a:gd name="T25" fmla="*/ 980 h 1994"/>
                  <a:gd name="T26" fmla="*/ 552 w 722"/>
                  <a:gd name="T27" fmla="*/ 918 h 1994"/>
                  <a:gd name="T28" fmla="*/ 553 w 722"/>
                  <a:gd name="T29" fmla="*/ 859 h 1994"/>
                  <a:gd name="T30" fmla="*/ 549 w 722"/>
                  <a:gd name="T31" fmla="*/ 800 h 1994"/>
                  <a:gd name="T32" fmla="*/ 675 w 722"/>
                  <a:gd name="T33" fmla="*/ 1024 h 1994"/>
                  <a:gd name="T34" fmla="*/ 697 w 722"/>
                  <a:gd name="T35" fmla="*/ 954 h 1994"/>
                  <a:gd name="T36" fmla="*/ 712 w 722"/>
                  <a:gd name="T37" fmla="*/ 882 h 1994"/>
                  <a:gd name="T38" fmla="*/ 720 w 722"/>
                  <a:gd name="T39" fmla="*/ 812 h 1994"/>
                  <a:gd name="T40" fmla="*/ 722 w 722"/>
                  <a:gd name="T41" fmla="*/ 742 h 1994"/>
                  <a:gd name="T42" fmla="*/ 718 w 722"/>
                  <a:gd name="T43" fmla="*/ 674 h 1994"/>
                  <a:gd name="T44" fmla="*/ 710 w 722"/>
                  <a:gd name="T45" fmla="*/ 604 h 1994"/>
                  <a:gd name="T46" fmla="*/ 698 w 722"/>
                  <a:gd name="T47" fmla="*/ 536 h 1994"/>
                  <a:gd name="T48" fmla="*/ 681 w 722"/>
                  <a:gd name="T49" fmla="*/ 469 h 1994"/>
                  <a:gd name="T50" fmla="*/ 660 w 722"/>
                  <a:gd name="T51" fmla="*/ 403 h 1994"/>
                  <a:gd name="T52" fmla="*/ 636 w 722"/>
                  <a:gd name="T53" fmla="*/ 339 h 1994"/>
                  <a:gd name="T54" fmla="*/ 609 w 722"/>
                  <a:gd name="T55" fmla="*/ 277 h 1994"/>
                  <a:gd name="T56" fmla="*/ 580 w 722"/>
                  <a:gd name="T57" fmla="*/ 217 h 1994"/>
                  <a:gd name="T58" fmla="*/ 515 w 722"/>
                  <a:gd name="T59" fmla="*/ 103 h 1994"/>
                  <a:gd name="T60" fmla="*/ 445 w 722"/>
                  <a:gd name="T61" fmla="*/ 0 h 1994"/>
                  <a:gd name="T62" fmla="*/ 0 w 722"/>
                  <a:gd name="T63" fmla="*/ 1994 h 1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1994">
                    <a:moveTo>
                      <a:pt x="0" y="1994"/>
                    </a:moveTo>
                    <a:lnTo>
                      <a:pt x="41" y="1944"/>
                    </a:lnTo>
                    <a:lnTo>
                      <a:pt x="79" y="1895"/>
                    </a:lnTo>
                    <a:lnTo>
                      <a:pt x="117" y="1846"/>
                    </a:lnTo>
                    <a:lnTo>
                      <a:pt x="153" y="1799"/>
                    </a:lnTo>
                    <a:lnTo>
                      <a:pt x="186" y="1753"/>
                    </a:lnTo>
                    <a:lnTo>
                      <a:pt x="219" y="1706"/>
                    </a:lnTo>
                    <a:lnTo>
                      <a:pt x="249" y="1662"/>
                    </a:lnTo>
                    <a:lnTo>
                      <a:pt x="279" y="1618"/>
                    </a:lnTo>
                    <a:lnTo>
                      <a:pt x="306" y="1574"/>
                    </a:lnTo>
                    <a:lnTo>
                      <a:pt x="333" y="1531"/>
                    </a:lnTo>
                    <a:lnTo>
                      <a:pt x="356" y="1490"/>
                    </a:lnTo>
                    <a:lnTo>
                      <a:pt x="379" y="1449"/>
                    </a:lnTo>
                    <a:lnTo>
                      <a:pt x="400" y="1408"/>
                    </a:lnTo>
                    <a:lnTo>
                      <a:pt x="420" y="1368"/>
                    </a:lnTo>
                    <a:lnTo>
                      <a:pt x="438" y="1330"/>
                    </a:lnTo>
                    <a:lnTo>
                      <a:pt x="455" y="1292"/>
                    </a:lnTo>
                    <a:lnTo>
                      <a:pt x="471" y="1255"/>
                    </a:lnTo>
                    <a:lnTo>
                      <a:pt x="484" y="1218"/>
                    </a:lnTo>
                    <a:lnTo>
                      <a:pt x="498" y="1182"/>
                    </a:lnTo>
                    <a:lnTo>
                      <a:pt x="508" y="1146"/>
                    </a:lnTo>
                    <a:lnTo>
                      <a:pt x="519" y="1112"/>
                    </a:lnTo>
                    <a:lnTo>
                      <a:pt x="527" y="1078"/>
                    </a:lnTo>
                    <a:lnTo>
                      <a:pt x="535" y="1045"/>
                    </a:lnTo>
                    <a:lnTo>
                      <a:pt x="541" y="1012"/>
                    </a:lnTo>
                    <a:lnTo>
                      <a:pt x="545" y="980"/>
                    </a:lnTo>
                    <a:lnTo>
                      <a:pt x="549" y="948"/>
                    </a:lnTo>
                    <a:lnTo>
                      <a:pt x="552" y="918"/>
                    </a:lnTo>
                    <a:lnTo>
                      <a:pt x="553" y="888"/>
                    </a:lnTo>
                    <a:lnTo>
                      <a:pt x="553" y="859"/>
                    </a:lnTo>
                    <a:lnTo>
                      <a:pt x="552" y="829"/>
                    </a:lnTo>
                    <a:lnTo>
                      <a:pt x="549" y="800"/>
                    </a:lnTo>
                    <a:lnTo>
                      <a:pt x="547" y="773"/>
                    </a:lnTo>
                    <a:lnTo>
                      <a:pt x="675" y="1024"/>
                    </a:lnTo>
                    <a:lnTo>
                      <a:pt x="687" y="988"/>
                    </a:lnTo>
                    <a:lnTo>
                      <a:pt x="697" y="954"/>
                    </a:lnTo>
                    <a:lnTo>
                      <a:pt x="705" y="918"/>
                    </a:lnTo>
                    <a:lnTo>
                      <a:pt x="712" y="882"/>
                    </a:lnTo>
                    <a:lnTo>
                      <a:pt x="716" y="848"/>
                    </a:lnTo>
                    <a:lnTo>
                      <a:pt x="720" y="812"/>
                    </a:lnTo>
                    <a:lnTo>
                      <a:pt x="721" y="778"/>
                    </a:lnTo>
                    <a:lnTo>
                      <a:pt x="722" y="742"/>
                    </a:lnTo>
                    <a:lnTo>
                      <a:pt x="721" y="708"/>
                    </a:lnTo>
                    <a:lnTo>
                      <a:pt x="718" y="674"/>
                    </a:lnTo>
                    <a:lnTo>
                      <a:pt x="716" y="638"/>
                    </a:lnTo>
                    <a:lnTo>
                      <a:pt x="710" y="604"/>
                    </a:lnTo>
                    <a:lnTo>
                      <a:pt x="705" y="569"/>
                    </a:lnTo>
                    <a:lnTo>
                      <a:pt x="698" y="536"/>
                    </a:lnTo>
                    <a:lnTo>
                      <a:pt x="690" y="502"/>
                    </a:lnTo>
                    <a:lnTo>
                      <a:pt x="681" y="469"/>
                    </a:lnTo>
                    <a:lnTo>
                      <a:pt x="671" y="436"/>
                    </a:lnTo>
                    <a:lnTo>
                      <a:pt x="660" y="403"/>
                    </a:lnTo>
                    <a:lnTo>
                      <a:pt x="648" y="371"/>
                    </a:lnTo>
                    <a:lnTo>
                      <a:pt x="636" y="339"/>
                    </a:lnTo>
                    <a:lnTo>
                      <a:pt x="623" y="308"/>
                    </a:lnTo>
                    <a:lnTo>
                      <a:pt x="609" y="277"/>
                    </a:lnTo>
                    <a:lnTo>
                      <a:pt x="594" y="247"/>
                    </a:lnTo>
                    <a:lnTo>
                      <a:pt x="580" y="217"/>
                    </a:lnTo>
                    <a:lnTo>
                      <a:pt x="548" y="159"/>
                    </a:lnTo>
                    <a:lnTo>
                      <a:pt x="515" y="103"/>
                    </a:lnTo>
                    <a:lnTo>
                      <a:pt x="481" y="50"/>
                    </a:lnTo>
                    <a:lnTo>
                      <a:pt x="445" y="0"/>
                    </a:lnTo>
                    <a:lnTo>
                      <a:pt x="21" y="0"/>
                    </a:lnTo>
                    <a:lnTo>
                      <a:pt x="0" y="1994"/>
                    </a:lnTo>
                    <a:close/>
                  </a:path>
                </a:pathLst>
              </a:custGeom>
              <a:solidFill>
                <a:srgbClr val="0084B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2788" name="Group 132"/>
            <p:cNvGrpSpPr/>
            <p:nvPr/>
          </p:nvGrpSpPr>
          <p:grpSpPr bwMode="auto">
            <a:xfrm>
              <a:off x="0" y="0"/>
              <a:ext cx="1041400" cy="1177749"/>
              <a:chOff x="0" y="0"/>
              <a:chExt cx="1041400" cy="1177749"/>
            </a:xfrm>
          </p:grpSpPr>
          <p:sp>
            <p:nvSpPr>
              <p:cNvPr id="32789" name="Freeform 10"/>
              <p:cNvSpPr/>
              <p:nvPr/>
            </p:nvSpPr>
            <p:spPr bwMode="auto">
              <a:xfrm>
                <a:off x="520700" y="0"/>
                <a:ext cx="336652" cy="1067759"/>
              </a:xfrm>
              <a:custGeom>
                <a:avLst/>
                <a:gdLst>
                  <a:gd name="T0" fmla="*/ 282 w 5096"/>
                  <a:gd name="T1" fmla="*/ 238 h 16159"/>
                  <a:gd name="T2" fmla="*/ 831 w 5096"/>
                  <a:gd name="T3" fmla="*/ 758 h 16159"/>
                  <a:gd name="T4" fmla="*/ 1354 w 5096"/>
                  <a:gd name="T5" fmla="*/ 1337 h 16159"/>
                  <a:gd name="T6" fmla="*/ 1850 w 5096"/>
                  <a:gd name="T7" fmla="*/ 1978 h 16159"/>
                  <a:gd name="T8" fmla="*/ 2315 w 5096"/>
                  <a:gd name="T9" fmla="*/ 2677 h 16159"/>
                  <a:gd name="T10" fmla="*/ 2752 w 5096"/>
                  <a:gd name="T11" fmla="*/ 3437 h 16159"/>
                  <a:gd name="T12" fmla="*/ 3157 w 5096"/>
                  <a:gd name="T13" fmla="*/ 4257 h 16159"/>
                  <a:gd name="T14" fmla="*/ 3528 w 5096"/>
                  <a:gd name="T15" fmla="*/ 5137 h 16159"/>
                  <a:gd name="T16" fmla="*/ 3863 w 5096"/>
                  <a:gd name="T17" fmla="*/ 6075 h 16159"/>
                  <a:gd name="T18" fmla="*/ 4162 w 5096"/>
                  <a:gd name="T19" fmla="*/ 7074 h 16159"/>
                  <a:gd name="T20" fmla="*/ 4422 w 5096"/>
                  <a:gd name="T21" fmla="*/ 8132 h 16159"/>
                  <a:gd name="T22" fmla="*/ 4643 w 5096"/>
                  <a:gd name="T23" fmla="*/ 9251 h 16159"/>
                  <a:gd name="T24" fmla="*/ 4821 w 5096"/>
                  <a:gd name="T25" fmla="*/ 10428 h 16159"/>
                  <a:gd name="T26" fmla="*/ 4957 w 5096"/>
                  <a:gd name="T27" fmla="*/ 11665 h 16159"/>
                  <a:gd name="T28" fmla="*/ 5048 w 5096"/>
                  <a:gd name="T29" fmla="*/ 12961 h 16159"/>
                  <a:gd name="T30" fmla="*/ 5092 w 5096"/>
                  <a:gd name="T31" fmla="*/ 14318 h 16159"/>
                  <a:gd name="T32" fmla="*/ 5083 w 5096"/>
                  <a:gd name="T33" fmla="*/ 15116 h 16159"/>
                  <a:gd name="T34" fmla="*/ 4980 w 5096"/>
                  <a:gd name="T35" fmla="*/ 15293 h 16159"/>
                  <a:gd name="T36" fmla="*/ 4788 w 5096"/>
                  <a:gd name="T37" fmla="*/ 15451 h 16159"/>
                  <a:gd name="T38" fmla="*/ 4519 w 5096"/>
                  <a:gd name="T39" fmla="*/ 15588 h 16159"/>
                  <a:gd name="T40" fmla="*/ 4186 w 5096"/>
                  <a:gd name="T41" fmla="*/ 15707 h 16159"/>
                  <a:gd name="T42" fmla="*/ 3802 w 5096"/>
                  <a:gd name="T43" fmla="*/ 15809 h 16159"/>
                  <a:gd name="T44" fmla="*/ 3381 w 5096"/>
                  <a:gd name="T45" fmla="*/ 15895 h 16159"/>
                  <a:gd name="T46" fmla="*/ 2937 w 5096"/>
                  <a:gd name="T47" fmla="*/ 15965 h 16159"/>
                  <a:gd name="T48" fmla="*/ 2480 w 5096"/>
                  <a:gd name="T49" fmla="*/ 16022 h 16159"/>
                  <a:gd name="T50" fmla="*/ 2024 w 5096"/>
                  <a:gd name="T51" fmla="*/ 16068 h 16159"/>
                  <a:gd name="T52" fmla="*/ 1583 w 5096"/>
                  <a:gd name="T53" fmla="*/ 16102 h 16159"/>
                  <a:gd name="T54" fmla="*/ 1169 w 5096"/>
                  <a:gd name="T55" fmla="*/ 16128 h 16159"/>
                  <a:gd name="T56" fmla="*/ 796 w 5096"/>
                  <a:gd name="T57" fmla="*/ 16145 h 16159"/>
                  <a:gd name="T58" fmla="*/ 478 w 5096"/>
                  <a:gd name="T59" fmla="*/ 16155 h 16159"/>
                  <a:gd name="T60" fmla="*/ 224 w 5096"/>
                  <a:gd name="T61" fmla="*/ 16159 h 16159"/>
                  <a:gd name="T62" fmla="*/ 52 w 5096"/>
                  <a:gd name="T63" fmla="*/ 16159 h 16159"/>
                  <a:gd name="T64" fmla="*/ 0 w 5096"/>
                  <a:gd name="T65" fmla="*/ 0 h 16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96" h="16159">
                    <a:moveTo>
                      <a:pt x="0" y="0"/>
                    </a:moveTo>
                    <a:lnTo>
                      <a:pt x="282" y="238"/>
                    </a:lnTo>
                    <a:lnTo>
                      <a:pt x="559" y="490"/>
                    </a:lnTo>
                    <a:lnTo>
                      <a:pt x="831" y="758"/>
                    </a:lnTo>
                    <a:lnTo>
                      <a:pt x="1096" y="1040"/>
                    </a:lnTo>
                    <a:lnTo>
                      <a:pt x="1354" y="1337"/>
                    </a:lnTo>
                    <a:lnTo>
                      <a:pt x="1605" y="1650"/>
                    </a:lnTo>
                    <a:lnTo>
                      <a:pt x="1850" y="1978"/>
                    </a:lnTo>
                    <a:lnTo>
                      <a:pt x="2086" y="2320"/>
                    </a:lnTo>
                    <a:lnTo>
                      <a:pt x="2315" y="2677"/>
                    </a:lnTo>
                    <a:lnTo>
                      <a:pt x="2538" y="3050"/>
                    </a:lnTo>
                    <a:lnTo>
                      <a:pt x="2752" y="3437"/>
                    </a:lnTo>
                    <a:lnTo>
                      <a:pt x="2959" y="3839"/>
                    </a:lnTo>
                    <a:lnTo>
                      <a:pt x="3157" y="4257"/>
                    </a:lnTo>
                    <a:lnTo>
                      <a:pt x="3347" y="4690"/>
                    </a:lnTo>
                    <a:lnTo>
                      <a:pt x="3528" y="5137"/>
                    </a:lnTo>
                    <a:lnTo>
                      <a:pt x="3700" y="5598"/>
                    </a:lnTo>
                    <a:lnTo>
                      <a:pt x="3863" y="6075"/>
                    </a:lnTo>
                    <a:lnTo>
                      <a:pt x="4017" y="6567"/>
                    </a:lnTo>
                    <a:lnTo>
                      <a:pt x="4162" y="7074"/>
                    </a:lnTo>
                    <a:lnTo>
                      <a:pt x="4297" y="7596"/>
                    </a:lnTo>
                    <a:lnTo>
                      <a:pt x="4422" y="8132"/>
                    </a:lnTo>
                    <a:lnTo>
                      <a:pt x="4538" y="8684"/>
                    </a:lnTo>
                    <a:lnTo>
                      <a:pt x="4643" y="9251"/>
                    </a:lnTo>
                    <a:lnTo>
                      <a:pt x="4738" y="9832"/>
                    </a:lnTo>
                    <a:lnTo>
                      <a:pt x="4821" y="10428"/>
                    </a:lnTo>
                    <a:lnTo>
                      <a:pt x="4895" y="11040"/>
                    </a:lnTo>
                    <a:lnTo>
                      <a:pt x="4957" y="11665"/>
                    </a:lnTo>
                    <a:lnTo>
                      <a:pt x="5008" y="12306"/>
                    </a:lnTo>
                    <a:lnTo>
                      <a:pt x="5048" y="12961"/>
                    </a:lnTo>
                    <a:lnTo>
                      <a:pt x="5076" y="13632"/>
                    </a:lnTo>
                    <a:lnTo>
                      <a:pt x="5092" y="14318"/>
                    </a:lnTo>
                    <a:lnTo>
                      <a:pt x="5096" y="15019"/>
                    </a:lnTo>
                    <a:lnTo>
                      <a:pt x="5083" y="15116"/>
                    </a:lnTo>
                    <a:lnTo>
                      <a:pt x="5044" y="15207"/>
                    </a:lnTo>
                    <a:lnTo>
                      <a:pt x="4980" y="15293"/>
                    </a:lnTo>
                    <a:lnTo>
                      <a:pt x="4894" y="15375"/>
                    </a:lnTo>
                    <a:lnTo>
                      <a:pt x="4788" y="15451"/>
                    </a:lnTo>
                    <a:lnTo>
                      <a:pt x="4662" y="15523"/>
                    </a:lnTo>
                    <a:lnTo>
                      <a:pt x="4519" y="15588"/>
                    </a:lnTo>
                    <a:lnTo>
                      <a:pt x="4359" y="15650"/>
                    </a:lnTo>
                    <a:lnTo>
                      <a:pt x="4186" y="15707"/>
                    </a:lnTo>
                    <a:lnTo>
                      <a:pt x="4000" y="15759"/>
                    </a:lnTo>
                    <a:lnTo>
                      <a:pt x="3802" y="15809"/>
                    </a:lnTo>
                    <a:lnTo>
                      <a:pt x="3596" y="15853"/>
                    </a:lnTo>
                    <a:lnTo>
                      <a:pt x="3381" y="15895"/>
                    </a:lnTo>
                    <a:lnTo>
                      <a:pt x="3161" y="15931"/>
                    </a:lnTo>
                    <a:lnTo>
                      <a:pt x="2937" y="15965"/>
                    </a:lnTo>
                    <a:lnTo>
                      <a:pt x="2709" y="15995"/>
                    </a:lnTo>
                    <a:lnTo>
                      <a:pt x="2480" y="16022"/>
                    </a:lnTo>
                    <a:lnTo>
                      <a:pt x="2251" y="16047"/>
                    </a:lnTo>
                    <a:lnTo>
                      <a:pt x="2024" y="16068"/>
                    </a:lnTo>
                    <a:lnTo>
                      <a:pt x="1800" y="16087"/>
                    </a:lnTo>
                    <a:lnTo>
                      <a:pt x="1583" y="16102"/>
                    </a:lnTo>
                    <a:lnTo>
                      <a:pt x="1371" y="16116"/>
                    </a:lnTo>
                    <a:lnTo>
                      <a:pt x="1169" y="16128"/>
                    </a:lnTo>
                    <a:lnTo>
                      <a:pt x="977" y="16137"/>
                    </a:lnTo>
                    <a:lnTo>
                      <a:pt x="796" y="16145"/>
                    </a:lnTo>
                    <a:lnTo>
                      <a:pt x="630" y="16150"/>
                    </a:lnTo>
                    <a:lnTo>
                      <a:pt x="478" y="16155"/>
                    </a:lnTo>
                    <a:lnTo>
                      <a:pt x="341" y="16157"/>
                    </a:lnTo>
                    <a:lnTo>
                      <a:pt x="224" y="16159"/>
                    </a:lnTo>
                    <a:lnTo>
                      <a:pt x="127" y="16159"/>
                    </a:lnTo>
                    <a:lnTo>
                      <a:pt x="52" y="16159"/>
                    </a:lnTo>
                    <a:lnTo>
                      <a:pt x="0" y="16158"/>
                    </a:lnTo>
                    <a:lnTo>
                      <a:pt x="0" y="0"/>
                    </a:lnTo>
                  </a:path>
                </a:pathLst>
              </a:cu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790" name="Freeform 11"/>
              <p:cNvSpPr/>
              <p:nvPr/>
            </p:nvSpPr>
            <p:spPr bwMode="auto">
              <a:xfrm>
                <a:off x="184048" y="0"/>
                <a:ext cx="336652" cy="1067759"/>
              </a:xfrm>
              <a:custGeom>
                <a:avLst/>
                <a:gdLst>
                  <a:gd name="T0" fmla="*/ 4814 w 5098"/>
                  <a:gd name="T1" fmla="*/ 238 h 16159"/>
                  <a:gd name="T2" fmla="*/ 4265 w 5098"/>
                  <a:gd name="T3" fmla="*/ 758 h 16159"/>
                  <a:gd name="T4" fmla="*/ 3742 w 5098"/>
                  <a:gd name="T5" fmla="*/ 1337 h 16159"/>
                  <a:gd name="T6" fmla="*/ 3246 w 5098"/>
                  <a:gd name="T7" fmla="*/ 1978 h 16159"/>
                  <a:gd name="T8" fmla="*/ 2781 w 5098"/>
                  <a:gd name="T9" fmla="*/ 2677 h 16159"/>
                  <a:gd name="T10" fmla="*/ 2344 w 5098"/>
                  <a:gd name="T11" fmla="*/ 3437 h 16159"/>
                  <a:gd name="T12" fmla="*/ 1939 w 5098"/>
                  <a:gd name="T13" fmla="*/ 4257 h 16159"/>
                  <a:gd name="T14" fmla="*/ 1568 w 5098"/>
                  <a:gd name="T15" fmla="*/ 5137 h 16159"/>
                  <a:gd name="T16" fmla="*/ 1233 w 5098"/>
                  <a:gd name="T17" fmla="*/ 6075 h 16159"/>
                  <a:gd name="T18" fmla="*/ 934 w 5098"/>
                  <a:gd name="T19" fmla="*/ 7074 h 16159"/>
                  <a:gd name="T20" fmla="*/ 674 w 5098"/>
                  <a:gd name="T21" fmla="*/ 8132 h 16159"/>
                  <a:gd name="T22" fmla="*/ 453 w 5098"/>
                  <a:gd name="T23" fmla="*/ 9251 h 16159"/>
                  <a:gd name="T24" fmla="*/ 275 w 5098"/>
                  <a:gd name="T25" fmla="*/ 10428 h 16159"/>
                  <a:gd name="T26" fmla="*/ 139 w 5098"/>
                  <a:gd name="T27" fmla="*/ 11665 h 16159"/>
                  <a:gd name="T28" fmla="*/ 48 w 5098"/>
                  <a:gd name="T29" fmla="*/ 12961 h 16159"/>
                  <a:gd name="T30" fmla="*/ 4 w 5098"/>
                  <a:gd name="T31" fmla="*/ 14318 h 16159"/>
                  <a:gd name="T32" fmla="*/ 13 w 5098"/>
                  <a:gd name="T33" fmla="*/ 15116 h 16159"/>
                  <a:gd name="T34" fmla="*/ 116 w 5098"/>
                  <a:gd name="T35" fmla="*/ 15293 h 16159"/>
                  <a:gd name="T36" fmla="*/ 308 w 5098"/>
                  <a:gd name="T37" fmla="*/ 15451 h 16159"/>
                  <a:gd name="T38" fmla="*/ 577 w 5098"/>
                  <a:gd name="T39" fmla="*/ 15588 h 16159"/>
                  <a:gd name="T40" fmla="*/ 910 w 5098"/>
                  <a:gd name="T41" fmla="*/ 15707 h 16159"/>
                  <a:gd name="T42" fmla="*/ 1294 w 5098"/>
                  <a:gd name="T43" fmla="*/ 15809 h 16159"/>
                  <a:gd name="T44" fmla="*/ 1715 w 5098"/>
                  <a:gd name="T45" fmla="*/ 15895 h 16159"/>
                  <a:gd name="T46" fmla="*/ 2159 w 5098"/>
                  <a:gd name="T47" fmla="*/ 15965 h 16159"/>
                  <a:gd name="T48" fmla="*/ 2616 w 5098"/>
                  <a:gd name="T49" fmla="*/ 16022 h 16159"/>
                  <a:gd name="T50" fmla="*/ 3072 w 5098"/>
                  <a:gd name="T51" fmla="*/ 16068 h 16159"/>
                  <a:gd name="T52" fmla="*/ 3513 w 5098"/>
                  <a:gd name="T53" fmla="*/ 16102 h 16159"/>
                  <a:gd name="T54" fmla="*/ 3927 w 5098"/>
                  <a:gd name="T55" fmla="*/ 16128 h 16159"/>
                  <a:gd name="T56" fmla="*/ 4300 w 5098"/>
                  <a:gd name="T57" fmla="*/ 16145 h 16159"/>
                  <a:gd name="T58" fmla="*/ 4618 w 5098"/>
                  <a:gd name="T59" fmla="*/ 16155 h 16159"/>
                  <a:gd name="T60" fmla="*/ 4872 w 5098"/>
                  <a:gd name="T61" fmla="*/ 16159 h 16159"/>
                  <a:gd name="T62" fmla="*/ 5044 w 5098"/>
                  <a:gd name="T63" fmla="*/ 16159 h 16159"/>
                  <a:gd name="T64" fmla="*/ 5098 w 5098"/>
                  <a:gd name="T65" fmla="*/ 0 h 16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98" h="16159">
                    <a:moveTo>
                      <a:pt x="5098" y="0"/>
                    </a:moveTo>
                    <a:lnTo>
                      <a:pt x="4814" y="238"/>
                    </a:lnTo>
                    <a:lnTo>
                      <a:pt x="4537" y="490"/>
                    </a:lnTo>
                    <a:lnTo>
                      <a:pt x="4265" y="758"/>
                    </a:lnTo>
                    <a:lnTo>
                      <a:pt x="4000" y="1040"/>
                    </a:lnTo>
                    <a:lnTo>
                      <a:pt x="3742" y="1337"/>
                    </a:lnTo>
                    <a:lnTo>
                      <a:pt x="3491" y="1650"/>
                    </a:lnTo>
                    <a:lnTo>
                      <a:pt x="3246" y="1978"/>
                    </a:lnTo>
                    <a:lnTo>
                      <a:pt x="3010" y="2320"/>
                    </a:lnTo>
                    <a:lnTo>
                      <a:pt x="2781" y="2677"/>
                    </a:lnTo>
                    <a:lnTo>
                      <a:pt x="2558" y="3050"/>
                    </a:lnTo>
                    <a:lnTo>
                      <a:pt x="2344" y="3437"/>
                    </a:lnTo>
                    <a:lnTo>
                      <a:pt x="2137" y="3839"/>
                    </a:lnTo>
                    <a:lnTo>
                      <a:pt x="1939" y="4257"/>
                    </a:lnTo>
                    <a:lnTo>
                      <a:pt x="1749" y="4690"/>
                    </a:lnTo>
                    <a:lnTo>
                      <a:pt x="1568" y="5137"/>
                    </a:lnTo>
                    <a:lnTo>
                      <a:pt x="1396" y="5598"/>
                    </a:lnTo>
                    <a:lnTo>
                      <a:pt x="1233" y="6075"/>
                    </a:lnTo>
                    <a:lnTo>
                      <a:pt x="1079" y="6567"/>
                    </a:lnTo>
                    <a:lnTo>
                      <a:pt x="934" y="7074"/>
                    </a:lnTo>
                    <a:lnTo>
                      <a:pt x="799" y="7596"/>
                    </a:lnTo>
                    <a:lnTo>
                      <a:pt x="674" y="8132"/>
                    </a:lnTo>
                    <a:lnTo>
                      <a:pt x="558" y="8684"/>
                    </a:lnTo>
                    <a:lnTo>
                      <a:pt x="453" y="9251"/>
                    </a:lnTo>
                    <a:lnTo>
                      <a:pt x="358" y="9832"/>
                    </a:lnTo>
                    <a:lnTo>
                      <a:pt x="275" y="10428"/>
                    </a:lnTo>
                    <a:lnTo>
                      <a:pt x="201" y="11040"/>
                    </a:lnTo>
                    <a:lnTo>
                      <a:pt x="139" y="11665"/>
                    </a:lnTo>
                    <a:lnTo>
                      <a:pt x="88" y="12306"/>
                    </a:lnTo>
                    <a:lnTo>
                      <a:pt x="48" y="12961"/>
                    </a:lnTo>
                    <a:lnTo>
                      <a:pt x="20" y="13632"/>
                    </a:lnTo>
                    <a:lnTo>
                      <a:pt x="4" y="14318"/>
                    </a:lnTo>
                    <a:lnTo>
                      <a:pt x="0" y="15019"/>
                    </a:lnTo>
                    <a:lnTo>
                      <a:pt x="13" y="15116"/>
                    </a:lnTo>
                    <a:lnTo>
                      <a:pt x="52" y="15207"/>
                    </a:lnTo>
                    <a:lnTo>
                      <a:pt x="116" y="15293"/>
                    </a:lnTo>
                    <a:lnTo>
                      <a:pt x="202" y="15375"/>
                    </a:lnTo>
                    <a:lnTo>
                      <a:pt x="308" y="15451"/>
                    </a:lnTo>
                    <a:lnTo>
                      <a:pt x="434" y="15523"/>
                    </a:lnTo>
                    <a:lnTo>
                      <a:pt x="577" y="15588"/>
                    </a:lnTo>
                    <a:lnTo>
                      <a:pt x="737" y="15650"/>
                    </a:lnTo>
                    <a:lnTo>
                      <a:pt x="910" y="15707"/>
                    </a:lnTo>
                    <a:lnTo>
                      <a:pt x="1096" y="15759"/>
                    </a:lnTo>
                    <a:lnTo>
                      <a:pt x="1294" y="15809"/>
                    </a:lnTo>
                    <a:lnTo>
                      <a:pt x="1500" y="15853"/>
                    </a:lnTo>
                    <a:lnTo>
                      <a:pt x="1715" y="15895"/>
                    </a:lnTo>
                    <a:lnTo>
                      <a:pt x="1935" y="15931"/>
                    </a:lnTo>
                    <a:lnTo>
                      <a:pt x="2159" y="15965"/>
                    </a:lnTo>
                    <a:lnTo>
                      <a:pt x="2387" y="15995"/>
                    </a:lnTo>
                    <a:lnTo>
                      <a:pt x="2616" y="16022"/>
                    </a:lnTo>
                    <a:lnTo>
                      <a:pt x="2845" y="16047"/>
                    </a:lnTo>
                    <a:lnTo>
                      <a:pt x="3072" y="16068"/>
                    </a:lnTo>
                    <a:lnTo>
                      <a:pt x="3296" y="16087"/>
                    </a:lnTo>
                    <a:lnTo>
                      <a:pt x="3513" y="16102"/>
                    </a:lnTo>
                    <a:lnTo>
                      <a:pt x="3725" y="16116"/>
                    </a:lnTo>
                    <a:lnTo>
                      <a:pt x="3927" y="16128"/>
                    </a:lnTo>
                    <a:lnTo>
                      <a:pt x="4119" y="16137"/>
                    </a:lnTo>
                    <a:lnTo>
                      <a:pt x="4300" y="16145"/>
                    </a:lnTo>
                    <a:lnTo>
                      <a:pt x="4466" y="16150"/>
                    </a:lnTo>
                    <a:lnTo>
                      <a:pt x="4618" y="16155"/>
                    </a:lnTo>
                    <a:lnTo>
                      <a:pt x="4755" y="16157"/>
                    </a:lnTo>
                    <a:lnTo>
                      <a:pt x="4872" y="16159"/>
                    </a:lnTo>
                    <a:lnTo>
                      <a:pt x="4969" y="16159"/>
                    </a:lnTo>
                    <a:lnTo>
                      <a:pt x="5044" y="16159"/>
                    </a:lnTo>
                    <a:lnTo>
                      <a:pt x="5098" y="16158"/>
                    </a:lnTo>
                    <a:lnTo>
                      <a:pt x="5098" y="0"/>
                    </a:ln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791" name="Freeform 5"/>
              <p:cNvSpPr/>
              <p:nvPr/>
            </p:nvSpPr>
            <p:spPr bwMode="auto">
              <a:xfrm>
                <a:off x="332027" y="195609"/>
                <a:ext cx="377346" cy="78614"/>
              </a:xfrm>
              <a:custGeom>
                <a:avLst/>
                <a:gdLst>
                  <a:gd name="T0" fmla="*/ 5556 w 5714"/>
                  <a:gd name="T1" fmla="*/ 733 h 1188"/>
                  <a:gd name="T2" fmla="*/ 5313 w 5714"/>
                  <a:gd name="T3" fmla="*/ 816 h 1188"/>
                  <a:gd name="T4" fmla="*/ 5064 w 5714"/>
                  <a:gd name="T5" fmla="*/ 891 h 1188"/>
                  <a:gd name="T6" fmla="*/ 4807 w 5714"/>
                  <a:gd name="T7" fmla="*/ 959 h 1188"/>
                  <a:gd name="T8" fmla="*/ 4545 w 5714"/>
                  <a:gd name="T9" fmla="*/ 1018 h 1188"/>
                  <a:gd name="T10" fmla="*/ 4275 w 5714"/>
                  <a:gd name="T11" fmla="*/ 1068 h 1188"/>
                  <a:gd name="T12" fmla="*/ 4002 w 5714"/>
                  <a:gd name="T13" fmla="*/ 1111 h 1188"/>
                  <a:gd name="T14" fmla="*/ 3722 w 5714"/>
                  <a:gd name="T15" fmla="*/ 1144 h 1188"/>
                  <a:gd name="T16" fmla="*/ 3437 w 5714"/>
                  <a:gd name="T17" fmla="*/ 1168 h 1188"/>
                  <a:gd name="T18" fmla="*/ 3149 w 5714"/>
                  <a:gd name="T19" fmla="*/ 1183 h 1188"/>
                  <a:gd name="T20" fmla="*/ 2858 w 5714"/>
                  <a:gd name="T21" fmla="*/ 1188 h 1188"/>
                  <a:gd name="T22" fmla="*/ 2565 w 5714"/>
                  <a:gd name="T23" fmla="*/ 1183 h 1188"/>
                  <a:gd name="T24" fmla="*/ 2277 w 5714"/>
                  <a:gd name="T25" fmla="*/ 1168 h 1188"/>
                  <a:gd name="T26" fmla="*/ 1992 w 5714"/>
                  <a:gd name="T27" fmla="*/ 1144 h 1188"/>
                  <a:gd name="T28" fmla="*/ 1712 w 5714"/>
                  <a:gd name="T29" fmla="*/ 1111 h 1188"/>
                  <a:gd name="T30" fmla="*/ 1439 w 5714"/>
                  <a:gd name="T31" fmla="*/ 1068 h 1188"/>
                  <a:gd name="T32" fmla="*/ 1169 w 5714"/>
                  <a:gd name="T33" fmla="*/ 1018 h 1188"/>
                  <a:gd name="T34" fmla="*/ 907 w 5714"/>
                  <a:gd name="T35" fmla="*/ 959 h 1188"/>
                  <a:gd name="T36" fmla="*/ 650 w 5714"/>
                  <a:gd name="T37" fmla="*/ 891 h 1188"/>
                  <a:gd name="T38" fmla="*/ 401 w 5714"/>
                  <a:gd name="T39" fmla="*/ 816 h 1188"/>
                  <a:gd name="T40" fmla="*/ 158 w 5714"/>
                  <a:gd name="T41" fmla="*/ 733 h 1188"/>
                  <a:gd name="T42" fmla="*/ 46 w 5714"/>
                  <a:gd name="T43" fmla="*/ 587 h 1188"/>
                  <a:gd name="T44" fmla="*/ 182 w 5714"/>
                  <a:gd name="T45" fmla="*/ 331 h 1188"/>
                  <a:gd name="T46" fmla="*/ 322 w 5714"/>
                  <a:gd name="T47" fmla="*/ 82 h 1188"/>
                  <a:gd name="T48" fmla="*/ 510 w 5714"/>
                  <a:gd name="T49" fmla="*/ 45 h 1188"/>
                  <a:gd name="T50" fmla="*/ 726 w 5714"/>
                  <a:gd name="T51" fmla="*/ 106 h 1188"/>
                  <a:gd name="T52" fmla="*/ 947 w 5714"/>
                  <a:gd name="T53" fmla="*/ 163 h 1188"/>
                  <a:gd name="T54" fmla="*/ 1173 w 5714"/>
                  <a:gd name="T55" fmla="*/ 212 h 1188"/>
                  <a:gd name="T56" fmla="*/ 1402 w 5714"/>
                  <a:gd name="T57" fmla="*/ 257 h 1188"/>
                  <a:gd name="T58" fmla="*/ 1635 w 5714"/>
                  <a:gd name="T59" fmla="*/ 294 h 1188"/>
                  <a:gd name="T60" fmla="*/ 1873 w 5714"/>
                  <a:gd name="T61" fmla="*/ 325 h 1188"/>
                  <a:gd name="T62" fmla="*/ 2115 w 5714"/>
                  <a:gd name="T63" fmla="*/ 350 h 1188"/>
                  <a:gd name="T64" fmla="*/ 2359 w 5714"/>
                  <a:gd name="T65" fmla="*/ 368 h 1188"/>
                  <a:gd name="T66" fmla="*/ 2606 w 5714"/>
                  <a:gd name="T67" fmla="*/ 379 h 1188"/>
                  <a:gd name="T68" fmla="*/ 2858 w 5714"/>
                  <a:gd name="T69" fmla="*/ 382 h 1188"/>
                  <a:gd name="T70" fmla="*/ 3108 w 5714"/>
                  <a:gd name="T71" fmla="*/ 379 h 1188"/>
                  <a:gd name="T72" fmla="*/ 3355 w 5714"/>
                  <a:gd name="T73" fmla="*/ 368 h 1188"/>
                  <a:gd name="T74" fmla="*/ 3599 w 5714"/>
                  <a:gd name="T75" fmla="*/ 350 h 1188"/>
                  <a:gd name="T76" fmla="*/ 3841 w 5714"/>
                  <a:gd name="T77" fmla="*/ 325 h 1188"/>
                  <a:gd name="T78" fmla="*/ 4079 w 5714"/>
                  <a:gd name="T79" fmla="*/ 294 h 1188"/>
                  <a:gd name="T80" fmla="*/ 4312 w 5714"/>
                  <a:gd name="T81" fmla="*/ 257 h 1188"/>
                  <a:gd name="T82" fmla="*/ 4541 w 5714"/>
                  <a:gd name="T83" fmla="*/ 212 h 1188"/>
                  <a:gd name="T84" fmla="*/ 4767 w 5714"/>
                  <a:gd name="T85" fmla="*/ 162 h 1188"/>
                  <a:gd name="T86" fmla="*/ 4988 w 5714"/>
                  <a:gd name="T87" fmla="*/ 106 h 1188"/>
                  <a:gd name="T88" fmla="*/ 5204 w 5714"/>
                  <a:gd name="T89" fmla="*/ 45 h 1188"/>
                  <a:gd name="T90" fmla="*/ 5392 w 5714"/>
                  <a:gd name="T91" fmla="*/ 82 h 1188"/>
                  <a:gd name="T92" fmla="*/ 5532 w 5714"/>
                  <a:gd name="T93" fmla="*/ 331 h 1188"/>
                  <a:gd name="T94" fmla="*/ 5668 w 5714"/>
                  <a:gd name="T95" fmla="*/ 587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14" h="1188">
                    <a:moveTo>
                      <a:pt x="5714" y="673"/>
                    </a:moveTo>
                    <a:lnTo>
                      <a:pt x="5635" y="703"/>
                    </a:lnTo>
                    <a:lnTo>
                      <a:pt x="5556" y="733"/>
                    </a:lnTo>
                    <a:lnTo>
                      <a:pt x="5476" y="761"/>
                    </a:lnTo>
                    <a:lnTo>
                      <a:pt x="5395" y="789"/>
                    </a:lnTo>
                    <a:lnTo>
                      <a:pt x="5313" y="816"/>
                    </a:lnTo>
                    <a:lnTo>
                      <a:pt x="5230" y="841"/>
                    </a:lnTo>
                    <a:lnTo>
                      <a:pt x="5148" y="867"/>
                    </a:lnTo>
                    <a:lnTo>
                      <a:pt x="5064" y="891"/>
                    </a:lnTo>
                    <a:lnTo>
                      <a:pt x="4979" y="914"/>
                    </a:lnTo>
                    <a:lnTo>
                      <a:pt x="4893" y="936"/>
                    </a:lnTo>
                    <a:lnTo>
                      <a:pt x="4807" y="959"/>
                    </a:lnTo>
                    <a:lnTo>
                      <a:pt x="4720" y="979"/>
                    </a:lnTo>
                    <a:lnTo>
                      <a:pt x="4633" y="999"/>
                    </a:lnTo>
                    <a:lnTo>
                      <a:pt x="4545" y="1018"/>
                    </a:lnTo>
                    <a:lnTo>
                      <a:pt x="4455" y="1036"/>
                    </a:lnTo>
                    <a:lnTo>
                      <a:pt x="4366" y="1053"/>
                    </a:lnTo>
                    <a:lnTo>
                      <a:pt x="4275" y="1068"/>
                    </a:lnTo>
                    <a:lnTo>
                      <a:pt x="4185" y="1084"/>
                    </a:lnTo>
                    <a:lnTo>
                      <a:pt x="4093" y="1097"/>
                    </a:lnTo>
                    <a:lnTo>
                      <a:pt x="4002" y="1111"/>
                    </a:lnTo>
                    <a:lnTo>
                      <a:pt x="3909" y="1123"/>
                    </a:lnTo>
                    <a:lnTo>
                      <a:pt x="3816" y="1134"/>
                    </a:lnTo>
                    <a:lnTo>
                      <a:pt x="3722" y="1144"/>
                    </a:lnTo>
                    <a:lnTo>
                      <a:pt x="3627" y="1153"/>
                    </a:lnTo>
                    <a:lnTo>
                      <a:pt x="3533" y="1161"/>
                    </a:lnTo>
                    <a:lnTo>
                      <a:pt x="3437" y="1168"/>
                    </a:lnTo>
                    <a:lnTo>
                      <a:pt x="3342" y="1174"/>
                    </a:lnTo>
                    <a:lnTo>
                      <a:pt x="3246" y="1179"/>
                    </a:lnTo>
                    <a:lnTo>
                      <a:pt x="3149" y="1183"/>
                    </a:lnTo>
                    <a:lnTo>
                      <a:pt x="3052" y="1186"/>
                    </a:lnTo>
                    <a:lnTo>
                      <a:pt x="2955" y="1187"/>
                    </a:lnTo>
                    <a:lnTo>
                      <a:pt x="2858" y="1188"/>
                    </a:lnTo>
                    <a:lnTo>
                      <a:pt x="2759" y="1187"/>
                    </a:lnTo>
                    <a:lnTo>
                      <a:pt x="2662" y="1186"/>
                    </a:lnTo>
                    <a:lnTo>
                      <a:pt x="2565" y="1183"/>
                    </a:lnTo>
                    <a:lnTo>
                      <a:pt x="2468" y="1179"/>
                    </a:lnTo>
                    <a:lnTo>
                      <a:pt x="2372" y="1174"/>
                    </a:lnTo>
                    <a:lnTo>
                      <a:pt x="2277" y="1168"/>
                    </a:lnTo>
                    <a:lnTo>
                      <a:pt x="2181" y="1161"/>
                    </a:lnTo>
                    <a:lnTo>
                      <a:pt x="2087" y="1153"/>
                    </a:lnTo>
                    <a:lnTo>
                      <a:pt x="1992" y="1144"/>
                    </a:lnTo>
                    <a:lnTo>
                      <a:pt x="1898" y="1134"/>
                    </a:lnTo>
                    <a:lnTo>
                      <a:pt x="1805" y="1123"/>
                    </a:lnTo>
                    <a:lnTo>
                      <a:pt x="1712" y="1111"/>
                    </a:lnTo>
                    <a:lnTo>
                      <a:pt x="1621" y="1097"/>
                    </a:lnTo>
                    <a:lnTo>
                      <a:pt x="1529" y="1084"/>
                    </a:lnTo>
                    <a:lnTo>
                      <a:pt x="1439" y="1068"/>
                    </a:lnTo>
                    <a:lnTo>
                      <a:pt x="1348" y="1053"/>
                    </a:lnTo>
                    <a:lnTo>
                      <a:pt x="1259" y="1036"/>
                    </a:lnTo>
                    <a:lnTo>
                      <a:pt x="1169" y="1018"/>
                    </a:lnTo>
                    <a:lnTo>
                      <a:pt x="1081" y="999"/>
                    </a:lnTo>
                    <a:lnTo>
                      <a:pt x="994" y="979"/>
                    </a:lnTo>
                    <a:lnTo>
                      <a:pt x="907" y="959"/>
                    </a:lnTo>
                    <a:lnTo>
                      <a:pt x="821" y="936"/>
                    </a:lnTo>
                    <a:lnTo>
                      <a:pt x="735" y="914"/>
                    </a:lnTo>
                    <a:lnTo>
                      <a:pt x="650" y="891"/>
                    </a:lnTo>
                    <a:lnTo>
                      <a:pt x="566" y="867"/>
                    </a:lnTo>
                    <a:lnTo>
                      <a:pt x="484" y="841"/>
                    </a:lnTo>
                    <a:lnTo>
                      <a:pt x="401" y="816"/>
                    </a:lnTo>
                    <a:lnTo>
                      <a:pt x="319" y="789"/>
                    </a:lnTo>
                    <a:lnTo>
                      <a:pt x="238" y="761"/>
                    </a:lnTo>
                    <a:lnTo>
                      <a:pt x="158" y="733"/>
                    </a:lnTo>
                    <a:lnTo>
                      <a:pt x="79" y="703"/>
                    </a:lnTo>
                    <a:lnTo>
                      <a:pt x="0" y="673"/>
                    </a:lnTo>
                    <a:lnTo>
                      <a:pt x="46" y="587"/>
                    </a:lnTo>
                    <a:lnTo>
                      <a:pt x="90" y="501"/>
                    </a:lnTo>
                    <a:lnTo>
                      <a:pt x="136" y="416"/>
                    </a:lnTo>
                    <a:lnTo>
                      <a:pt x="182" y="331"/>
                    </a:lnTo>
                    <a:lnTo>
                      <a:pt x="228" y="247"/>
                    </a:lnTo>
                    <a:lnTo>
                      <a:pt x="275" y="164"/>
                    </a:lnTo>
                    <a:lnTo>
                      <a:pt x="322" y="82"/>
                    </a:lnTo>
                    <a:lnTo>
                      <a:pt x="370" y="0"/>
                    </a:lnTo>
                    <a:lnTo>
                      <a:pt x="440" y="22"/>
                    </a:lnTo>
                    <a:lnTo>
                      <a:pt x="510" y="45"/>
                    </a:lnTo>
                    <a:lnTo>
                      <a:pt x="582" y="66"/>
                    </a:lnTo>
                    <a:lnTo>
                      <a:pt x="654" y="86"/>
                    </a:lnTo>
                    <a:lnTo>
                      <a:pt x="726" y="106"/>
                    </a:lnTo>
                    <a:lnTo>
                      <a:pt x="800" y="126"/>
                    </a:lnTo>
                    <a:lnTo>
                      <a:pt x="873" y="144"/>
                    </a:lnTo>
                    <a:lnTo>
                      <a:pt x="947" y="163"/>
                    </a:lnTo>
                    <a:lnTo>
                      <a:pt x="1022" y="180"/>
                    </a:lnTo>
                    <a:lnTo>
                      <a:pt x="1097" y="197"/>
                    </a:lnTo>
                    <a:lnTo>
                      <a:pt x="1173" y="212"/>
                    </a:lnTo>
                    <a:lnTo>
                      <a:pt x="1249" y="228"/>
                    </a:lnTo>
                    <a:lnTo>
                      <a:pt x="1325" y="243"/>
                    </a:lnTo>
                    <a:lnTo>
                      <a:pt x="1402" y="257"/>
                    </a:lnTo>
                    <a:lnTo>
                      <a:pt x="1480" y="271"/>
                    </a:lnTo>
                    <a:lnTo>
                      <a:pt x="1557" y="283"/>
                    </a:lnTo>
                    <a:lnTo>
                      <a:pt x="1635" y="294"/>
                    </a:lnTo>
                    <a:lnTo>
                      <a:pt x="1715" y="305"/>
                    </a:lnTo>
                    <a:lnTo>
                      <a:pt x="1794" y="316"/>
                    </a:lnTo>
                    <a:lnTo>
                      <a:pt x="1873" y="325"/>
                    </a:lnTo>
                    <a:lnTo>
                      <a:pt x="1954" y="334"/>
                    </a:lnTo>
                    <a:lnTo>
                      <a:pt x="2034" y="343"/>
                    </a:lnTo>
                    <a:lnTo>
                      <a:pt x="2115" y="350"/>
                    </a:lnTo>
                    <a:lnTo>
                      <a:pt x="2195" y="357"/>
                    </a:lnTo>
                    <a:lnTo>
                      <a:pt x="2277" y="363"/>
                    </a:lnTo>
                    <a:lnTo>
                      <a:pt x="2359" y="368"/>
                    </a:lnTo>
                    <a:lnTo>
                      <a:pt x="2441" y="372"/>
                    </a:lnTo>
                    <a:lnTo>
                      <a:pt x="2524" y="376"/>
                    </a:lnTo>
                    <a:lnTo>
                      <a:pt x="2606" y="379"/>
                    </a:lnTo>
                    <a:lnTo>
                      <a:pt x="2690" y="380"/>
                    </a:lnTo>
                    <a:lnTo>
                      <a:pt x="2774" y="382"/>
                    </a:lnTo>
                    <a:lnTo>
                      <a:pt x="2858" y="382"/>
                    </a:lnTo>
                    <a:lnTo>
                      <a:pt x="2940" y="382"/>
                    </a:lnTo>
                    <a:lnTo>
                      <a:pt x="3024" y="380"/>
                    </a:lnTo>
                    <a:lnTo>
                      <a:pt x="3108" y="379"/>
                    </a:lnTo>
                    <a:lnTo>
                      <a:pt x="3190" y="376"/>
                    </a:lnTo>
                    <a:lnTo>
                      <a:pt x="3273" y="372"/>
                    </a:lnTo>
                    <a:lnTo>
                      <a:pt x="3355" y="368"/>
                    </a:lnTo>
                    <a:lnTo>
                      <a:pt x="3437" y="363"/>
                    </a:lnTo>
                    <a:lnTo>
                      <a:pt x="3518" y="357"/>
                    </a:lnTo>
                    <a:lnTo>
                      <a:pt x="3599" y="350"/>
                    </a:lnTo>
                    <a:lnTo>
                      <a:pt x="3680" y="343"/>
                    </a:lnTo>
                    <a:lnTo>
                      <a:pt x="3760" y="334"/>
                    </a:lnTo>
                    <a:lnTo>
                      <a:pt x="3841" y="325"/>
                    </a:lnTo>
                    <a:lnTo>
                      <a:pt x="3920" y="316"/>
                    </a:lnTo>
                    <a:lnTo>
                      <a:pt x="3999" y="305"/>
                    </a:lnTo>
                    <a:lnTo>
                      <a:pt x="4079" y="294"/>
                    </a:lnTo>
                    <a:lnTo>
                      <a:pt x="4157" y="283"/>
                    </a:lnTo>
                    <a:lnTo>
                      <a:pt x="4234" y="271"/>
                    </a:lnTo>
                    <a:lnTo>
                      <a:pt x="4312" y="257"/>
                    </a:lnTo>
                    <a:lnTo>
                      <a:pt x="4389" y="243"/>
                    </a:lnTo>
                    <a:lnTo>
                      <a:pt x="4465" y="228"/>
                    </a:lnTo>
                    <a:lnTo>
                      <a:pt x="4541" y="212"/>
                    </a:lnTo>
                    <a:lnTo>
                      <a:pt x="4617" y="197"/>
                    </a:lnTo>
                    <a:lnTo>
                      <a:pt x="4692" y="180"/>
                    </a:lnTo>
                    <a:lnTo>
                      <a:pt x="4767" y="162"/>
                    </a:lnTo>
                    <a:lnTo>
                      <a:pt x="4841" y="144"/>
                    </a:lnTo>
                    <a:lnTo>
                      <a:pt x="4914" y="126"/>
                    </a:lnTo>
                    <a:lnTo>
                      <a:pt x="4988" y="106"/>
                    </a:lnTo>
                    <a:lnTo>
                      <a:pt x="5060" y="86"/>
                    </a:lnTo>
                    <a:lnTo>
                      <a:pt x="5132" y="66"/>
                    </a:lnTo>
                    <a:lnTo>
                      <a:pt x="5204" y="45"/>
                    </a:lnTo>
                    <a:lnTo>
                      <a:pt x="5274" y="22"/>
                    </a:lnTo>
                    <a:lnTo>
                      <a:pt x="5344" y="0"/>
                    </a:lnTo>
                    <a:lnTo>
                      <a:pt x="5392" y="82"/>
                    </a:lnTo>
                    <a:lnTo>
                      <a:pt x="5439" y="164"/>
                    </a:lnTo>
                    <a:lnTo>
                      <a:pt x="5486" y="247"/>
                    </a:lnTo>
                    <a:lnTo>
                      <a:pt x="5532" y="331"/>
                    </a:lnTo>
                    <a:lnTo>
                      <a:pt x="5578" y="416"/>
                    </a:lnTo>
                    <a:lnTo>
                      <a:pt x="5624" y="501"/>
                    </a:lnTo>
                    <a:lnTo>
                      <a:pt x="5668" y="587"/>
                    </a:lnTo>
                    <a:lnTo>
                      <a:pt x="5714" y="673"/>
                    </a:lnTo>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792" name="Freeform 6"/>
              <p:cNvSpPr/>
              <p:nvPr/>
            </p:nvSpPr>
            <p:spPr bwMode="auto">
              <a:xfrm>
                <a:off x="520700" y="195609"/>
                <a:ext cx="188673" cy="78614"/>
              </a:xfrm>
              <a:custGeom>
                <a:avLst/>
                <a:gdLst>
                  <a:gd name="T0" fmla="*/ 0 w 2856"/>
                  <a:gd name="T1" fmla="*/ 1188 h 1188"/>
                  <a:gd name="T2" fmla="*/ 97 w 2856"/>
                  <a:gd name="T3" fmla="*/ 1187 h 1188"/>
                  <a:gd name="T4" fmla="*/ 291 w 2856"/>
                  <a:gd name="T5" fmla="*/ 1183 h 1188"/>
                  <a:gd name="T6" fmla="*/ 484 w 2856"/>
                  <a:gd name="T7" fmla="*/ 1174 h 1188"/>
                  <a:gd name="T8" fmla="*/ 675 w 2856"/>
                  <a:gd name="T9" fmla="*/ 1161 h 1188"/>
                  <a:gd name="T10" fmla="*/ 864 w 2856"/>
                  <a:gd name="T11" fmla="*/ 1144 h 1188"/>
                  <a:gd name="T12" fmla="*/ 1051 w 2856"/>
                  <a:gd name="T13" fmla="*/ 1123 h 1188"/>
                  <a:gd name="T14" fmla="*/ 1235 w 2856"/>
                  <a:gd name="T15" fmla="*/ 1097 h 1188"/>
                  <a:gd name="T16" fmla="*/ 1417 w 2856"/>
                  <a:gd name="T17" fmla="*/ 1068 h 1188"/>
                  <a:gd name="T18" fmla="*/ 1597 w 2856"/>
                  <a:gd name="T19" fmla="*/ 1036 h 1188"/>
                  <a:gd name="T20" fmla="*/ 1775 w 2856"/>
                  <a:gd name="T21" fmla="*/ 999 h 1188"/>
                  <a:gd name="T22" fmla="*/ 1949 w 2856"/>
                  <a:gd name="T23" fmla="*/ 959 h 1188"/>
                  <a:gd name="T24" fmla="*/ 2121 w 2856"/>
                  <a:gd name="T25" fmla="*/ 914 h 1188"/>
                  <a:gd name="T26" fmla="*/ 2290 w 2856"/>
                  <a:gd name="T27" fmla="*/ 867 h 1188"/>
                  <a:gd name="T28" fmla="*/ 2455 w 2856"/>
                  <a:gd name="T29" fmla="*/ 816 h 1188"/>
                  <a:gd name="T30" fmla="*/ 2618 w 2856"/>
                  <a:gd name="T31" fmla="*/ 761 h 1188"/>
                  <a:gd name="T32" fmla="*/ 2777 w 2856"/>
                  <a:gd name="T33" fmla="*/ 703 h 1188"/>
                  <a:gd name="T34" fmla="*/ 2810 w 2856"/>
                  <a:gd name="T35" fmla="*/ 587 h 1188"/>
                  <a:gd name="T36" fmla="*/ 2720 w 2856"/>
                  <a:gd name="T37" fmla="*/ 416 h 1188"/>
                  <a:gd name="T38" fmla="*/ 2628 w 2856"/>
                  <a:gd name="T39" fmla="*/ 247 h 1188"/>
                  <a:gd name="T40" fmla="*/ 2534 w 2856"/>
                  <a:gd name="T41" fmla="*/ 82 h 1188"/>
                  <a:gd name="T42" fmla="*/ 2416 w 2856"/>
                  <a:gd name="T43" fmla="*/ 22 h 1188"/>
                  <a:gd name="T44" fmla="*/ 2274 w 2856"/>
                  <a:gd name="T45" fmla="*/ 66 h 1188"/>
                  <a:gd name="T46" fmla="*/ 2130 w 2856"/>
                  <a:gd name="T47" fmla="*/ 106 h 1188"/>
                  <a:gd name="T48" fmla="*/ 1983 w 2856"/>
                  <a:gd name="T49" fmla="*/ 144 h 1188"/>
                  <a:gd name="T50" fmla="*/ 1834 w 2856"/>
                  <a:gd name="T51" fmla="*/ 180 h 1188"/>
                  <a:gd name="T52" fmla="*/ 1683 w 2856"/>
                  <a:gd name="T53" fmla="*/ 212 h 1188"/>
                  <a:gd name="T54" fmla="*/ 1531 w 2856"/>
                  <a:gd name="T55" fmla="*/ 243 h 1188"/>
                  <a:gd name="T56" fmla="*/ 1376 w 2856"/>
                  <a:gd name="T57" fmla="*/ 271 h 1188"/>
                  <a:gd name="T58" fmla="*/ 1221 w 2856"/>
                  <a:gd name="T59" fmla="*/ 294 h 1188"/>
                  <a:gd name="T60" fmla="*/ 1062 w 2856"/>
                  <a:gd name="T61" fmla="*/ 316 h 1188"/>
                  <a:gd name="T62" fmla="*/ 902 w 2856"/>
                  <a:gd name="T63" fmla="*/ 334 h 1188"/>
                  <a:gd name="T64" fmla="*/ 741 w 2856"/>
                  <a:gd name="T65" fmla="*/ 350 h 1188"/>
                  <a:gd name="T66" fmla="*/ 579 w 2856"/>
                  <a:gd name="T67" fmla="*/ 363 h 1188"/>
                  <a:gd name="T68" fmla="*/ 415 w 2856"/>
                  <a:gd name="T69" fmla="*/ 372 h 1188"/>
                  <a:gd name="T70" fmla="*/ 250 w 2856"/>
                  <a:gd name="T71" fmla="*/ 379 h 1188"/>
                  <a:gd name="T72" fmla="*/ 83 w 2856"/>
                  <a:gd name="T73" fmla="*/ 382 h 1188"/>
                  <a:gd name="T74" fmla="*/ 0 w 2856"/>
                  <a:gd name="T75" fmla="*/ 382 h 1188"/>
                  <a:gd name="T76" fmla="*/ 0 w 2856"/>
                  <a:gd name="T77" fmla="*/ 1188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56" h="1188">
                    <a:moveTo>
                      <a:pt x="0" y="1188"/>
                    </a:moveTo>
                    <a:lnTo>
                      <a:pt x="0" y="1188"/>
                    </a:lnTo>
                    <a:lnTo>
                      <a:pt x="97" y="1187"/>
                    </a:lnTo>
                    <a:lnTo>
                      <a:pt x="194" y="1186"/>
                    </a:lnTo>
                    <a:lnTo>
                      <a:pt x="291" y="1183"/>
                    </a:lnTo>
                    <a:lnTo>
                      <a:pt x="388" y="1179"/>
                    </a:lnTo>
                    <a:lnTo>
                      <a:pt x="484" y="1174"/>
                    </a:lnTo>
                    <a:lnTo>
                      <a:pt x="579" y="1168"/>
                    </a:lnTo>
                    <a:lnTo>
                      <a:pt x="675" y="1161"/>
                    </a:lnTo>
                    <a:lnTo>
                      <a:pt x="770" y="1153"/>
                    </a:lnTo>
                    <a:lnTo>
                      <a:pt x="864" y="1144"/>
                    </a:lnTo>
                    <a:lnTo>
                      <a:pt x="958" y="1134"/>
                    </a:lnTo>
                    <a:lnTo>
                      <a:pt x="1051" y="1123"/>
                    </a:lnTo>
                    <a:lnTo>
                      <a:pt x="1144" y="1111"/>
                    </a:lnTo>
                    <a:lnTo>
                      <a:pt x="1235" y="1097"/>
                    </a:lnTo>
                    <a:lnTo>
                      <a:pt x="1327" y="1084"/>
                    </a:lnTo>
                    <a:lnTo>
                      <a:pt x="1417" y="1068"/>
                    </a:lnTo>
                    <a:lnTo>
                      <a:pt x="1508" y="1053"/>
                    </a:lnTo>
                    <a:lnTo>
                      <a:pt x="1597" y="1036"/>
                    </a:lnTo>
                    <a:lnTo>
                      <a:pt x="1687" y="1018"/>
                    </a:lnTo>
                    <a:lnTo>
                      <a:pt x="1775" y="999"/>
                    </a:lnTo>
                    <a:lnTo>
                      <a:pt x="1862" y="979"/>
                    </a:lnTo>
                    <a:lnTo>
                      <a:pt x="1949" y="959"/>
                    </a:lnTo>
                    <a:lnTo>
                      <a:pt x="2035" y="936"/>
                    </a:lnTo>
                    <a:lnTo>
                      <a:pt x="2121" y="914"/>
                    </a:lnTo>
                    <a:lnTo>
                      <a:pt x="2206" y="891"/>
                    </a:lnTo>
                    <a:lnTo>
                      <a:pt x="2290" y="867"/>
                    </a:lnTo>
                    <a:lnTo>
                      <a:pt x="2372" y="841"/>
                    </a:lnTo>
                    <a:lnTo>
                      <a:pt x="2455" y="816"/>
                    </a:lnTo>
                    <a:lnTo>
                      <a:pt x="2537" y="789"/>
                    </a:lnTo>
                    <a:lnTo>
                      <a:pt x="2618" y="761"/>
                    </a:lnTo>
                    <a:lnTo>
                      <a:pt x="2699" y="733"/>
                    </a:lnTo>
                    <a:lnTo>
                      <a:pt x="2777" y="703"/>
                    </a:lnTo>
                    <a:lnTo>
                      <a:pt x="2856" y="673"/>
                    </a:lnTo>
                    <a:lnTo>
                      <a:pt x="2810" y="587"/>
                    </a:lnTo>
                    <a:lnTo>
                      <a:pt x="2766" y="501"/>
                    </a:lnTo>
                    <a:lnTo>
                      <a:pt x="2720" y="416"/>
                    </a:lnTo>
                    <a:lnTo>
                      <a:pt x="2674" y="331"/>
                    </a:lnTo>
                    <a:lnTo>
                      <a:pt x="2628" y="247"/>
                    </a:lnTo>
                    <a:lnTo>
                      <a:pt x="2581" y="164"/>
                    </a:lnTo>
                    <a:lnTo>
                      <a:pt x="2534" y="82"/>
                    </a:lnTo>
                    <a:lnTo>
                      <a:pt x="2486" y="0"/>
                    </a:lnTo>
                    <a:lnTo>
                      <a:pt x="2416" y="22"/>
                    </a:lnTo>
                    <a:lnTo>
                      <a:pt x="2346" y="45"/>
                    </a:lnTo>
                    <a:lnTo>
                      <a:pt x="2274" y="66"/>
                    </a:lnTo>
                    <a:lnTo>
                      <a:pt x="2203" y="86"/>
                    </a:lnTo>
                    <a:lnTo>
                      <a:pt x="2130" y="106"/>
                    </a:lnTo>
                    <a:lnTo>
                      <a:pt x="2056" y="126"/>
                    </a:lnTo>
                    <a:lnTo>
                      <a:pt x="1983" y="144"/>
                    </a:lnTo>
                    <a:lnTo>
                      <a:pt x="1909" y="163"/>
                    </a:lnTo>
                    <a:lnTo>
                      <a:pt x="1834" y="180"/>
                    </a:lnTo>
                    <a:lnTo>
                      <a:pt x="1759" y="197"/>
                    </a:lnTo>
                    <a:lnTo>
                      <a:pt x="1683" y="212"/>
                    </a:lnTo>
                    <a:lnTo>
                      <a:pt x="1607" y="228"/>
                    </a:lnTo>
                    <a:lnTo>
                      <a:pt x="1531" y="243"/>
                    </a:lnTo>
                    <a:lnTo>
                      <a:pt x="1454" y="257"/>
                    </a:lnTo>
                    <a:lnTo>
                      <a:pt x="1376" y="271"/>
                    </a:lnTo>
                    <a:lnTo>
                      <a:pt x="1299" y="283"/>
                    </a:lnTo>
                    <a:lnTo>
                      <a:pt x="1221" y="294"/>
                    </a:lnTo>
                    <a:lnTo>
                      <a:pt x="1141" y="305"/>
                    </a:lnTo>
                    <a:lnTo>
                      <a:pt x="1062" y="316"/>
                    </a:lnTo>
                    <a:lnTo>
                      <a:pt x="983" y="325"/>
                    </a:lnTo>
                    <a:lnTo>
                      <a:pt x="902" y="334"/>
                    </a:lnTo>
                    <a:lnTo>
                      <a:pt x="822" y="343"/>
                    </a:lnTo>
                    <a:lnTo>
                      <a:pt x="741" y="350"/>
                    </a:lnTo>
                    <a:lnTo>
                      <a:pt x="661" y="357"/>
                    </a:lnTo>
                    <a:lnTo>
                      <a:pt x="579" y="363"/>
                    </a:lnTo>
                    <a:lnTo>
                      <a:pt x="497" y="368"/>
                    </a:lnTo>
                    <a:lnTo>
                      <a:pt x="415" y="372"/>
                    </a:lnTo>
                    <a:lnTo>
                      <a:pt x="332" y="376"/>
                    </a:lnTo>
                    <a:lnTo>
                      <a:pt x="250" y="379"/>
                    </a:lnTo>
                    <a:lnTo>
                      <a:pt x="166" y="380"/>
                    </a:lnTo>
                    <a:lnTo>
                      <a:pt x="83" y="382"/>
                    </a:lnTo>
                    <a:lnTo>
                      <a:pt x="0" y="382"/>
                    </a:lnTo>
                    <a:lnTo>
                      <a:pt x="0" y="1188"/>
                    </a:lnTo>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793" name="Freeform 7"/>
              <p:cNvSpPr/>
              <p:nvPr/>
            </p:nvSpPr>
            <p:spPr bwMode="auto">
              <a:xfrm>
                <a:off x="0" y="710760"/>
                <a:ext cx="199309" cy="446711"/>
              </a:xfrm>
              <a:custGeom>
                <a:avLst/>
                <a:gdLst>
                  <a:gd name="T0" fmla="*/ 3021 w 3021"/>
                  <a:gd name="T1" fmla="*/ 0 h 6762"/>
                  <a:gd name="T2" fmla="*/ 0 w 3021"/>
                  <a:gd name="T3" fmla="*/ 1815 h 6762"/>
                  <a:gd name="T4" fmla="*/ 386 w 3021"/>
                  <a:gd name="T5" fmla="*/ 6345 h 6762"/>
                  <a:gd name="T6" fmla="*/ 1350 w 3021"/>
                  <a:gd name="T7" fmla="*/ 6762 h 6762"/>
                  <a:gd name="T8" fmla="*/ 1387 w 3021"/>
                  <a:gd name="T9" fmla="*/ 6675 h 6762"/>
                  <a:gd name="T10" fmla="*/ 1424 w 3021"/>
                  <a:gd name="T11" fmla="*/ 6589 h 6762"/>
                  <a:gd name="T12" fmla="*/ 1461 w 3021"/>
                  <a:gd name="T13" fmla="*/ 6503 h 6762"/>
                  <a:gd name="T14" fmla="*/ 1499 w 3021"/>
                  <a:gd name="T15" fmla="*/ 6418 h 6762"/>
                  <a:gd name="T16" fmla="*/ 1537 w 3021"/>
                  <a:gd name="T17" fmla="*/ 6333 h 6762"/>
                  <a:gd name="T18" fmla="*/ 1576 w 3021"/>
                  <a:gd name="T19" fmla="*/ 6249 h 6762"/>
                  <a:gd name="T20" fmla="*/ 1615 w 3021"/>
                  <a:gd name="T21" fmla="*/ 6166 h 6762"/>
                  <a:gd name="T22" fmla="*/ 1654 w 3021"/>
                  <a:gd name="T23" fmla="*/ 6083 h 6762"/>
                  <a:gd name="T24" fmla="*/ 1694 w 3021"/>
                  <a:gd name="T25" fmla="*/ 6000 h 6762"/>
                  <a:gd name="T26" fmla="*/ 1735 w 3021"/>
                  <a:gd name="T27" fmla="*/ 5919 h 6762"/>
                  <a:gd name="T28" fmla="*/ 1777 w 3021"/>
                  <a:gd name="T29" fmla="*/ 5838 h 6762"/>
                  <a:gd name="T30" fmla="*/ 1818 w 3021"/>
                  <a:gd name="T31" fmla="*/ 5759 h 6762"/>
                  <a:gd name="T32" fmla="*/ 1861 w 3021"/>
                  <a:gd name="T33" fmla="*/ 5680 h 6762"/>
                  <a:gd name="T34" fmla="*/ 1904 w 3021"/>
                  <a:gd name="T35" fmla="*/ 5601 h 6762"/>
                  <a:gd name="T36" fmla="*/ 1948 w 3021"/>
                  <a:gd name="T37" fmla="*/ 5523 h 6762"/>
                  <a:gd name="T38" fmla="*/ 1992 w 3021"/>
                  <a:gd name="T39" fmla="*/ 5447 h 6762"/>
                  <a:gd name="T40" fmla="*/ 2037 w 3021"/>
                  <a:gd name="T41" fmla="*/ 5371 h 6762"/>
                  <a:gd name="T42" fmla="*/ 2083 w 3021"/>
                  <a:gd name="T43" fmla="*/ 5295 h 6762"/>
                  <a:gd name="T44" fmla="*/ 2129 w 3021"/>
                  <a:gd name="T45" fmla="*/ 5221 h 6762"/>
                  <a:gd name="T46" fmla="*/ 2176 w 3021"/>
                  <a:gd name="T47" fmla="*/ 5148 h 6762"/>
                  <a:gd name="T48" fmla="*/ 2224 w 3021"/>
                  <a:gd name="T49" fmla="*/ 5076 h 6762"/>
                  <a:gd name="T50" fmla="*/ 2272 w 3021"/>
                  <a:gd name="T51" fmla="*/ 5005 h 6762"/>
                  <a:gd name="T52" fmla="*/ 2321 w 3021"/>
                  <a:gd name="T53" fmla="*/ 4934 h 6762"/>
                  <a:gd name="T54" fmla="*/ 2371 w 3021"/>
                  <a:gd name="T55" fmla="*/ 4864 h 6762"/>
                  <a:gd name="T56" fmla="*/ 2421 w 3021"/>
                  <a:gd name="T57" fmla="*/ 4796 h 6762"/>
                  <a:gd name="T58" fmla="*/ 2473 w 3021"/>
                  <a:gd name="T59" fmla="*/ 4729 h 6762"/>
                  <a:gd name="T60" fmla="*/ 2525 w 3021"/>
                  <a:gd name="T61" fmla="*/ 4662 h 6762"/>
                  <a:gd name="T62" fmla="*/ 2579 w 3021"/>
                  <a:gd name="T63" fmla="*/ 4596 h 6762"/>
                  <a:gd name="T64" fmla="*/ 2633 w 3021"/>
                  <a:gd name="T65" fmla="*/ 4532 h 6762"/>
                  <a:gd name="T66" fmla="*/ 2687 w 3021"/>
                  <a:gd name="T67" fmla="*/ 4468 h 6762"/>
                  <a:gd name="T68" fmla="*/ 2742 w 3021"/>
                  <a:gd name="T69" fmla="*/ 4406 h 6762"/>
                  <a:gd name="T70" fmla="*/ 2799 w 3021"/>
                  <a:gd name="T71" fmla="*/ 4345 h 6762"/>
                  <a:gd name="T72" fmla="*/ 2795 w 3021"/>
                  <a:gd name="T73" fmla="*/ 4324 h 6762"/>
                  <a:gd name="T74" fmla="*/ 2791 w 3021"/>
                  <a:gd name="T75" fmla="*/ 4304 h 6762"/>
                  <a:gd name="T76" fmla="*/ 2789 w 3021"/>
                  <a:gd name="T77" fmla="*/ 4283 h 6762"/>
                  <a:gd name="T78" fmla="*/ 2788 w 3021"/>
                  <a:gd name="T79" fmla="*/ 4262 h 6762"/>
                  <a:gd name="T80" fmla="*/ 2788 w 3021"/>
                  <a:gd name="T81" fmla="*/ 3977 h 6762"/>
                  <a:gd name="T82" fmla="*/ 2790 w 3021"/>
                  <a:gd name="T83" fmla="*/ 3695 h 6762"/>
                  <a:gd name="T84" fmla="*/ 2795 w 3021"/>
                  <a:gd name="T85" fmla="*/ 3415 h 6762"/>
                  <a:gd name="T86" fmla="*/ 2800 w 3021"/>
                  <a:gd name="T87" fmla="*/ 3137 h 6762"/>
                  <a:gd name="T88" fmla="*/ 2809 w 3021"/>
                  <a:gd name="T89" fmla="*/ 2863 h 6762"/>
                  <a:gd name="T90" fmla="*/ 2819 w 3021"/>
                  <a:gd name="T91" fmla="*/ 2591 h 6762"/>
                  <a:gd name="T92" fmla="*/ 2830 w 3021"/>
                  <a:gd name="T93" fmla="*/ 2321 h 6762"/>
                  <a:gd name="T94" fmla="*/ 2845 w 3021"/>
                  <a:gd name="T95" fmla="*/ 2054 h 6762"/>
                  <a:gd name="T96" fmla="*/ 2860 w 3021"/>
                  <a:gd name="T97" fmla="*/ 1788 h 6762"/>
                  <a:gd name="T98" fmla="*/ 2877 w 3021"/>
                  <a:gd name="T99" fmla="*/ 1525 h 6762"/>
                  <a:gd name="T100" fmla="*/ 2897 w 3021"/>
                  <a:gd name="T101" fmla="*/ 1265 h 6762"/>
                  <a:gd name="T102" fmla="*/ 2919 w 3021"/>
                  <a:gd name="T103" fmla="*/ 1008 h 6762"/>
                  <a:gd name="T104" fmla="*/ 2942 w 3021"/>
                  <a:gd name="T105" fmla="*/ 752 h 6762"/>
                  <a:gd name="T106" fmla="*/ 2967 w 3021"/>
                  <a:gd name="T107" fmla="*/ 499 h 6762"/>
                  <a:gd name="T108" fmla="*/ 2993 w 3021"/>
                  <a:gd name="T109" fmla="*/ 248 h 6762"/>
                  <a:gd name="T110" fmla="*/ 3021 w 3021"/>
                  <a:gd name="T111" fmla="*/ 0 h 6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21" h="6762">
                    <a:moveTo>
                      <a:pt x="3021" y="0"/>
                    </a:moveTo>
                    <a:lnTo>
                      <a:pt x="0" y="1815"/>
                    </a:lnTo>
                    <a:lnTo>
                      <a:pt x="386" y="6345"/>
                    </a:lnTo>
                    <a:lnTo>
                      <a:pt x="1350" y="6762"/>
                    </a:lnTo>
                    <a:lnTo>
                      <a:pt x="1387" y="6675"/>
                    </a:lnTo>
                    <a:lnTo>
                      <a:pt x="1424" y="6589"/>
                    </a:lnTo>
                    <a:lnTo>
                      <a:pt x="1461" y="6503"/>
                    </a:lnTo>
                    <a:lnTo>
                      <a:pt x="1499" y="6418"/>
                    </a:lnTo>
                    <a:lnTo>
                      <a:pt x="1537" y="6333"/>
                    </a:lnTo>
                    <a:lnTo>
                      <a:pt x="1576" y="6249"/>
                    </a:lnTo>
                    <a:lnTo>
                      <a:pt x="1615" y="6166"/>
                    </a:lnTo>
                    <a:lnTo>
                      <a:pt x="1654" y="6083"/>
                    </a:lnTo>
                    <a:lnTo>
                      <a:pt x="1694" y="6000"/>
                    </a:lnTo>
                    <a:lnTo>
                      <a:pt x="1735" y="5919"/>
                    </a:lnTo>
                    <a:lnTo>
                      <a:pt x="1777" y="5838"/>
                    </a:lnTo>
                    <a:lnTo>
                      <a:pt x="1818" y="5759"/>
                    </a:lnTo>
                    <a:lnTo>
                      <a:pt x="1861" y="5680"/>
                    </a:lnTo>
                    <a:lnTo>
                      <a:pt x="1904" y="5601"/>
                    </a:lnTo>
                    <a:lnTo>
                      <a:pt x="1948" y="5523"/>
                    </a:lnTo>
                    <a:lnTo>
                      <a:pt x="1992" y="5447"/>
                    </a:lnTo>
                    <a:lnTo>
                      <a:pt x="2037" y="5371"/>
                    </a:lnTo>
                    <a:lnTo>
                      <a:pt x="2083" y="5295"/>
                    </a:lnTo>
                    <a:lnTo>
                      <a:pt x="2129" y="5221"/>
                    </a:lnTo>
                    <a:lnTo>
                      <a:pt x="2176" y="5148"/>
                    </a:lnTo>
                    <a:lnTo>
                      <a:pt x="2224" y="5076"/>
                    </a:lnTo>
                    <a:lnTo>
                      <a:pt x="2272" y="5005"/>
                    </a:lnTo>
                    <a:lnTo>
                      <a:pt x="2321" y="4934"/>
                    </a:lnTo>
                    <a:lnTo>
                      <a:pt x="2371" y="4864"/>
                    </a:lnTo>
                    <a:lnTo>
                      <a:pt x="2421" y="4796"/>
                    </a:lnTo>
                    <a:lnTo>
                      <a:pt x="2473" y="4729"/>
                    </a:lnTo>
                    <a:lnTo>
                      <a:pt x="2525" y="4662"/>
                    </a:lnTo>
                    <a:lnTo>
                      <a:pt x="2579" y="4596"/>
                    </a:lnTo>
                    <a:lnTo>
                      <a:pt x="2633" y="4532"/>
                    </a:lnTo>
                    <a:lnTo>
                      <a:pt x="2687" y="4468"/>
                    </a:lnTo>
                    <a:lnTo>
                      <a:pt x="2742" y="4406"/>
                    </a:lnTo>
                    <a:lnTo>
                      <a:pt x="2799" y="4345"/>
                    </a:lnTo>
                    <a:lnTo>
                      <a:pt x="2795" y="4324"/>
                    </a:lnTo>
                    <a:lnTo>
                      <a:pt x="2791" y="4304"/>
                    </a:lnTo>
                    <a:lnTo>
                      <a:pt x="2789" y="4283"/>
                    </a:lnTo>
                    <a:lnTo>
                      <a:pt x="2788" y="4262"/>
                    </a:lnTo>
                    <a:lnTo>
                      <a:pt x="2788" y="3977"/>
                    </a:lnTo>
                    <a:lnTo>
                      <a:pt x="2790" y="3695"/>
                    </a:lnTo>
                    <a:lnTo>
                      <a:pt x="2795" y="3415"/>
                    </a:lnTo>
                    <a:lnTo>
                      <a:pt x="2800" y="3137"/>
                    </a:lnTo>
                    <a:lnTo>
                      <a:pt x="2809" y="2863"/>
                    </a:lnTo>
                    <a:lnTo>
                      <a:pt x="2819" y="2591"/>
                    </a:lnTo>
                    <a:lnTo>
                      <a:pt x="2830" y="2321"/>
                    </a:lnTo>
                    <a:lnTo>
                      <a:pt x="2845" y="2054"/>
                    </a:lnTo>
                    <a:lnTo>
                      <a:pt x="2860" y="1788"/>
                    </a:lnTo>
                    <a:lnTo>
                      <a:pt x="2877" y="1525"/>
                    </a:lnTo>
                    <a:lnTo>
                      <a:pt x="2897" y="1265"/>
                    </a:lnTo>
                    <a:lnTo>
                      <a:pt x="2919" y="1008"/>
                    </a:lnTo>
                    <a:lnTo>
                      <a:pt x="2942" y="752"/>
                    </a:lnTo>
                    <a:lnTo>
                      <a:pt x="2967" y="499"/>
                    </a:lnTo>
                    <a:lnTo>
                      <a:pt x="2993" y="248"/>
                    </a:lnTo>
                    <a:lnTo>
                      <a:pt x="3021"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794" name="Freeform 8"/>
              <p:cNvSpPr/>
              <p:nvPr/>
            </p:nvSpPr>
            <p:spPr bwMode="auto">
              <a:xfrm>
                <a:off x="842091" y="710760"/>
                <a:ext cx="199309" cy="446711"/>
              </a:xfrm>
              <a:custGeom>
                <a:avLst/>
                <a:gdLst>
                  <a:gd name="T0" fmla="*/ 0 w 3021"/>
                  <a:gd name="T1" fmla="*/ 0 h 6762"/>
                  <a:gd name="T2" fmla="*/ 3021 w 3021"/>
                  <a:gd name="T3" fmla="*/ 1815 h 6762"/>
                  <a:gd name="T4" fmla="*/ 2635 w 3021"/>
                  <a:gd name="T5" fmla="*/ 6345 h 6762"/>
                  <a:gd name="T6" fmla="*/ 1671 w 3021"/>
                  <a:gd name="T7" fmla="*/ 6762 h 6762"/>
                  <a:gd name="T8" fmla="*/ 1634 w 3021"/>
                  <a:gd name="T9" fmla="*/ 6675 h 6762"/>
                  <a:gd name="T10" fmla="*/ 1597 w 3021"/>
                  <a:gd name="T11" fmla="*/ 6589 h 6762"/>
                  <a:gd name="T12" fmla="*/ 1560 w 3021"/>
                  <a:gd name="T13" fmla="*/ 6503 h 6762"/>
                  <a:gd name="T14" fmla="*/ 1522 w 3021"/>
                  <a:gd name="T15" fmla="*/ 6418 h 6762"/>
                  <a:gd name="T16" fmla="*/ 1484 w 3021"/>
                  <a:gd name="T17" fmla="*/ 6333 h 6762"/>
                  <a:gd name="T18" fmla="*/ 1445 w 3021"/>
                  <a:gd name="T19" fmla="*/ 6248 h 6762"/>
                  <a:gd name="T20" fmla="*/ 1406 w 3021"/>
                  <a:gd name="T21" fmla="*/ 6166 h 6762"/>
                  <a:gd name="T22" fmla="*/ 1367 w 3021"/>
                  <a:gd name="T23" fmla="*/ 6083 h 6762"/>
                  <a:gd name="T24" fmla="*/ 1327 w 3021"/>
                  <a:gd name="T25" fmla="*/ 6000 h 6762"/>
                  <a:gd name="T26" fmla="*/ 1286 w 3021"/>
                  <a:gd name="T27" fmla="*/ 5919 h 6762"/>
                  <a:gd name="T28" fmla="*/ 1244 w 3021"/>
                  <a:gd name="T29" fmla="*/ 5838 h 6762"/>
                  <a:gd name="T30" fmla="*/ 1203 w 3021"/>
                  <a:gd name="T31" fmla="*/ 5759 h 6762"/>
                  <a:gd name="T32" fmla="*/ 1160 w 3021"/>
                  <a:gd name="T33" fmla="*/ 5680 h 6762"/>
                  <a:gd name="T34" fmla="*/ 1117 w 3021"/>
                  <a:gd name="T35" fmla="*/ 5601 h 6762"/>
                  <a:gd name="T36" fmla="*/ 1073 w 3021"/>
                  <a:gd name="T37" fmla="*/ 5523 h 6762"/>
                  <a:gd name="T38" fmla="*/ 1029 w 3021"/>
                  <a:gd name="T39" fmla="*/ 5447 h 6762"/>
                  <a:gd name="T40" fmla="*/ 984 w 3021"/>
                  <a:gd name="T41" fmla="*/ 5371 h 6762"/>
                  <a:gd name="T42" fmla="*/ 938 w 3021"/>
                  <a:gd name="T43" fmla="*/ 5295 h 6762"/>
                  <a:gd name="T44" fmla="*/ 892 w 3021"/>
                  <a:gd name="T45" fmla="*/ 5221 h 6762"/>
                  <a:gd name="T46" fmla="*/ 845 w 3021"/>
                  <a:gd name="T47" fmla="*/ 5148 h 6762"/>
                  <a:gd name="T48" fmla="*/ 797 w 3021"/>
                  <a:gd name="T49" fmla="*/ 5076 h 6762"/>
                  <a:gd name="T50" fmla="*/ 749 w 3021"/>
                  <a:gd name="T51" fmla="*/ 5005 h 6762"/>
                  <a:gd name="T52" fmla="*/ 700 w 3021"/>
                  <a:gd name="T53" fmla="*/ 4934 h 6762"/>
                  <a:gd name="T54" fmla="*/ 650 w 3021"/>
                  <a:gd name="T55" fmla="*/ 4864 h 6762"/>
                  <a:gd name="T56" fmla="*/ 600 w 3021"/>
                  <a:gd name="T57" fmla="*/ 4796 h 6762"/>
                  <a:gd name="T58" fmla="*/ 548 w 3021"/>
                  <a:gd name="T59" fmla="*/ 4729 h 6762"/>
                  <a:gd name="T60" fmla="*/ 496 w 3021"/>
                  <a:gd name="T61" fmla="*/ 4662 h 6762"/>
                  <a:gd name="T62" fmla="*/ 442 w 3021"/>
                  <a:gd name="T63" fmla="*/ 4596 h 6762"/>
                  <a:gd name="T64" fmla="*/ 388 w 3021"/>
                  <a:gd name="T65" fmla="*/ 4532 h 6762"/>
                  <a:gd name="T66" fmla="*/ 334 w 3021"/>
                  <a:gd name="T67" fmla="*/ 4468 h 6762"/>
                  <a:gd name="T68" fmla="*/ 279 w 3021"/>
                  <a:gd name="T69" fmla="*/ 4406 h 6762"/>
                  <a:gd name="T70" fmla="*/ 222 w 3021"/>
                  <a:gd name="T71" fmla="*/ 4345 h 6762"/>
                  <a:gd name="T72" fmla="*/ 226 w 3021"/>
                  <a:gd name="T73" fmla="*/ 4324 h 6762"/>
                  <a:gd name="T74" fmla="*/ 230 w 3021"/>
                  <a:gd name="T75" fmla="*/ 4304 h 6762"/>
                  <a:gd name="T76" fmla="*/ 232 w 3021"/>
                  <a:gd name="T77" fmla="*/ 4283 h 6762"/>
                  <a:gd name="T78" fmla="*/ 233 w 3021"/>
                  <a:gd name="T79" fmla="*/ 4262 h 6762"/>
                  <a:gd name="T80" fmla="*/ 233 w 3021"/>
                  <a:gd name="T81" fmla="*/ 3977 h 6762"/>
                  <a:gd name="T82" fmla="*/ 231 w 3021"/>
                  <a:gd name="T83" fmla="*/ 3695 h 6762"/>
                  <a:gd name="T84" fmla="*/ 226 w 3021"/>
                  <a:gd name="T85" fmla="*/ 3415 h 6762"/>
                  <a:gd name="T86" fmla="*/ 221 w 3021"/>
                  <a:gd name="T87" fmla="*/ 3137 h 6762"/>
                  <a:gd name="T88" fmla="*/ 212 w 3021"/>
                  <a:gd name="T89" fmla="*/ 2863 h 6762"/>
                  <a:gd name="T90" fmla="*/ 202 w 3021"/>
                  <a:gd name="T91" fmla="*/ 2591 h 6762"/>
                  <a:gd name="T92" fmla="*/ 191 w 3021"/>
                  <a:gd name="T93" fmla="*/ 2321 h 6762"/>
                  <a:gd name="T94" fmla="*/ 176 w 3021"/>
                  <a:gd name="T95" fmla="*/ 2054 h 6762"/>
                  <a:gd name="T96" fmla="*/ 161 w 3021"/>
                  <a:gd name="T97" fmla="*/ 1788 h 6762"/>
                  <a:gd name="T98" fmla="*/ 144 w 3021"/>
                  <a:gd name="T99" fmla="*/ 1525 h 6762"/>
                  <a:gd name="T100" fmla="*/ 124 w 3021"/>
                  <a:gd name="T101" fmla="*/ 1265 h 6762"/>
                  <a:gd name="T102" fmla="*/ 102 w 3021"/>
                  <a:gd name="T103" fmla="*/ 1007 h 6762"/>
                  <a:gd name="T104" fmla="*/ 79 w 3021"/>
                  <a:gd name="T105" fmla="*/ 752 h 6762"/>
                  <a:gd name="T106" fmla="*/ 54 w 3021"/>
                  <a:gd name="T107" fmla="*/ 498 h 6762"/>
                  <a:gd name="T108" fmla="*/ 28 w 3021"/>
                  <a:gd name="T109" fmla="*/ 248 h 6762"/>
                  <a:gd name="T110" fmla="*/ 0 w 3021"/>
                  <a:gd name="T111" fmla="*/ 0 h 6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21" h="6762">
                    <a:moveTo>
                      <a:pt x="0" y="0"/>
                    </a:moveTo>
                    <a:lnTo>
                      <a:pt x="3021" y="1815"/>
                    </a:lnTo>
                    <a:lnTo>
                      <a:pt x="2635" y="6345"/>
                    </a:lnTo>
                    <a:lnTo>
                      <a:pt x="1671" y="6762"/>
                    </a:lnTo>
                    <a:lnTo>
                      <a:pt x="1634" y="6675"/>
                    </a:lnTo>
                    <a:lnTo>
                      <a:pt x="1597" y="6589"/>
                    </a:lnTo>
                    <a:lnTo>
                      <a:pt x="1560" y="6503"/>
                    </a:lnTo>
                    <a:lnTo>
                      <a:pt x="1522" y="6418"/>
                    </a:lnTo>
                    <a:lnTo>
                      <a:pt x="1484" y="6333"/>
                    </a:lnTo>
                    <a:lnTo>
                      <a:pt x="1445" y="6248"/>
                    </a:lnTo>
                    <a:lnTo>
                      <a:pt x="1406" y="6166"/>
                    </a:lnTo>
                    <a:lnTo>
                      <a:pt x="1367" y="6083"/>
                    </a:lnTo>
                    <a:lnTo>
                      <a:pt x="1327" y="6000"/>
                    </a:lnTo>
                    <a:lnTo>
                      <a:pt x="1286" y="5919"/>
                    </a:lnTo>
                    <a:lnTo>
                      <a:pt x="1244" y="5838"/>
                    </a:lnTo>
                    <a:lnTo>
                      <a:pt x="1203" y="5759"/>
                    </a:lnTo>
                    <a:lnTo>
                      <a:pt x="1160" y="5680"/>
                    </a:lnTo>
                    <a:lnTo>
                      <a:pt x="1117" y="5601"/>
                    </a:lnTo>
                    <a:lnTo>
                      <a:pt x="1073" y="5523"/>
                    </a:lnTo>
                    <a:lnTo>
                      <a:pt x="1029" y="5447"/>
                    </a:lnTo>
                    <a:lnTo>
                      <a:pt x="984" y="5371"/>
                    </a:lnTo>
                    <a:lnTo>
                      <a:pt x="938" y="5295"/>
                    </a:lnTo>
                    <a:lnTo>
                      <a:pt x="892" y="5221"/>
                    </a:lnTo>
                    <a:lnTo>
                      <a:pt x="845" y="5148"/>
                    </a:lnTo>
                    <a:lnTo>
                      <a:pt x="797" y="5076"/>
                    </a:lnTo>
                    <a:lnTo>
                      <a:pt x="749" y="5005"/>
                    </a:lnTo>
                    <a:lnTo>
                      <a:pt x="700" y="4934"/>
                    </a:lnTo>
                    <a:lnTo>
                      <a:pt x="650" y="4864"/>
                    </a:lnTo>
                    <a:lnTo>
                      <a:pt x="600" y="4796"/>
                    </a:lnTo>
                    <a:lnTo>
                      <a:pt x="548" y="4729"/>
                    </a:lnTo>
                    <a:lnTo>
                      <a:pt x="496" y="4662"/>
                    </a:lnTo>
                    <a:lnTo>
                      <a:pt x="442" y="4596"/>
                    </a:lnTo>
                    <a:lnTo>
                      <a:pt x="388" y="4532"/>
                    </a:lnTo>
                    <a:lnTo>
                      <a:pt x="334" y="4468"/>
                    </a:lnTo>
                    <a:lnTo>
                      <a:pt x="279" y="4406"/>
                    </a:lnTo>
                    <a:lnTo>
                      <a:pt x="222" y="4345"/>
                    </a:lnTo>
                    <a:lnTo>
                      <a:pt x="226" y="4324"/>
                    </a:lnTo>
                    <a:lnTo>
                      <a:pt x="230" y="4304"/>
                    </a:lnTo>
                    <a:lnTo>
                      <a:pt x="232" y="4283"/>
                    </a:lnTo>
                    <a:lnTo>
                      <a:pt x="233" y="4262"/>
                    </a:lnTo>
                    <a:lnTo>
                      <a:pt x="233" y="3977"/>
                    </a:lnTo>
                    <a:lnTo>
                      <a:pt x="231" y="3695"/>
                    </a:lnTo>
                    <a:lnTo>
                      <a:pt x="226" y="3415"/>
                    </a:lnTo>
                    <a:lnTo>
                      <a:pt x="221" y="3137"/>
                    </a:lnTo>
                    <a:lnTo>
                      <a:pt x="212" y="2863"/>
                    </a:lnTo>
                    <a:lnTo>
                      <a:pt x="202" y="2591"/>
                    </a:lnTo>
                    <a:lnTo>
                      <a:pt x="191" y="2321"/>
                    </a:lnTo>
                    <a:lnTo>
                      <a:pt x="176" y="2054"/>
                    </a:lnTo>
                    <a:lnTo>
                      <a:pt x="161" y="1788"/>
                    </a:lnTo>
                    <a:lnTo>
                      <a:pt x="144" y="1525"/>
                    </a:lnTo>
                    <a:lnTo>
                      <a:pt x="124" y="1265"/>
                    </a:lnTo>
                    <a:lnTo>
                      <a:pt x="102" y="1007"/>
                    </a:lnTo>
                    <a:lnTo>
                      <a:pt x="79" y="752"/>
                    </a:lnTo>
                    <a:lnTo>
                      <a:pt x="54" y="498"/>
                    </a:lnTo>
                    <a:lnTo>
                      <a:pt x="28" y="248"/>
                    </a:lnTo>
                    <a:lnTo>
                      <a:pt x="0" y="0"/>
                    </a:lnTo>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795" name="Freeform 9"/>
              <p:cNvSpPr/>
              <p:nvPr/>
            </p:nvSpPr>
            <p:spPr bwMode="auto">
              <a:xfrm>
                <a:off x="227517" y="1067227"/>
                <a:ext cx="293183" cy="110522"/>
              </a:xfrm>
              <a:custGeom>
                <a:avLst/>
                <a:gdLst>
                  <a:gd name="T0" fmla="*/ 21 w 4441"/>
                  <a:gd name="T1" fmla="*/ 119 h 1674"/>
                  <a:gd name="T2" fmla="*/ 90 w 4441"/>
                  <a:gd name="T3" fmla="*/ 343 h 1674"/>
                  <a:gd name="T4" fmla="*/ 191 w 4441"/>
                  <a:gd name="T5" fmla="*/ 546 h 1674"/>
                  <a:gd name="T6" fmla="*/ 325 w 4441"/>
                  <a:gd name="T7" fmla="*/ 729 h 1674"/>
                  <a:gd name="T8" fmla="*/ 489 w 4441"/>
                  <a:gd name="T9" fmla="*/ 894 h 1674"/>
                  <a:gd name="T10" fmla="*/ 685 w 4441"/>
                  <a:gd name="T11" fmla="*/ 1041 h 1674"/>
                  <a:gd name="T12" fmla="*/ 911 w 4441"/>
                  <a:gd name="T13" fmla="*/ 1171 h 1674"/>
                  <a:gd name="T14" fmla="*/ 1166 w 4441"/>
                  <a:gd name="T15" fmla="*/ 1282 h 1674"/>
                  <a:gd name="T16" fmla="*/ 1451 w 4441"/>
                  <a:gd name="T17" fmla="*/ 1380 h 1674"/>
                  <a:gd name="T18" fmla="*/ 1764 w 4441"/>
                  <a:gd name="T19" fmla="*/ 1461 h 1674"/>
                  <a:gd name="T20" fmla="*/ 2103 w 4441"/>
                  <a:gd name="T21" fmla="*/ 1528 h 1674"/>
                  <a:gd name="T22" fmla="*/ 2471 w 4441"/>
                  <a:gd name="T23" fmla="*/ 1582 h 1674"/>
                  <a:gd name="T24" fmla="*/ 2864 w 4441"/>
                  <a:gd name="T25" fmla="*/ 1622 h 1674"/>
                  <a:gd name="T26" fmla="*/ 3283 w 4441"/>
                  <a:gd name="T27" fmla="*/ 1651 h 1674"/>
                  <a:gd name="T28" fmla="*/ 3728 w 4441"/>
                  <a:gd name="T29" fmla="*/ 1668 h 1674"/>
                  <a:gd name="T30" fmla="*/ 4197 w 4441"/>
                  <a:gd name="T31" fmla="*/ 1674 h 1674"/>
                  <a:gd name="T32" fmla="*/ 4441 w 4441"/>
                  <a:gd name="T33" fmla="*/ 687 h 1674"/>
                  <a:gd name="T34" fmla="*/ 4025 w 4441"/>
                  <a:gd name="T35" fmla="*/ 681 h 1674"/>
                  <a:gd name="T36" fmla="*/ 3625 w 4441"/>
                  <a:gd name="T37" fmla="*/ 673 h 1674"/>
                  <a:gd name="T38" fmla="*/ 3243 w 4441"/>
                  <a:gd name="T39" fmla="*/ 661 h 1674"/>
                  <a:gd name="T40" fmla="*/ 2878 w 4441"/>
                  <a:gd name="T41" fmla="*/ 644 h 1674"/>
                  <a:gd name="T42" fmla="*/ 2529 w 4441"/>
                  <a:gd name="T43" fmla="*/ 624 h 1674"/>
                  <a:gd name="T44" fmla="*/ 2199 w 4441"/>
                  <a:gd name="T45" fmla="*/ 599 h 1674"/>
                  <a:gd name="T46" fmla="*/ 1889 w 4441"/>
                  <a:gd name="T47" fmla="*/ 567 h 1674"/>
                  <a:gd name="T48" fmla="*/ 1596 w 4441"/>
                  <a:gd name="T49" fmla="*/ 532 h 1674"/>
                  <a:gd name="T50" fmla="*/ 1324 w 4441"/>
                  <a:gd name="T51" fmla="*/ 489 h 1674"/>
                  <a:gd name="T52" fmla="*/ 1071 w 4441"/>
                  <a:gd name="T53" fmla="*/ 441 h 1674"/>
                  <a:gd name="T54" fmla="*/ 839 w 4441"/>
                  <a:gd name="T55" fmla="*/ 386 h 1674"/>
                  <a:gd name="T56" fmla="*/ 626 w 4441"/>
                  <a:gd name="T57" fmla="*/ 325 h 1674"/>
                  <a:gd name="T58" fmla="*/ 437 w 4441"/>
                  <a:gd name="T59" fmla="*/ 256 h 1674"/>
                  <a:gd name="T60" fmla="*/ 269 w 4441"/>
                  <a:gd name="T61" fmla="*/ 178 h 1674"/>
                  <a:gd name="T62" fmla="*/ 123 w 4441"/>
                  <a:gd name="T63" fmla="*/ 92 h 1674"/>
                  <a:gd name="T64" fmla="*/ 0 w 4441"/>
                  <a:gd name="T65" fmla="*/ 0 h 1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41" h="1674">
                    <a:moveTo>
                      <a:pt x="0" y="0"/>
                    </a:moveTo>
                    <a:lnTo>
                      <a:pt x="21" y="119"/>
                    </a:lnTo>
                    <a:lnTo>
                      <a:pt x="51" y="233"/>
                    </a:lnTo>
                    <a:lnTo>
                      <a:pt x="90" y="343"/>
                    </a:lnTo>
                    <a:lnTo>
                      <a:pt x="136" y="447"/>
                    </a:lnTo>
                    <a:lnTo>
                      <a:pt x="191" y="546"/>
                    </a:lnTo>
                    <a:lnTo>
                      <a:pt x="254" y="640"/>
                    </a:lnTo>
                    <a:lnTo>
                      <a:pt x="325" y="729"/>
                    </a:lnTo>
                    <a:lnTo>
                      <a:pt x="403" y="814"/>
                    </a:lnTo>
                    <a:lnTo>
                      <a:pt x="489" y="894"/>
                    </a:lnTo>
                    <a:lnTo>
                      <a:pt x="583" y="970"/>
                    </a:lnTo>
                    <a:lnTo>
                      <a:pt x="685" y="1041"/>
                    </a:lnTo>
                    <a:lnTo>
                      <a:pt x="794" y="1108"/>
                    </a:lnTo>
                    <a:lnTo>
                      <a:pt x="911" y="1171"/>
                    </a:lnTo>
                    <a:lnTo>
                      <a:pt x="1035" y="1229"/>
                    </a:lnTo>
                    <a:lnTo>
                      <a:pt x="1166" y="1282"/>
                    </a:lnTo>
                    <a:lnTo>
                      <a:pt x="1305" y="1333"/>
                    </a:lnTo>
                    <a:lnTo>
                      <a:pt x="1451" y="1380"/>
                    </a:lnTo>
                    <a:lnTo>
                      <a:pt x="1604" y="1422"/>
                    </a:lnTo>
                    <a:lnTo>
                      <a:pt x="1764" y="1461"/>
                    </a:lnTo>
                    <a:lnTo>
                      <a:pt x="1930" y="1497"/>
                    </a:lnTo>
                    <a:lnTo>
                      <a:pt x="2103" y="1528"/>
                    </a:lnTo>
                    <a:lnTo>
                      <a:pt x="2284" y="1557"/>
                    </a:lnTo>
                    <a:lnTo>
                      <a:pt x="2471" y="1582"/>
                    </a:lnTo>
                    <a:lnTo>
                      <a:pt x="2664" y="1604"/>
                    </a:lnTo>
                    <a:lnTo>
                      <a:pt x="2864" y="1622"/>
                    </a:lnTo>
                    <a:lnTo>
                      <a:pt x="3071" y="1638"/>
                    </a:lnTo>
                    <a:lnTo>
                      <a:pt x="3283" y="1651"/>
                    </a:lnTo>
                    <a:lnTo>
                      <a:pt x="3503" y="1660"/>
                    </a:lnTo>
                    <a:lnTo>
                      <a:pt x="3728" y="1668"/>
                    </a:lnTo>
                    <a:lnTo>
                      <a:pt x="3959" y="1671"/>
                    </a:lnTo>
                    <a:lnTo>
                      <a:pt x="4197" y="1674"/>
                    </a:lnTo>
                    <a:lnTo>
                      <a:pt x="4441" y="1672"/>
                    </a:lnTo>
                    <a:lnTo>
                      <a:pt x="4441" y="687"/>
                    </a:lnTo>
                    <a:lnTo>
                      <a:pt x="4231" y="685"/>
                    </a:lnTo>
                    <a:lnTo>
                      <a:pt x="4025" y="681"/>
                    </a:lnTo>
                    <a:lnTo>
                      <a:pt x="3823" y="678"/>
                    </a:lnTo>
                    <a:lnTo>
                      <a:pt x="3625" y="673"/>
                    </a:lnTo>
                    <a:lnTo>
                      <a:pt x="3432" y="668"/>
                    </a:lnTo>
                    <a:lnTo>
                      <a:pt x="3243" y="661"/>
                    </a:lnTo>
                    <a:lnTo>
                      <a:pt x="3057" y="653"/>
                    </a:lnTo>
                    <a:lnTo>
                      <a:pt x="2878" y="644"/>
                    </a:lnTo>
                    <a:lnTo>
                      <a:pt x="2701" y="634"/>
                    </a:lnTo>
                    <a:lnTo>
                      <a:pt x="2529" y="624"/>
                    </a:lnTo>
                    <a:lnTo>
                      <a:pt x="2363" y="612"/>
                    </a:lnTo>
                    <a:lnTo>
                      <a:pt x="2199" y="599"/>
                    </a:lnTo>
                    <a:lnTo>
                      <a:pt x="2042" y="584"/>
                    </a:lnTo>
                    <a:lnTo>
                      <a:pt x="1889" y="567"/>
                    </a:lnTo>
                    <a:lnTo>
                      <a:pt x="1740" y="551"/>
                    </a:lnTo>
                    <a:lnTo>
                      <a:pt x="1596" y="532"/>
                    </a:lnTo>
                    <a:lnTo>
                      <a:pt x="1458" y="511"/>
                    </a:lnTo>
                    <a:lnTo>
                      <a:pt x="1324" y="489"/>
                    </a:lnTo>
                    <a:lnTo>
                      <a:pt x="1194" y="467"/>
                    </a:lnTo>
                    <a:lnTo>
                      <a:pt x="1071" y="441"/>
                    </a:lnTo>
                    <a:lnTo>
                      <a:pt x="952" y="414"/>
                    </a:lnTo>
                    <a:lnTo>
                      <a:pt x="839" y="386"/>
                    </a:lnTo>
                    <a:lnTo>
                      <a:pt x="730" y="356"/>
                    </a:lnTo>
                    <a:lnTo>
                      <a:pt x="626" y="325"/>
                    </a:lnTo>
                    <a:lnTo>
                      <a:pt x="529" y="290"/>
                    </a:lnTo>
                    <a:lnTo>
                      <a:pt x="437" y="256"/>
                    </a:lnTo>
                    <a:lnTo>
                      <a:pt x="349" y="218"/>
                    </a:lnTo>
                    <a:lnTo>
                      <a:pt x="269" y="178"/>
                    </a:lnTo>
                    <a:lnTo>
                      <a:pt x="193" y="136"/>
                    </a:lnTo>
                    <a:lnTo>
                      <a:pt x="123" y="92"/>
                    </a:lnTo>
                    <a:lnTo>
                      <a:pt x="58" y="47"/>
                    </a:lnTo>
                    <a:lnTo>
                      <a:pt x="0" y="0"/>
                    </a:lnTo>
                    <a:close/>
                  </a:path>
                </a:pathLst>
              </a:custGeom>
              <a:solidFill>
                <a:srgbClr val="0084B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796" name="Line 12"/>
              <p:cNvSpPr>
                <a:spLocks noChangeShapeType="1"/>
              </p:cNvSpPr>
              <p:nvPr/>
            </p:nvSpPr>
            <p:spPr bwMode="auto">
              <a:xfrm>
                <a:off x="520700" y="342663"/>
                <a:ext cx="463" cy="56648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nvGrpSpPr>
              <p:cNvPr id="32797" name="Freeform 13"/>
              <p:cNvGrpSpPr/>
              <p:nvPr/>
            </p:nvGrpSpPr>
            <p:grpSpPr bwMode="auto">
              <a:xfrm>
                <a:off x="392040" y="463422"/>
                <a:ext cx="256032" cy="256032"/>
                <a:chOff x="0" y="0"/>
                <a:chExt cx="256032" cy="256032"/>
              </a:xfrm>
            </p:grpSpPr>
            <p:pic>
              <p:nvPicPr>
                <p:cNvPr id="32798" name="Freeform 1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6032" cy="256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9" name="Text Box 31"/>
                <p:cNvSpPr txBox="1">
                  <a:spLocks noChangeArrowheads="1"/>
                </p:cNvSpPr>
                <p:nvPr/>
              </p:nvSpPr>
              <p:spPr bwMode="auto">
                <a:xfrm>
                  <a:off x="-1284" y="-2376"/>
                  <a:ext cx="25988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en-US" altLang="en-US">
                    <a:solidFill>
                      <a:srgbClr val="000000"/>
                    </a:solidFill>
                    <a:cs typeface="Arial" panose="020B0604020202020204" pitchFamily="34" charset="0"/>
                  </a:endParaRPr>
                </a:p>
              </p:txBody>
            </p:sp>
          </p:grpSp>
          <p:sp>
            <p:nvSpPr>
              <p:cNvPr id="32800" name="Freeform 16"/>
              <p:cNvSpPr/>
              <p:nvPr/>
            </p:nvSpPr>
            <p:spPr bwMode="auto">
              <a:xfrm>
                <a:off x="209945" y="1024290"/>
                <a:ext cx="310755" cy="90637"/>
              </a:xfrm>
              <a:custGeom>
                <a:avLst/>
                <a:gdLst>
                  <a:gd name="T0" fmla="*/ 7 w 4704"/>
                  <a:gd name="T1" fmla="*/ 27 h 1372"/>
                  <a:gd name="T2" fmla="*/ 2 w 4704"/>
                  <a:gd name="T3" fmla="*/ 77 h 1372"/>
                  <a:gd name="T4" fmla="*/ 0 w 4704"/>
                  <a:gd name="T5" fmla="*/ 127 h 1372"/>
                  <a:gd name="T6" fmla="*/ 1 w 4704"/>
                  <a:gd name="T7" fmla="*/ 176 h 1372"/>
                  <a:gd name="T8" fmla="*/ 5 w 4704"/>
                  <a:gd name="T9" fmla="*/ 225 h 1372"/>
                  <a:gd name="T10" fmla="*/ 12 w 4704"/>
                  <a:gd name="T11" fmla="*/ 272 h 1372"/>
                  <a:gd name="T12" fmla="*/ 23 w 4704"/>
                  <a:gd name="T13" fmla="*/ 318 h 1372"/>
                  <a:gd name="T14" fmla="*/ 36 w 4704"/>
                  <a:gd name="T15" fmla="*/ 364 h 1372"/>
                  <a:gd name="T16" fmla="*/ 52 w 4704"/>
                  <a:gd name="T17" fmla="*/ 409 h 1372"/>
                  <a:gd name="T18" fmla="*/ 72 w 4704"/>
                  <a:gd name="T19" fmla="*/ 451 h 1372"/>
                  <a:gd name="T20" fmla="*/ 93 w 4704"/>
                  <a:gd name="T21" fmla="*/ 494 h 1372"/>
                  <a:gd name="T22" fmla="*/ 119 w 4704"/>
                  <a:gd name="T23" fmla="*/ 535 h 1372"/>
                  <a:gd name="T24" fmla="*/ 147 w 4704"/>
                  <a:gd name="T25" fmla="*/ 576 h 1372"/>
                  <a:gd name="T26" fmla="*/ 177 w 4704"/>
                  <a:gd name="T27" fmla="*/ 615 h 1372"/>
                  <a:gd name="T28" fmla="*/ 211 w 4704"/>
                  <a:gd name="T29" fmla="*/ 655 h 1372"/>
                  <a:gd name="T30" fmla="*/ 247 w 4704"/>
                  <a:gd name="T31" fmla="*/ 691 h 1372"/>
                  <a:gd name="T32" fmla="*/ 265 w 4704"/>
                  <a:gd name="T33" fmla="*/ 697 h 1372"/>
                  <a:gd name="T34" fmla="*/ 321 w 4704"/>
                  <a:gd name="T35" fmla="*/ 732 h 1372"/>
                  <a:gd name="T36" fmla="*/ 456 w 4704"/>
                  <a:gd name="T37" fmla="*/ 821 h 1372"/>
                  <a:gd name="T38" fmla="*/ 612 w 4704"/>
                  <a:gd name="T39" fmla="*/ 903 h 1372"/>
                  <a:gd name="T40" fmla="*/ 792 w 4704"/>
                  <a:gd name="T41" fmla="*/ 975 h 1372"/>
                  <a:gd name="T42" fmla="*/ 993 w 4704"/>
                  <a:gd name="T43" fmla="*/ 1041 h 1372"/>
                  <a:gd name="T44" fmla="*/ 1215 w 4704"/>
                  <a:gd name="T45" fmla="*/ 1099 h 1372"/>
                  <a:gd name="T46" fmla="*/ 1457 w 4704"/>
                  <a:gd name="T47" fmla="*/ 1152 h 1372"/>
                  <a:gd name="T48" fmla="*/ 1721 w 4704"/>
                  <a:gd name="T49" fmla="*/ 1196 h 1372"/>
                  <a:gd name="T50" fmla="*/ 2003 w 4704"/>
                  <a:gd name="T51" fmla="*/ 1236 h 1372"/>
                  <a:gd name="T52" fmla="*/ 2305 w 4704"/>
                  <a:gd name="T53" fmla="*/ 1269 h 1372"/>
                  <a:gd name="T54" fmla="*/ 2626 w 4704"/>
                  <a:gd name="T55" fmla="*/ 1297 h 1372"/>
                  <a:gd name="T56" fmla="*/ 2964 w 4704"/>
                  <a:gd name="T57" fmla="*/ 1319 h 1372"/>
                  <a:gd name="T58" fmla="*/ 3320 w 4704"/>
                  <a:gd name="T59" fmla="*/ 1338 h 1372"/>
                  <a:gd name="T60" fmla="*/ 3695 w 4704"/>
                  <a:gd name="T61" fmla="*/ 1353 h 1372"/>
                  <a:gd name="T62" fmla="*/ 4086 w 4704"/>
                  <a:gd name="T63" fmla="*/ 1363 h 1372"/>
                  <a:gd name="T64" fmla="*/ 4494 w 4704"/>
                  <a:gd name="T65" fmla="*/ 1370 h 1372"/>
                  <a:gd name="T66" fmla="*/ 4704 w 4704"/>
                  <a:gd name="T67" fmla="*/ 652 h 1372"/>
                  <a:gd name="T68" fmla="*/ 4604 w 4704"/>
                  <a:gd name="T69" fmla="*/ 653 h 1372"/>
                  <a:gd name="T70" fmla="*/ 4447 w 4704"/>
                  <a:gd name="T71" fmla="*/ 652 h 1372"/>
                  <a:gd name="T72" fmla="*/ 4237 w 4704"/>
                  <a:gd name="T73" fmla="*/ 649 h 1372"/>
                  <a:gd name="T74" fmla="*/ 3982 w 4704"/>
                  <a:gd name="T75" fmla="*/ 641 h 1372"/>
                  <a:gd name="T76" fmla="*/ 3688 w 4704"/>
                  <a:gd name="T77" fmla="*/ 629 h 1372"/>
                  <a:gd name="T78" fmla="*/ 3364 w 4704"/>
                  <a:gd name="T79" fmla="*/ 612 h 1372"/>
                  <a:gd name="T80" fmla="*/ 3017 w 4704"/>
                  <a:gd name="T81" fmla="*/ 589 h 1372"/>
                  <a:gd name="T82" fmla="*/ 2652 w 4704"/>
                  <a:gd name="T83" fmla="*/ 560 h 1372"/>
                  <a:gd name="T84" fmla="*/ 2279 w 4704"/>
                  <a:gd name="T85" fmla="*/ 523 h 1372"/>
                  <a:gd name="T86" fmla="*/ 1904 w 4704"/>
                  <a:gd name="T87" fmla="*/ 478 h 1372"/>
                  <a:gd name="T88" fmla="*/ 1534 w 4704"/>
                  <a:gd name="T89" fmla="*/ 424 h 1372"/>
                  <a:gd name="T90" fmla="*/ 1177 w 4704"/>
                  <a:gd name="T91" fmla="*/ 361 h 1372"/>
                  <a:gd name="T92" fmla="*/ 838 w 4704"/>
                  <a:gd name="T93" fmla="*/ 288 h 1372"/>
                  <a:gd name="T94" fmla="*/ 526 w 4704"/>
                  <a:gd name="T95" fmla="*/ 203 h 1372"/>
                  <a:gd name="T96" fmla="*/ 248 w 4704"/>
                  <a:gd name="T97" fmla="*/ 108 h 1372"/>
                  <a:gd name="T98" fmla="*/ 10 w 4704"/>
                  <a:gd name="T99" fmla="*/ 0 h 1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04" h="1372">
                    <a:moveTo>
                      <a:pt x="10" y="0"/>
                    </a:moveTo>
                    <a:lnTo>
                      <a:pt x="7" y="27"/>
                    </a:lnTo>
                    <a:lnTo>
                      <a:pt x="4" y="52"/>
                    </a:lnTo>
                    <a:lnTo>
                      <a:pt x="2" y="77"/>
                    </a:lnTo>
                    <a:lnTo>
                      <a:pt x="0" y="103"/>
                    </a:lnTo>
                    <a:lnTo>
                      <a:pt x="0" y="127"/>
                    </a:lnTo>
                    <a:lnTo>
                      <a:pt x="0" y="152"/>
                    </a:lnTo>
                    <a:lnTo>
                      <a:pt x="1" y="176"/>
                    </a:lnTo>
                    <a:lnTo>
                      <a:pt x="2" y="201"/>
                    </a:lnTo>
                    <a:lnTo>
                      <a:pt x="5" y="225"/>
                    </a:lnTo>
                    <a:lnTo>
                      <a:pt x="8" y="249"/>
                    </a:lnTo>
                    <a:lnTo>
                      <a:pt x="12" y="272"/>
                    </a:lnTo>
                    <a:lnTo>
                      <a:pt x="17" y="296"/>
                    </a:lnTo>
                    <a:lnTo>
                      <a:pt x="23" y="318"/>
                    </a:lnTo>
                    <a:lnTo>
                      <a:pt x="29" y="342"/>
                    </a:lnTo>
                    <a:lnTo>
                      <a:pt x="36" y="364"/>
                    </a:lnTo>
                    <a:lnTo>
                      <a:pt x="44" y="386"/>
                    </a:lnTo>
                    <a:lnTo>
                      <a:pt x="52" y="409"/>
                    </a:lnTo>
                    <a:lnTo>
                      <a:pt x="62" y="430"/>
                    </a:lnTo>
                    <a:lnTo>
                      <a:pt x="72" y="451"/>
                    </a:lnTo>
                    <a:lnTo>
                      <a:pt x="82" y="472"/>
                    </a:lnTo>
                    <a:lnTo>
                      <a:pt x="93" y="494"/>
                    </a:lnTo>
                    <a:lnTo>
                      <a:pt x="105" y="515"/>
                    </a:lnTo>
                    <a:lnTo>
                      <a:pt x="119" y="535"/>
                    </a:lnTo>
                    <a:lnTo>
                      <a:pt x="132" y="556"/>
                    </a:lnTo>
                    <a:lnTo>
                      <a:pt x="147" y="576"/>
                    </a:lnTo>
                    <a:lnTo>
                      <a:pt x="161" y="596"/>
                    </a:lnTo>
                    <a:lnTo>
                      <a:pt x="177" y="615"/>
                    </a:lnTo>
                    <a:lnTo>
                      <a:pt x="193" y="636"/>
                    </a:lnTo>
                    <a:lnTo>
                      <a:pt x="211" y="655"/>
                    </a:lnTo>
                    <a:lnTo>
                      <a:pt x="229" y="674"/>
                    </a:lnTo>
                    <a:lnTo>
                      <a:pt x="247" y="691"/>
                    </a:lnTo>
                    <a:lnTo>
                      <a:pt x="267" y="710"/>
                    </a:lnTo>
                    <a:lnTo>
                      <a:pt x="265" y="697"/>
                    </a:lnTo>
                    <a:lnTo>
                      <a:pt x="263" y="685"/>
                    </a:lnTo>
                    <a:lnTo>
                      <a:pt x="321" y="732"/>
                    </a:lnTo>
                    <a:lnTo>
                      <a:pt x="386" y="777"/>
                    </a:lnTo>
                    <a:lnTo>
                      <a:pt x="456" y="821"/>
                    </a:lnTo>
                    <a:lnTo>
                      <a:pt x="532" y="863"/>
                    </a:lnTo>
                    <a:lnTo>
                      <a:pt x="612" y="903"/>
                    </a:lnTo>
                    <a:lnTo>
                      <a:pt x="700" y="941"/>
                    </a:lnTo>
                    <a:lnTo>
                      <a:pt x="792" y="975"/>
                    </a:lnTo>
                    <a:lnTo>
                      <a:pt x="889" y="1010"/>
                    </a:lnTo>
                    <a:lnTo>
                      <a:pt x="993" y="1041"/>
                    </a:lnTo>
                    <a:lnTo>
                      <a:pt x="1102" y="1071"/>
                    </a:lnTo>
                    <a:lnTo>
                      <a:pt x="1215" y="1099"/>
                    </a:lnTo>
                    <a:lnTo>
                      <a:pt x="1334" y="1126"/>
                    </a:lnTo>
                    <a:lnTo>
                      <a:pt x="1457" y="1152"/>
                    </a:lnTo>
                    <a:lnTo>
                      <a:pt x="1587" y="1174"/>
                    </a:lnTo>
                    <a:lnTo>
                      <a:pt x="1721" y="1196"/>
                    </a:lnTo>
                    <a:lnTo>
                      <a:pt x="1859" y="1217"/>
                    </a:lnTo>
                    <a:lnTo>
                      <a:pt x="2003" y="1236"/>
                    </a:lnTo>
                    <a:lnTo>
                      <a:pt x="2152" y="1252"/>
                    </a:lnTo>
                    <a:lnTo>
                      <a:pt x="2305" y="1269"/>
                    </a:lnTo>
                    <a:lnTo>
                      <a:pt x="2462" y="1284"/>
                    </a:lnTo>
                    <a:lnTo>
                      <a:pt x="2626" y="1297"/>
                    </a:lnTo>
                    <a:lnTo>
                      <a:pt x="2792" y="1309"/>
                    </a:lnTo>
                    <a:lnTo>
                      <a:pt x="2964" y="1319"/>
                    </a:lnTo>
                    <a:lnTo>
                      <a:pt x="3141" y="1329"/>
                    </a:lnTo>
                    <a:lnTo>
                      <a:pt x="3320" y="1338"/>
                    </a:lnTo>
                    <a:lnTo>
                      <a:pt x="3506" y="1346"/>
                    </a:lnTo>
                    <a:lnTo>
                      <a:pt x="3695" y="1353"/>
                    </a:lnTo>
                    <a:lnTo>
                      <a:pt x="3888" y="1358"/>
                    </a:lnTo>
                    <a:lnTo>
                      <a:pt x="4086" y="1363"/>
                    </a:lnTo>
                    <a:lnTo>
                      <a:pt x="4288" y="1366"/>
                    </a:lnTo>
                    <a:lnTo>
                      <a:pt x="4494" y="1370"/>
                    </a:lnTo>
                    <a:lnTo>
                      <a:pt x="4704" y="1372"/>
                    </a:lnTo>
                    <a:lnTo>
                      <a:pt x="4704" y="652"/>
                    </a:lnTo>
                    <a:lnTo>
                      <a:pt x="4661" y="653"/>
                    </a:lnTo>
                    <a:lnTo>
                      <a:pt x="4604" y="653"/>
                    </a:lnTo>
                    <a:lnTo>
                      <a:pt x="4533" y="653"/>
                    </a:lnTo>
                    <a:lnTo>
                      <a:pt x="4447" y="652"/>
                    </a:lnTo>
                    <a:lnTo>
                      <a:pt x="4347" y="651"/>
                    </a:lnTo>
                    <a:lnTo>
                      <a:pt x="4237" y="649"/>
                    </a:lnTo>
                    <a:lnTo>
                      <a:pt x="4114" y="646"/>
                    </a:lnTo>
                    <a:lnTo>
                      <a:pt x="3982" y="641"/>
                    </a:lnTo>
                    <a:lnTo>
                      <a:pt x="3839" y="636"/>
                    </a:lnTo>
                    <a:lnTo>
                      <a:pt x="3688" y="629"/>
                    </a:lnTo>
                    <a:lnTo>
                      <a:pt x="3529" y="621"/>
                    </a:lnTo>
                    <a:lnTo>
                      <a:pt x="3364" y="612"/>
                    </a:lnTo>
                    <a:lnTo>
                      <a:pt x="3193" y="601"/>
                    </a:lnTo>
                    <a:lnTo>
                      <a:pt x="3017" y="589"/>
                    </a:lnTo>
                    <a:lnTo>
                      <a:pt x="2837" y="575"/>
                    </a:lnTo>
                    <a:lnTo>
                      <a:pt x="2652" y="560"/>
                    </a:lnTo>
                    <a:lnTo>
                      <a:pt x="2467" y="542"/>
                    </a:lnTo>
                    <a:lnTo>
                      <a:pt x="2279" y="523"/>
                    </a:lnTo>
                    <a:lnTo>
                      <a:pt x="2092" y="501"/>
                    </a:lnTo>
                    <a:lnTo>
                      <a:pt x="1904" y="478"/>
                    </a:lnTo>
                    <a:lnTo>
                      <a:pt x="1718" y="452"/>
                    </a:lnTo>
                    <a:lnTo>
                      <a:pt x="1534" y="424"/>
                    </a:lnTo>
                    <a:lnTo>
                      <a:pt x="1353" y="394"/>
                    </a:lnTo>
                    <a:lnTo>
                      <a:pt x="1177" y="361"/>
                    </a:lnTo>
                    <a:lnTo>
                      <a:pt x="1005" y="326"/>
                    </a:lnTo>
                    <a:lnTo>
                      <a:pt x="838" y="288"/>
                    </a:lnTo>
                    <a:lnTo>
                      <a:pt x="678" y="247"/>
                    </a:lnTo>
                    <a:lnTo>
                      <a:pt x="526" y="203"/>
                    </a:lnTo>
                    <a:lnTo>
                      <a:pt x="382" y="157"/>
                    </a:lnTo>
                    <a:lnTo>
                      <a:pt x="248" y="108"/>
                    </a:lnTo>
                    <a:lnTo>
                      <a:pt x="124" y="56"/>
                    </a:lnTo>
                    <a:lnTo>
                      <a:pt x="10" y="0"/>
                    </a:lnTo>
                    <a:close/>
                  </a:path>
                </a:pathLst>
              </a:custGeom>
              <a:solidFill>
                <a:srgbClr val="00549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801" name="Freeform 17"/>
              <p:cNvSpPr/>
              <p:nvPr/>
            </p:nvSpPr>
            <p:spPr bwMode="auto">
              <a:xfrm>
                <a:off x="520700" y="1067227"/>
                <a:ext cx="293183" cy="110522"/>
              </a:xfrm>
              <a:custGeom>
                <a:avLst/>
                <a:gdLst>
                  <a:gd name="T0" fmla="*/ 4418 w 4439"/>
                  <a:gd name="T1" fmla="*/ 119 h 1674"/>
                  <a:gd name="T2" fmla="*/ 4349 w 4439"/>
                  <a:gd name="T3" fmla="*/ 343 h 1674"/>
                  <a:gd name="T4" fmla="*/ 4248 w 4439"/>
                  <a:gd name="T5" fmla="*/ 546 h 1674"/>
                  <a:gd name="T6" fmla="*/ 4114 w 4439"/>
                  <a:gd name="T7" fmla="*/ 729 h 1674"/>
                  <a:gd name="T8" fmla="*/ 3950 w 4439"/>
                  <a:gd name="T9" fmla="*/ 894 h 1674"/>
                  <a:gd name="T10" fmla="*/ 3754 w 4439"/>
                  <a:gd name="T11" fmla="*/ 1041 h 1674"/>
                  <a:gd name="T12" fmla="*/ 3528 w 4439"/>
                  <a:gd name="T13" fmla="*/ 1171 h 1674"/>
                  <a:gd name="T14" fmla="*/ 3273 w 4439"/>
                  <a:gd name="T15" fmla="*/ 1282 h 1674"/>
                  <a:gd name="T16" fmla="*/ 2988 w 4439"/>
                  <a:gd name="T17" fmla="*/ 1380 h 1674"/>
                  <a:gd name="T18" fmla="*/ 2675 w 4439"/>
                  <a:gd name="T19" fmla="*/ 1461 h 1674"/>
                  <a:gd name="T20" fmla="*/ 2336 w 4439"/>
                  <a:gd name="T21" fmla="*/ 1528 h 1674"/>
                  <a:gd name="T22" fmla="*/ 1968 w 4439"/>
                  <a:gd name="T23" fmla="*/ 1582 h 1674"/>
                  <a:gd name="T24" fmla="*/ 1575 w 4439"/>
                  <a:gd name="T25" fmla="*/ 1622 h 1674"/>
                  <a:gd name="T26" fmla="*/ 1156 w 4439"/>
                  <a:gd name="T27" fmla="*/ 1651 h 1674"/>
                  <a:gd name="T28" fmla="*/ 711 w 4439"/>
                  <a:gd name="T29" fmla="*/ 1668 h 1674"/>
                  <a:gd name="T30" fmla="*/ 242 w 4439"/>
                  <a:gd name="T31" fmla="*/ 1674 h 1674"/>
                  <a:gd name="T32" fmla="*/ 0 w 4439"/>
                  <a:gd name="T33" fmla="*/ 687 h 1674"/>
                  <a:gd name="T34" fmla="*/ 414 w 4439"/>
                  <a:gd name="T35" fmla="*/ 681 h 1674"/>
                  <a:gd name="T36" fmla="*/ 814 w 4439"/>
                  <a:gd name="T37" fmla="*/ 673 h 1674"/>
                  <a:gd name="T38" fmla="*/ 1196 w 4439"/>
                  <a:gd name="T39" fmla="*/ 661 h 1674"/>
                  <a:gd name="T40" fmla="*/ 1561 w 4439"/>
                  <a:gd name="T41" fmla="*/ 644 h 1674"/>
                  <a:gd name="T42" fmla="*/ 1910 w 4439"/>
                  <a:gd name="T43" fmla="*/ 624 h 1674"/>
                  <a:gd name="T44" fmla="*/ 2240 w 4439"/>
                  <a:gd name="T45" fmla="*/ 599 h 1674"/>
                  <a:gd name="T46" fmla="*/ 2550 w 4439"/>
                  <a:gd name="T47" fmla="*/ 567 h 1674"/>
                  <a:gd name="T48" fmla="*/ 2843 w 4439"/>
                  <a:gd name="T49" fmla="*/ 532 h 1674"/>
                  <a:gd name="T50" fmla="*/ 3115 w 4439"/>
                  <a:gd name="T51" fmla="*/ 489 h 1674"/>
                  <a:gd name="T52" fmla="*/ 3368 w 4439"/>
                  <a:gd name="T53" fmla="*/ 441 h 1674"/>
                  <a:gd name="T54" fmla="*/ 3600 w 4439"/>
                  <a:gd name="T55" fmla="*/ 386 h 1674"/>
                  <a:gd name="T56" fmla="*/ 3813 w 4439"/>
                  <a:gd name="T57" fmla="*/ 325 h 1674"/>
                  <a:gd name="T58" fmla="*/ 4002 w 4439"/>
                  <a:gd name="T59" fmla="*/ 256 h 1674"/>
                  <a:gd name="T60" fmla="*/ 4170 w 4439"/>
                  <a:gd name="T61" fmla="*/ 178 h 1674"/>
                  <a:gd name="T62" fmla="*/ 4316 w 4439"/>
                  <a:gd name="T63" fmla="*/ 92 h 1674"/>
                  <a:gd name="T64" fmla="*/ 4439 w 4439"/>
                  <a:gd name="T65" fmla="*/ 0 h 1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39" h="1674">
                    <a:moveTo>
                      <a:pt x="4439" y="0"/>
                    </a:moveTo>
                    <a:lnTo>
                      <a:pt x="4418" y="119"/>
                    </a:lnTo>
                    <a:lnTo>
                      <a:pt x="4388" y="233"/>
                    </a:lnTo>
                    <a:lnTo>
                      <a:pt x="4349" y="343"/>
                    </a:lnTo>
                    <a:lnTo>
                      <a:pt x="4303" y="447"/>
                    </a:lnTo>
                    <a:lnTo>
                      <a:pt x="4248" y="546"/>
                    </a:lnTo>
                    <a:lnTo>
                      <a:pt x="4186" y="640"/>
                    </a:lnTo>
                    <a:lnTo>
                      <a:pt x="4114" y="729"/>
                    </a:lnTo>
                    <a:lnTo>
                      <a:pt x="4036" y="814"/>
                    </a:lnTo>
                    <a:lnTo>
                      <a:pt x="3950" y="894"/>
                    </a:lnTo>
                    <a:lnTo>
                      <a:pt x="3856" y="970"/>
                    </a:lnTo>
                    <a:lnTo>
                      <a:pt x="3754" y="1041"/>
                    </a:lnTo>
                    <a:lnTo>
                      <a:pt x="3645" y="1108"/>
                    </a:lnTo>
                    <a:lnTo>
                      <a:pt x="3528" y="1171"/>
                    </a:lnTo>
                    <a:lnTo>
                      <a:pt x="3404" y="1229"/>
                    </a:lnTo>
                    <a:lnTo>
                      <a:pt x="3273" y="1282"/>
                    </a:lnTo>
                    <a:lnTo>
                      <a:pt x="3134" y="1333"/>
                    </a:lnTo>
                    <a:lnTo>
                      <a:pt x="2988" y="1380"/>
                    </a:lnTo>
                    <a:lnTo>
                      <a:pt x="2835" y="1422"/>
                    </a:lnTo>
                    <a:lnTo>
                      <a:pt x="2675" y="1461"/>
                    </a:lnTo>
                    <a:lnTo>
                      <a:pt x="2509" y="1497"/>
                    </a:lnTo>
                    <a:lnTo>
                      <a:pt x="2336" y="1528"/>
                    </a:lnTo>
                    <a:lnTo>
                      <a:pt x="2155" y="1557"/>
                    </a:lnTo>
                    <a:lnTo>
                      <a:pt x="1968" y="1582"/>
                    </a:lnTo>
                    <a:lnTo>
                      <a:pt x="1775" y="1604"/>
                    </a:lnTo>
                    <a:lnTo>
                      <a:pt x="1575" y="1622"/>
                    </a:lnTo>
                    <a:lnTo>
                      <a:pt x="1368" y="1638"/>
                    </a:lnTo>
                    <a:lnTo>
                      <a:pt x="1156" y="1651"/>
                    </a:lnTo>
                    <a:lnTo>
                      <a:pt x="937" y="1660"/>
                    </a:lnTo>
                    <a:lnTo>
                      <a:pt x="711" y="1668"/>
                    </a:lnTo>
                    <a:lnTo>
                      <a:pt x="480" y="1671"/>
                    </a:lnTo>
                    <a:lnTo>
                      <a:pt x="242" y="1674"/>
                    </a:lnTo>
                    <a:lnTo>
                      <a:pt x="0" y="1672"/>
                    </a:lnTo>
                    <a:lnTo>
                      <a:pt x="0" y="687"/>
                    </a:lnTo>
                    <a:lnTo>
                      <a:pt x="208" y="685"/>
                    </a:lnTo>
                    <a:lnTo>
                      <a:pt x="414" y="681"/>
                    </a:lnTo>
                    <a:lnTo>
                      <a:pt x="616" y="678"/>
                    </a:lnTo>
                    <a:lnTo>
                      <a:pt x="814" y="673"/>
                    </a:lnTo>
                    <a:lnTo>
                      <a:pt x="1007" y="668"/>
                    </a:lnTo>
                    <a:lnTo>
                      <a:pt x="1196" y="661"/>
                    </a:lnTo>
                    <a:lnTo>
                      <a:pt x="1382" y="653"/>
                    </a:lnTo>
                    <a:lnTo>
                      <a:pt x="1561" y="644"/>
                    </a:lnTo>
                    <a:lnTo>
                      <a:pt x="1738" y="634"/>
                    </a:lnTo>
                    <a:lnTo>
                      <a:pt x="1910" y="624"/>
                    </a:lnTo>
                    <a:lnTo>
                      <a:pt x="2076" y="612"/>
                    </a:lnTo>
                    <a:lnTo>
                      <a:pt x="2240" y="599"/>
                    </a:lnTo>
                    <a:lnTo>
                      <a:pt x="2397" y="584"/>
                    </a:lnTo>
                    <a:lnTo>
                      <a:pt x="2550" y="567"/>
                    </a:lnTo>
                    <a:lnTo>
                      <a:pt x="2699" y="551"/>
                    </a:lnTo>
                    <a:lnTo>
                      <a:pt x="2843" y="532"/>
                    </a:lnTo>
                    <a:lnTo>
                      <a:pt x="2981" y="511"/>
                    </a:lnTo>
                    <a:lnTo>
                      <a:pt x="3115" y="489"/>
                    </a:lnTo>
                    <a:lnTo>
                      <a:pt x="3245" y="467"/>
                    </a:lnTo>
                    <a:lnTo>
                      <a:pt x="3368" y="441"/>
                    </a:lnTo>
                    <a:lnTo>
                      <a:pt x="3487" y="414"/>
                    </a:lnTo>
                    <a:lnTo>
                      <a:pt x="3600" y="386"/>
                    </a:lnTo>
                    <a:lnTo>
                      <a:pt x="3709" y="356"/>
                    </a:lnTo>
                    <a:lnTo>
                      <a:pt x="3813" y="325"/>
                    </a:lnTo>
                    <a:lnTo>
                      <a:pt x="3910" y="290"/>
                    </a:lnTo>
                    <a:lnTo>
                      <a:pt x="4002" y="256"/>
                    </a:lnTo>
                    <a:lnTo>
                      <a:pt x="4090" y="218"/>
                    </a:lnTo>
                    <a:lnTo>
                      <a:pt x="4170" y="178"/>
                    </a:lnTo>
                    <a:lnTo>
                      <a:pt x="4246" y="136"/>
                    </a:lnTo>
                    <a:lnTo>
                      <a:pt x="4316" y="92"/>
                    </a:lnTo>
                    <a:lnTo>
                      <a:pt x="4381" y="47"/>
                    </a:lnTo>
                    <a:lnTo>
                      <a:pt x="4439" y="0"/>
                    </a:lnTo>
                    <a:close/>
                  </a:path>
                </a:pathLst>
              </a:custGeom>
              <a:solidFill>
                <a:srgbClr val="00587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802" name="Freeform 18"/>
              <p:cNvSpPr/>
              <p:nvPr/>
            </p:nvSpPr>
            <p:spPr bwMode="auto">
              <a:xfrm>
                <a:off x="520700" y="1024290"/>
                <a:ext cx="310755" cy="90637"/>
              </a:xfrm>
              <a:custGeom>
                <a:avLst/>
                <a:gdLst>
                  <a:gd name="T0" fmla="*/ 4695 w 4702"/>
                  <a:gd name="T1" fmla="*/ 27 h 1372"/>
                  <a:gd name="T2" fmla="*/ 4701 w 4702"/>
                  <a:gd name="T3" fmla="*/ 77 h 1372"/>
                  <a:gd name="T4" fmla="*/ 4702 w 4702"/>
                  <a:gd name="T5" fmla="*/ 127 h 1372"/>
                  <a:gd name="T6" fmla="*/ 4701 w 4702"/>
                  <a:gd name="T7" fmla="*/ 176 h 1372"/>
                  <a:gd name="T8" fmla="*/ 4697 w 4702"/>
                  <a:gd name="T9" fmla="*/ 225 h 1372"/>
                  <a:gd name="T10" fmla="*/ 4690 w 4702"/>
                  <a:gd name="T11" fmla="*/ 272 h 1372"/>
                  <a:gd name="T12" fmla="*/ 4679 w 4702"/>
                  <a:gd name="T13" fmla="*/ 318 h 1372"/>
                  <a:gd name="T14" fmla="*/ 4666 w 4702"/>
                  <a:gd name="T15" fmla="*/ 364 h 1372"/>
                  <a:gd name="T16" fmla="*/ 4650 w 4702"/>
                  <a:gd name="T17" fmla="*/ 409 h 1372"/>
                  <a:gd name="T18" fmla="*/ 4630 w 4702"/>
                  <a:gd name="T19" fmla="*/ 451 h 1372"/>
                  <a:gd name="T20" fmla="*/ 4609 w 4702"/>
                  <a:gd name="T21" fmla="*/ 494 h 1372"/>
                  <a:gd name="T22" fmla="*/ 4583 w 4702"/>
                  <a:gd name="T23" fmla="*/ 535 h 1372"/>
                  <a:gd name="T24" fmla="*/ 4555 w 4702"/>
                  <a:gd name="T25" fmla="*/ 576 h 1372"/>
                  <a:gd name="T26" fmla="*/ 4525 w 4702"/>
                  <a:gd name="T27" fmla="*/ 615 h 1372"/>
                  <a:gd name="T28" fmla="*/ 4491 w 4702"/>
                  <a:gd name="T29" fmla="*/ 655 h 1372"/>
                  <a:gd name="T30" fmla="*/ 4455 w 4702"/>
                  <a:gd name="T31" fmla="*/ 691 h 1372"/>
                  <a:gd name="T32" fmla="*/ 4437 w 4702"/>
                  <a:gd name="T33" fmla="*/ 697 h 1372"/>
                  <a:gd name="T34" fmla="*/ 4381 w 4702"/>
                  <a:gd name="T35" fmla="*/ 732 h 1372"/>
                  <a:gd name="T36" fmla="*/ 4246 w 4702"/>
                  <a:gd name="T37" fmla="*/ 821 h 1372"/>
                  <a:gd name="T38" fmla="*/ 4090 w 4702"/>
                  <a:gd name="T39" fmla="*/ 903 h 1372"/>
                  <a:gd name="T40" fmla="*/ 3910 w 4702"/>
                  <a:gd name="T41" fmla="*/ 975 h 1372"/>
                  <a:gd name="T42" fmla="*/ 3709 w 4702"/>
                  <a:gd name="T43" fmla="*/ 1041 h 1372"/>
                  <a:gd name="T44" fmla="*/ 3487 w 4702"/>
                  <a:gd name="T45" fmla="*/ 1099 h 1372"/>
                  <a:gd name="T46" fmla="*/ 3245 w 4702"/>
                  <a:gd name="T47" fmla="*/ 1152 h 1372"/>
                  <a:gd name="T48" fmla="*/ 2981 w 4702"/>
                  <a:gd name="T49" fmla="*/ 1196 h 1372"/>
                  <a:gd name="T50" fmla="*/ 2699 w 4702"/>
                  <a:gd name="T51" fmla="*/ 1236 h 1372"/>
                  <a:gd name="T52" fmla="*/ 2397 w 4702"/>
                  <a:gd name="T53" fmla="*/ 1269 h 1372"/>
                  <a:gd name="T54" fmla="*/ 2076 w 4702"/>
                  <a:gd name="T55" fmla="*/ 1297 h 1372"/>
                  <a:gd name="T56" fmla="*/ 1738 w 4702"/>
                  <a:gd name="T57" fmla="*/ 1319 h 1372"/>
                  <a:gd name="T58" fmla="*/ 1382 w 4702"/>
                  <a:gd name="T59" fmla="*/ 1338 h 1372"/>
                  <a:gd name="T60" fmla="*/ 1007 w 4702"/>
                  <a:gd name="T61" fmla="*/ 1353 h 1372"/>
                  <a:gd name="T62" fmla="*/ 616 w 4702"/>
                  <a:gd name="T63" fmla="*/ 1363 h 1372"/>
                  <a:gd name="T64" fmla="*/ 208 w 4702"/>
                  <a:gd name="T65" fmla="*/ 1370 h 1372"/>
                  <a:gd name="T66" fmla="*/ 0 w 4702"/>
                  <a:gd name="T67" fmla="*/ 652 h 1372"/>
                  <a:gd name="T68" fmla="*/ 98 w 4702"/>
                  <a:gd name="T69" fmla="*/ 653 h 1372"/>
                  <a:gd name="T70" fmla="*/ 255 w 4702"/>
                  <a:gd name="T71" fmla="*/ 652 h 1372"/>
                  <a:gd name="T72" fmla="*/ 465 w 4702"/>
                  <a:gd name="T73" fmla="*/ 649 h 1372"/>
                  <a:gd name="T74" fmla="*/ 721 w 4702"/>
                  <a:gd name="T75" fmla="*/ 641 h 1372"/>
                  <a:gd name="T76" fmla="*/ 1014 w 4702"/>
                  <a:gd name="T77" fmla="*/ 629 h 1372"/>
                  <a:gd name="T78" fmla="*/ 1338 w 4702"/>
                  <a:gd name="T79" fmla="*/ 612 h 1372"/>
                  <a:gd name="T80" fmla="*/ 1685 w 4702"/>
                  <a:gd name="T81" fmla="*/ 589 h 1372"/>
                  <a:gd name="T82" fmla="*/ 2050 w 4702"/>
                  <a:gd name="T83" fmla="*/ 560 h 1372"/>
                  <a:gd name="T84" fmla="*/ 2423 w 4702"/>
                  <a:gd name="T85" fmla="*/ 523 h 1372"/>
                  <a:gd name="T86" fmla="*/ 2798 w 4702"/>
                  <a:gd name="T87" fmla="*/ 478 h 1372"/>
                  <a:gd name="T88" fmla="*/ 3168 w 4702"/>
                  <a:gd name="T89" fmla="*/ 424 h 1372"/>
                  <a:gd name="T90" fmla="*/ 3525 w 4702"/>
                  <a:gd name="T91" fmla="*/ 361 h 1372"/>
                  <a:gd name="T92" fmla="*/ 3864 w 4702"/>
                  <a:gd name="T93" fmla="*/ 288 h 1372"/>
                  <a:gd name="T94" fmla="*/ 4176 w 4702"/>
                  <a:gd name="T95" fmla="*/ 203 h 1372"/>
                  <a:gd name="T96" fmla="*/ 4454 w 4702"/>
                  <a:gd name="T97" fmla="*/ 108 h 1372"/>
                  <a:gd name="T98" fmla="*/ 4692 w 4702"/>
                  <a:gd name="T99" fmla="*/ 0 h 1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02" h="1372">
                    <a:moveTo>
                      <a:pt x="4692" y="0"/>
                    </a:moveTo>
                    <a:lnTo>
                      <a:pt x="4695" y="27"/>
                    </a:lnTo>
                    <a:lnTo>
                      <a:pt x="4698" y="52"/>
                    </a:lnTo>
                    <a:lnTo>
                      <a:pt x="4701" y="77"/>
                    </a:lnTo>
                    <a:lnTo>
                      <a:pt x="4702" y="103"/>
                    </a:lnTo>
                    <a:lnTo>
                      <a:pt x="4702" y="127"/>
                    </a:lnTo>
                    <a:lnTo>
                      <a:pt x="4702" y="152"/>
                    </a:lnTo>
                    <a:lnTo>
                      <a:pt x="4701" y="176"/>
                    </a:lnTo>
                    <a:lnTo>
                      <a:pt x="4700" y="201"/>
                    </a:lnTo>
                    <a:lnTo>
                      <a:pt x="4697" y="225"/>
                    </a:lnTo>
                    <a:lnTo>
                      <a:pt x="4694" y="249"/>
                    </a:lnTo>
                    <a:lnTo>
                      <a:pt x="4690" y="272"/>
                    </a:lnTo>
                    <a:lnTo>
                      <a:pt x="4685" y="296"/>
                    </a:lnTo>
                    <a:lnTo>
                      <a:pt x="4679" y="318"/>
                    </a:lnTo>
                    <a:lnTo>
                      <a:pt x="4673" y="342"/>
                    </a:lnTo>
                    <a:lnTo>
                      <a:pt x="4666" y="364"/>
                    </a:lnTo>
                    <a:lnTo>
                      <a:pt x="4658" y="386"/>
                    </a:lnTo>
                    <a:lnTo>
                      <a:pt x="4650" y="409"/>
                    </a:lnTo>
                    <a:lnTo>
                      <a:pt x="4640" y="430"/>
                    </a:lnTo>
                    <a:lnTo>
                      <a:pt x="4630" y="451"/>
                    </a:lnTo>
                    <a:lnTo>
                      <a:pt x="4620" y="472"/>
                    </a:lnTo>
                    <a:lnTo>
                      <a:pt x="4609" y="494"/>
                    </a:lnTo>
                    <a:lnTo>
                      <a:pt x="4597" y="515"/>
                    </a:lnTo>
                    <a:lnTo>
                      <a:pt x="4583" y="535"/>
                    </a:lnTo>
                    <a:lnTo>
                      <a:pt x="4570" y="556"/>
                    </a:lnTo>
                    <a:lnTo>
                      <a:pt x="4555" y="576"/>
                    </a:lnTo>
                    <a:lnTo>
                      <a:pt x="4541" y="596"/>
                    </a:lnTo>
                    <a:lnTo>
                      <a:pt x="4525" y="615"/>
                    </a:lnTo>
                    <a:lnTo>
                      <a:pt x="4509" y="636"/>
                    </a:lnTo>
                    <a:lnTo>
                      <a:pt x="4491" y="655"/>
                    </a:lnTo>
                    <a:lnTo>
                      <a:pt x="4473" y="674"/>
                    </a:lnTo>
                    <a:lnTo>
                      <a:pt x="4455" y="691"/>
                    </a:lnTo>
                    <a:lnTo>
                      <a:pt x="4435" y="710"/>
                    </a:lnTo>
                    <a:lnTo>
                      <a:pt x="4437" y="697"/>
                    </a:lnTo>
                    <a:lnTo>
                      <a:pt x="4439" y="685"/>
                    </a:lnTo>
                    <a:lnTo>
                      <a:pt x="4381" y="732"/>
                    </a:lnTo>
                    <a:lnTo>
                      <a:pt x="4316" y="777"/>
                    </a:lnTo>
                    <a:lnTo>
                      <a:pt x="4246" y="821"/>
                    </a:lnTo>
                    <a:lnTo>
                      <a:pt x="4170" y="863"/>
                    </a:lnTo>
                    <a:lnTo>
                      <a:pt x="4090" y="903"/>
                    </a:lnTo>
                    <a:lnTo>
                      <a:pt x="4002" y="941"/>
                    </a:lnTo>
                    <a:lnTo>
                      <a:pt x="3910" y="975"/>
                    </a:lnTo>
                    <a:lnTo>
                      <a:pt x="3813" y="1010"/>
                    </a:lnTo>
                    <a:lnTo>
                      <a:pt x="3709" y="1041"/>
                    </a:lnTo>
                    <a:lnTo>
                      <a:pt x="3600" y="1071"/>
                    </a:lnTo>
                    <a:lnTo>
                      <a:pt x="3487" y="1099"/>
                    </a:lnTo>
                    <a:lnTo>
                      <a:pt x="3368" y="1126"/>
                    </a:lnTo>
                    <a:lnTo>
                      <a:pt x="3245" y="1152"/>
                    </a:lnTo>
                    <a:lnTo>
                      <a:pt x="3115" y="1174"/>
                    </a:lnTo>
                    <a:lnTo>
                      <a:pt x="2981" y="1196"/>
                    </a:lnTo>
                    <a:lnTo>
                      <a:pt x="2843" y="1217"/>
                    </a:lnTo>
                    <a:lnTo>
                      <a:pt x="2699" y="1236"/>
                    </a:lnTo>
                    <a:lnTo>
                      <a:pt x="2550" y="1252"/>
                    </a:lnTo>
                    <a:lnTo>
                      <a:pt x="2397" y="1269"/>
                    </a:lnTo>
                    <a:lnTo>
                      <a:pt x="2240" y="1284"/>
                    </a:lnTo>
                    <a:lnTo>
                      <a:pt x="2076" y="1297"/>
                    </a:lnTo>
                    <a:lnTo>
                      <a:pt x="1910" y="1309"/>
                    </a:lnTo>
                    <a:lnTo>
                      <a:pt x="1738" y="1319"/>
                    </a:lnTo>
                    <a:lnTo>
                      <a:pt x="1561" y="1329"/>
                    </a:lnTo>
                    <a:lnTo>
                      <a:pt x="1382" y="1338"/>
                    </a:lnTo>
                    <a:lnTo>
                      <a:pt x="1196" y="1346"/>
                    </a:lnTo>
                    <a:lnTo>
                      <a:pt x="1007" y="1353"/>
                    </a:lnTo>
                    <a:lnTo>
                      <a:pt x="814" y="1358"/>
                    </a:lnTo>
                    <a:lnTo>
                      <a:pt x="616" y="1363"/>
                    </a:lnTo>
                    <a:lnTo>
                      <a:pt x="414" y="1366"/>
                    </a:lnTo>
                    <a:lnTo>
                      <a:pt x="208" y="1370"/>
                    </a:lnTo>
                    <a:lnTo>
                      <a:pt x="0" y="1372"/>
                    </a:lnTo>
                    <a:lnTo>
                      <a:pt x="0" y="652"/>
                    </a:lnTo>
                    <a:lnTo>
                      <a:pt x="41" y="653"/>
                    </a:lnTo>
                    <a:lnTo>
                      <a:pt x="98" y="653"/>
                    </a:lnTo>
                    <a:lnTo>
                      <a:pt x="169" y="653"/>
                    </a:lnTo>
                    <a:lnTo>
                      <a:pt x="255" y="652"/>
                    </a:lnTo>
                    <a:lnTo>
                      <a:pt x="355" y="651"/>
                    </a:lnTo>
                    <a:lnTo>
                      <a:pt x="465" y="649"/>
                    </a:lnTo>
                    <a:lnTo>
                      <a:pt x="588" y="646"/>
                    </a:lnTo>
                    <a:lnTo>
                      <a:pt x="721" y="641"/>
                    </a:lnTo>
                    <a:lnTo>
                      <a:pt x="863" y="636"/>
                    </a:lnTo>
                    <a:lnTo>
                      <a:pt x="1014" y="629"/>
                    </a:lnTo>
                    <a:lnTo>
                      <a:pt x="1173" y="621"/>
                    </a:lnTo>
                    <a:lnTo>
                      <a:pt x="1338" y="612"/>
                    </a:lnTo>
                    <a:lnTo>
                      <a:pt x="1509" y="601"/>
                    </a:lnTo>
                    <a:lnTo>
                      <a:pt x="1685" y="589"/>
                    </a:lnTo>
                    <a:lnTo>
                      <a:pt x="1865" y="575"/>
                    </a:lnTo>
                    <a:lnTo>
                      <a:pt x="2050" y="560"/>
                    </a:lnTo>
                    <a:lnTo>
                      <a:pt x="2235" y="542"/>
                    </a:lnTo>
                    <a:lnTo>
                      <a:pt x="2423" y="523"/>
                    </a:lnTo>
                    <a:lnTo>
                      <a:pt x="2610" y="501"/>
                    </a:lnTo>
                    <a:lnTo>
                      <a:pt x="2798" y="478"/>
                    </a:lnTo>
                    <a:lnTo>
                      <a:pt x="2984" y="452"/>
                    </a:lnTo>
                    <a:lnTo>
                      <a:pt x="3168" y="424"/>
                    </a:lnTo>
                    <a:lnTo>
                      <a:pt x="3349" y="394"/>
                    </a:lnTo>
                    <a:lnTo>
                      <a:pt x="3525" y="361"/>
                    </a:lnTo>
                    <a:lnTo>
                      <a:pt x="3697" y="326"/>
                    </a:lnTo>
                    <a:lnTo>
                      <a:pt x="3864" y="288"/>
                    </a:lnTo>
                    <a:lnTo>
                      <a:pt x="4024" y="247"/>
                    </a:lnTo>
                    <a:lnTo>
                      <a:pt x="4176" y="203"/>
                    </a:lnTo>
                    <a:lnTo>
                      <a:pt x="4320" y="157"/>
                    </a:lnTo>
                    <a:lnTo>
                      <a:pt x="4454" y="108"/>
                    </a:lnTo>
                    <a:lnTo>
                      <a:pt x="4578" y="56"/>
                    </a:lnTo>
                    <a:lnTo>
                      <a:pt x="4692" y="0"/>
                    </a:lnTo>
                    <a:close/>
                  </a:path>
                </a:pathLst>
              </a:custGeom>
              <a:solidFill>
                <a:srgbClr val="00386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803" name="Freeform 14"/>
              <p:cNvSpPr/>
              <p:nvPr/>
            </p:nvSpPr>
            <p:spPr bwMode="auto">
              <a:xfrm>
                <a:off x="364860" y="435612"/>
                <a:ext cx="155840" cy="311218"/>
              </a:xfrm>
              <a:custGeom>
                <a:avLst/>
                <a:gdLst>
                  <a:gd name="T0" fmla="*/ 2357 w 2357"/>
                  <a:gd name="T1" fmla="*/ 433 h 4712"/>
                  <a:gd name="T2" fmla="*/ 2357 w 2357"/>
                  <a:gd name="T3" fmla="*/ 0 h 4712"/>
                  <a:gd name="T4" fmla="*/ 1998 w 2357"/>
                  <a:gd name="T5" fmla="*/ 28 h 4712"/>
                  <a:gd name="T6" fmla="*/ 1657 w 2357"/>
                  <a:gd name="T7" fmla="*/ 106 h 4712"/>
                  <a:gd name="T8" fmla="*/ 1337 w 2357"/>
                  <a:gd name="T9" fmla="*/ 234 h 4712"/>
                  <a:gd name="T10" fmla="*/ 1041 w 2357"/>
                  <a:gd name="T11" fmla="*/ 404 h 4712"/>
                  <a:gd name="T12" fmla="*/ 774 w 2357"/>
                  <a:gd name="T13" fmla="*/ 614 h 4712"/>
                  <a:gd name="T14" fmla="*/ 540 w 2357"/>
                  <a:gd name="T15" fmla="*/ 859 h 4712"/>
                  <a:gd name="T16" fmla="*/ 342 w 2357"/>
                  <a:gd name="T17" fmla="*/ 1137 h 4712"/>
                  <a:gd name="T18" fmla="*/ 186 w 2357"/>
                  <a:gd name="T19" fmla="*/ 1441 h 4712"/>
                  <a:gd name="T20" fmla="*/ 75 w 2357"/>
                  <a:gd name="T21" fmla="*/ 1769 h 4712"/>
                  <a:gd name="T22" fmla="*/ 13 w 2357"/>
                  <a:gd name="T23" fmla="*/ 2117 h 4712"/>
                  <a:gd name="T24" fmla="*/ 4 w 2357"/>
                  <a:gd name="T25" fmla="*/ 2477 h 4712"/>
                  <a:gd name="T26" fmla="*/ 48 w 2357"/>
                  <a:gd name="T27" fmla="*/ 2831 h 4712"/>
                  <a:gd name="T28" fmla="*/ 143 w 2357"/>
                  <a:gd name="T29" fmla="*/ 3166 h 4712"/>
                  <a:gd name="T30" fmla="*/ 285 w 2357"/>
                  <a:gd name="T31" fmla="*/ 3477 h 4712"/>
                  <a:gd name="T32" fmla="*/ 470 w 2357"/>
                  <a:gd name="T33" fmla="*/ 3765 h 4712"/>
                  <a:gd name="T34" fmla="*/ 692 w 2357"/>
                  <a:gd name="T35" fmla="*/ 4022 h 4712"/>
                  <a:gd name="T36" fmla="*/ 948 w 2357"/>
                  <a:gd name="T37" fmla="*/ 4244 h 4712"/>
                  <a:gd name="T38" fmla="*/ 1235 w 2357"/>
                  <a:gd name="T39" fmla="*/ 4427 h 4712"/>
                  <a:gd name="T40" fmla="*/ 1548 w 2357"/>
                  <a:gd name="T41" fmla="*/ 4569 h 4712"/>
                  <a:gd name="T42" fmla="*/ 1883 w 2357"/>
                  <a:gd name="T43" fmla="*/ 4664 h 4712"/>
                  <a:gd name="T44" fmla="*/ 2235 w 2357"/>
                  <a:gd name="T45" fmla="*/ 4710 h 4712"/>
                  <a:gd name="T46" fmla="*/ 2357 w 2357"/>
                  <a:gd name="T47" fmla="*/ 4712 h 4712"/>
                  <a:gd name="T48" fmla="*/ 2357 w 2357"/>
                  <a:gd name="T49" fmla="*/ 4281 h 4712"/>
                  <a:gd name="T50" fmla="*/ 2064 w 2357"/>
                  <a:gd name="T51" fmla="*/ 4259 h 4712"/>
                  <a:gd name="T52" fmla="*/ 1785 w 2357"/>
                  <a:gd name="T53" fmla="*/ 4194 h 4712"/>
                  <a:gd name="T54" fmla="*/ 1523 w 2357"/>
                  <a:gd name="T55" fmla="*/ 4091 h 4712"/>
                  <a:gd name="T56" fmla="*/ 1282 w 2357"/>
                  <a:gd name="T57" fmla="*/ 3951 h 4712"/>
                  <a:gd name="T58" fmla="*/ 1064 w 2357"/>
                  <a:gd name="T59" fmla="*/ 3780 h 4712"/>
                  <a:gd name="T60" fmla="*/ 872 w 2357"/>
                  <a:gd name="T61" fmla="*/ 3579 h 4712"/>
                  <a:gd name="T62" fmla="*/ 711 w 2357"/>
                  <a:gd name="T63" fmla="*/ 3353 h 4712"/>
                  <a:gd name="T64" fmla="*/ 584 w 2357"/>
                  <a:gd name="T65" fmla="*/ 3104 h 4712"/>
                  <a:gd name="T66" fmla="*/ 493 w 2357"/>
                  <a:gd name="T67" fmla="*/ 2836 h 4712"/>
                  <a:gd name="T68" fmla="*/ 442 w 2357"/>
                  <a:gd name="T69" fmla="*/ 2552 h 4712"/>
                  <a:gd name="T70" fmla="*/ 435 w 2357"/>
                  <a:gd name="T71" fmla="*/ 2257 h 4712"/>
                  <a:gd name="T72" fmla="*/ 471 w 2357"/>
                  <a:gd name="T73" fmla="*/ 1969 h 4712"/>
                  <a:gd name="T74" fmla="*/ 549 w 2357"/>
                  <a:gd name="T75" fmla="*/ 1696 h 4712"/>
                  <a:gd name="T76" fmla="*/ 665 w 2357"/>
                  <a:gd name="T77" fmla="*/ 1441 h 4712"/>
                  <a:gd name="T78" fmla="*/ 815 w 2357"/>
                  <a:gd name="T79" fmla="*/ 1206 h 4712"/>
                  <a:gd name="T80" fmla="*/ 997 w 2357"/>
                  <a:gd name="T81" fmla="*/ 997 h 4712"/>
                  <a:gd name="T82" fmla="*/ 1206 w 2357"/>
                  <a:gd name="T83" fmla="*/ 815 h 4712"/>
                  <a:gd name="T84" fmla="*/ 1440 w 2357"/>
                  <a:gd name="T85" fmla="*/ 665 h 4712"/>
                  <a:gd name="T86" fmla="*/ 1695 w 2357"/>
                  <a:gd name="T87" fmla="*/ 549 h 4712"/>
                  <a:gd name="T88" fmla="*/ 1969 w 2357"/>
                  <a:gd name="T89" fmla="*/ 472 h 4712"/>
                  <a:gd name="T90" fmla="*/ 2257 w 2357"/>
                  <a:gd name="T91" fmla="*/ 435 h 4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57" h="4712">
                    <a:moveTo>
                      <a:pt x="2357" y="433"/>
                    </a:moveTo>
                    <a:lnTo>
                      <a:pt x="2357" y="433"/>
                    </a:lnTo>
                    <a:lnTo>
                      <a:pt x="2357" y="0"/>
                    </a:lnTo>
                    <a:lnTo>
                      <a:pt x="2235" y="4"/>
                    </a:lnTo>
                    <a:lnTo>
                      <a:pt x="2115" y="13"/>
                    </a:lnTo>
                    <a:lnTo>
                      <a:pt x="1998" y="28"/>
                    </a:lnTo>
                    <a:lnTo>
                      <a:pt x="1883" y="48"/>
                    </a:lnTo>
                    <a:lnTo>
                      <a:pt x="1769" y="75"/>
                    </a:lnTo>
                    <a:lnTo>
                      <a:pt x="1657" y="106"/>
                    </a:lnTo>
                    <a:lnTo>
                      <a:pt x="1548" y="144"/>
                    </a:lnTo>
                    <a:lnTo>
                      <a:pt x="1440" y="186"/>
                    </a:lnTo>
                    <a:lnTo>
                      <a:pt x="1337" y="234"/>
                    </a:lnTo>
                    <a:lnTo>
                      <a:pt x="1235" y="285"/>
                    </a:lnTo>
                    <a:lnTo>
                      <a:pt x="1137" y="342"/>
                    </a:lnTo>
                    <a:lnTo>
                      <a:pt x="1041" y="404"/>
                    </a:lnTo>
                    <a:lnTo>
                      <a:pt x="948" y="470"/>
                    </a:lnTo>
                    <a:lnTo>
                      <a:pt x="860" y="540"/>
                    </a:lnTo>
                    <a:lnTo>
                      <a:pt x="774" y="614"/>
                    </a:lnTo>
                    <a:lnTo>
                      <a:pt x="692" y="692"/>
                    </a:lnTo>
                    <a:lnTo>
                      <a:pt x="614" y="773"/>
                    </a:lnTo>
                    <a:lnTo>
                      <a:pt x="540" y="859"/>
                    </a:lnTo>
                    <a:lnTo>
                      <a:pt x="470" y="949"/>
                    </a:lnTo>
                    <a:lnTo>
                      <a:pt x="404" y="1040"/>
                    </a:lnTo>
                    <a:lnTo>
                      <a:pt x="342" y="1137"/>
                    </a:lnTo>
                    <a:lnTo>
                      <a:pt x="285" y="1235"/>
                    </a:lnTo>
                    <a:lnTo>
                      <a:pt x="233" y="1337"/>
                    </a:lnTo>
                    <a:lnTo>
                      <a:pt x="186" y="1441"/>
                    </a:lnTo>
                    <a:lnTo>
                      <a:pt x="143" y="1548"/>
                    </a:lnTo>
                    <a:lnTo>
                      <a:pt x="107" y="1657"/>
                    </a:lnTo>
                    <a:lnTo>
                      <a:pt x="75" y="1769"/>
                    </a:lnTo>
                    <a:lnTo>
                      <a:pt x="48" y="1883"/>
                    </a:lnTo>
                    <a:lnTo>
                      <a:pt x="27" y="1998"/>
                    </a:lnTo>
                    <a:lnTo>
                      <a:pt x="13" y="2117"/>
                    </a:lnTo>
                    <a:lnTo>
                      <a:pt x="4" y="2236"/>
                    </a:lnTo>
                    <a:lnTo>
                      <a:pt x="0" y="2357"/>
                    </a:lnTo>
                    <a:lnTo>
                      <a:pt x="4" y="2477"/>
                    </a:lnTo>
                    <a:lnTo>
                      <a:pt x="13" y="2597"/>
                    </a:lnTo>
                    <a:lnTo>
                      <a:pt x="27" y="2714"/>
                    </a:lnTo>
                    <a:lnTo>
                      <a:pt x="48" y="2831"/>
                    </a:lnTo>
                    <a:lnTo>
                      <a:pt x="75" y="2944"/>
                    </a:lnTo>
                    <a:lnTo>
                      <a:pt x="107" y="3056"/>
                    </a:lnTo>
                    <a:lnTo>
                      <a:pt x="143" y="3166"/>
                    </a:lnTo>
                    <a:lnTo>
                      <a:pt x="186" y="3272"/>
                    </a:lnTo>
                    <a:lnTo>
                      <a:pt x="233" y="3377"/>
                    </a:lnTo>
                    <a:lnTo>
                      <a:pt x="285" y="3477"/>
                    </a:lnTo>
                    <a:lnTo>
                      <a:pt x="342" y="3577"/>
                    </a:lnTo>
                    <a:lnTo>
                      <a:pt x="404" y="3672"/>
                    </a:lnTo>
                    <a:lnTo>
                      <a:pt x="470" y="3765"/>
                    </a:lnTo>
                    <a:lnTo>
                      <a:pt x="540" y="3854"/>
                    </a:lnTo>
                    <a:lnTo>
                      <a:pt x="614" y="3939"/>
                    </a:lnTo>
                    <a:lnTo>
                      <a:pt x="692" y="4022"/>
                    </a:lnTo>
                    <a:lnTo>
                      <a:pt x="774" y="4099"/>
                    </a:lnTo>
                    <a:lnTo>
                      <a:pt x="860" y="4174"/>
                    </a:lnTo>
                    <a:lnTo>
                      <a:pt x="948" y="4244"/>
                    </a:lnTo>
                    <a:lnTo>
                      <a:pt x="1041" y="4309"/>
                    </a:lnTo>
                    <a:lnTo>
                      <a:pt x="1137" y="4370"/>
                    </a:lnTo>
                    <a:lnTo>
                      <a:pt x="1235" y="4427"/>
                    </a:lnTo>
                    <a:lnTo>
                      <a:pt x="1337" y="4480"/>
                    </a:lnTo>
                    <a:lnTo>
                      <a:pt x="1440" y="4527"/>
                    </a:lnTo>
                    <a:lnTo>
                      <a:pt x="1548" y="4569"/>
                    </a:lnTo>
                    <a:lnTo>
                      <a:pt x="1657" y="4606"/>
                    </a:lnTo>
                    <a:lnTo>
                      <a:pt x="1769" y="4638"/>
                    </a:lnTo>
                    <a:lnTo>
                      <a:pt x="1883" y="4664"/>
                    </a:lnTo>
                    <a:lnTo>
                      <a:pt x="1998" y="4685"/>
                    </a:lnTo>
                    <a:lnTo>
                      <a:pt x="2115" y="4700"/>
                    </a:lnTo>
                    <a:lnTo>
                      <a:pt x="2235" y="4710"/>
                    </a:lnTo>
                    <a:lnTo>
                      <a:pt x="2357" y="4712"/>
                    </a:lnTo>
                    <a:lnTo>
                      <a:pt x="2357" y="4281"/>
                    </a:lnTo>
                    <a:lnTo>
                      <a:pt x="2257" y="4279"/>
                    </a:lnTo>
                    <a:lnTo>
                      <a:pt x="2160" y="4271"/>
                    </a:lnTo>
                    <a:lnTo>
                      <a:pt x="2064" y="4259"/>
                    </a:lnTo>
                    <a:lnTo>
                      <a:pt x="1969" y="4242"/>
                    </a:lnTo>
                    <a:lnTo>
                      <a:pt x="1876" y="4221"/>
                    </a:lnTo>
                    <a:lnTo>
                      <a:pt x="1785" y="4194"/>
                    </a:lnTo>
                    <a:lnTo>
                      <a:pt x="1695" y="4164"/>
                    </a:lnTo>
                    <a:lnTo>
                      <a:pt x="1608" y="4129"/>
                    </a:lnTo>
                    <a:lnTo>
                      <a:pt x="1523" y="4091"/>
                    </a:lnTo>
                    <a:lnTo>
                      <a:pt x="1440" y="4048"/>
                    </a:lnTo>
                    <a:lnTo>
                      <a:pt x="1360" y="4002"/>
                    </a:lnTo>
                    <a:lnTo>
                      <a:pt x="1282" y="3951"/>
                    </a:lnTo>
                    <a:lnTo>
                      <a:pt x="1206" y="3898"/>
                    </a:lnTo>
                    <a:lnTo>
                      <a:pt x="1133" y="3841"/>
                    </a:lnTo>
                    <a:lnTo>
                      <a:pt x="1064" y="3780"/>
                    </a:lnTo>
                    <a:lnTo>
                      <a:pt x="997" y="3717"/>
                    </a:lnTo>
                    <a:lnTo>
                      <a:pt x="933" y="3650"/>
                    </a:lnTo>
                    <a:lnTo>
                      <a:pt x="872" y="3579"/>
                    </a:lnTo>
                    <a:lnTo>
                      <a:pt x="815" y="3507"/>
                    </a:lnTo>
                    <a:lnTo>
                      <a:pt x="761" y="3432"/>
                    </a:lnTo>
                    <a:lnTo>
                      <a:pt x="711" y="3353"/>
                    </a:lnTo>
                    <a:lnTo>
                      <a:pt x="665" y="3273"/>
                    </a:lnTo>
                    <a:lnTo>
                      <a:pt x="623" y="3189"/>
                    </a:lnTo>
                    <a:lnTo>
                      <a:pt x="584" y="3104"/>
                    </a:lnTo>
                    <a:lnTo>
                      <a:pt x="549" y="3017"/>
                    </a:lnTo>
                    <a:lnTo>
                      <a:pt x="519" y="2928"/>
                    </a:lnTo>
                    <a:lnTo>
                      <a:pt x="493" y="2836"/>
                    </a:lnTo>
                    <a:lnTo>
                      <a:pt x="471" y="2743"/>
                    </a:lnTo>
                    <a:lnTo>
                      <a:pt x="454" y="2648"/>
                    </a:lnTo>
                    <a:lnTo>
                      <a:pt x="442" y="2552"/>
                    </a:lnTo>
                    <a:lnTo>
                      <a:pt x="435" y="2455"/>
                    </a:lnTo>
                    <a:lnTo>
                      <a:pt x="432" y="2357"/>
                    </a:lnTo>
                    <a:lnTo>
                      <a:pt x="435" y="2257"/>
                    </a:lnTo>
                    <a:lnTo>
                      <a:pt x="442" y="2160"/>
                    </a:lnTo>
                    <a:lnTo>
                      <a:pt x="454" y="2064"/>
                    </a:lnTo>
                    <a:lnTo>
                      <a:pt x="471" y="1969"/>
                    </a:lnTo>
                    <a:lnTo>
                      <a:pt x="493" y="1876"/>
                    </a:lnTo>
                    <a:lnTo>
                      <a:pt x="519" y="1786"/>
                    </a:lnTo>
                    <a:lnTo>
                      <a:pt x="549" y="1696"/>
                    </a:lnTo>
                    <a:lnTo>
                      <a:pt x="584" y="1609"/>
                    </a:lnTo>
                    <a:lnTo>
                      <a:pt x="623" y="1523"/>
                    </a:lnTo>
                    <a:lnTo>
                      <a:pt x="665" y="1441"/>
                    </a:lnTo>
                    <a:lnTo>
                      <a:pt x="711" y="1360"/>
                    </a:lnTo>
                    <a:lnTo>
                      <a:pt x="761" y="1282"/>
                    </a:lnTo>
                    <a:lnTo>
                      <a:pt x="815" y="1206"/>
                    </a:lnTo>
                    <a:lnTo>
                      <a:pt x="872" y="1133"/>
                    </a:lnTo>
                    <a:lnTo>
                      <a:pt x="933" y="1064"/>
                    </a:lnTo>
                    <a:lnTo>
                      <a:pt x="997" y="997"/>
                    </a:lnTo>
                    <a:lnTo>
                      <a:pt x="1064" y="933"/>
                    </a:lnTo>
                    <a:lnTo>
                      <a:pt x="1133" y="873"/>
                    </a:lnTo>
                    <a:lnTo>
                      <a:pt x="1206" y="815"/>
                    </a:lnTo>
                    <a:lnTo>
                      <a:pt x="1282" y="761"/>
                    </a:lnTo>
                    <a:lnTo>
                      <a:pt x="1360" y="711"/>
                    </a:lnTo>
                    <a:lnTo>
                      <a:pt x="1440" y="665"/>
                    </a:lnTo>
                    <a:lnTo>
                      <a:pt x="1523" y="623"/>
                    </a:lnTo>
                    <a:lnTo>
                      <a:pt x="1608" y="583"/>
                    </a:lnTo>
                    <a:lnTo>
                      <a:pt x="1695" y="549"/>
                    </a:lnTo>
                    <a:lnTo>
                      <a:pt x="1785" y="519"/>
                    </a:lnTo>
                    <a:lnTo>
                      <a:pt x="1876" y="493"/>
                    </a:lnTo>
                    <a:lnTo>
                      <a:pt x="1969" y="472"/>
                    </a:lnTo>
                    <a:lnTo>
                      <a:pt x="2064" y="454"/>
                    </a:lnTo>
                    <a:lnTo>
                      <a:pt x="2160" y="442"/>
                    </a:lnTo>
                    <a:lnTo>
                      <a:pt x="2257" y="435"/>
                    </a:lnTo>
                    <a:lnTo>
                      <a:pt x="2357" y="433"/>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804" name="Freeform 15"/>
              <p:cNvSpPr/>
              <p:nvPr/>
            </p:nvSpPr>
            <p:spPr bwMode="auto">
              <a:xfrm>
                <a:off x="520700" y="435612"/>
                <a:ext cx="155840" cy="311218"/>
              </a:xfrm>
              <a:custGeom>
                <a:avLst/>
                <a:gdLst>
                  <a:gd name="T0" fmla="*/ 0 w 2355"/>
                  <a:gd name="T1" fmla="*/ 433 h 4712"/>
                  <a:gd name="T2" fmla="*/ 0 w 2355"/>
                  <a:gd name="T3" fmla="*/ 0 h 4712"/>
                  <a:gd name="T4" fmla="*/ 357 w 2355"/>
                  <a:gd name="T5" fmla="*/ 28 h 4712"/>
                  <a:gd name="T6" fmla="*/ 698 w 2355"/>
                  <a:gd name="T7" fmla="*/ 106 h 4712"/>
                  <a:gd name="T8" fmla="*/ 1018 w 2355"/>
                  <a:gd name="T9" fmla="*/ 234 h 4712"/>
                  <a:gd name="T10" fmla="*/ 1314 w 2355"/>
                  <a:gd name="T11" fmla="*/ 404 h 4712"/>
                  <a:gd name="T12" fmla="*/ 1581 w 2355"/>
                  <a:gd name="T13" fmla="*/ 614 h 4712"/>
                  <a:gd name="T14" fmla="*/ 1816 w 2355"/>
                  <a:gd name="T15" fmla="*/ 859 h 4712"/>
                  <a:gd name="T16" fmla="*/ 2013 w 2355"/>
                  <a:gd name="T17" fmla="*/ 1137 h 4712"/>
                  <a:gd name="T18" fmla="*/ 2169 w 2355"/>
                  <a:gd name="T19" fmla="*/ 1441 h 4712"/>
                  <a:gd name="T20" fmla="*/ 2281 w 2355"/>
                  <a:gd name="T21" fmla="*/ 1769 h 4712"/>
                  <a:gd name="T22" fmla="*/ 2342 w 2355"/>
                  <a:gd name="T23" fmla="*/ 2117 h 4712"/>
                  <a:gd name="T24" fmla="*/ 2351 w 2355"/>
                  <a:gd name="T25" fmla="*/ 2477 h 4712"/>
                  <a:gd name="T26" fmla="*/ 2307 w 2355"/>
                  <a:gd name="T27" fmla="*/ 2831 h 4712"/>
                  <a:gd name="T28" fmla="*/ 2212 w 2355"/>
                  <a:gd name="T29" fmla="*/ 3166 h 4712"/>
                  <a:gd name="T30" fmla="*/ 2070 w 2355"/>
                  <a:gd name="T31" fmla="*/ 3477 h 4712"/>
                  <a:gd name="T32" fmla="*/ 1885 w 2355"/>
                  <a:gd name="T33" fmla="*/ 3765 h 4712"/>
                  <a:gd name="T34" fmla="*/ 1663 w 2355"/>
                  <a:gd name="T35" fmla="*/ 4022 h 4712"/>
                  <a:gd name="T36" fmla="*/ 1407 w 2355"/>
                  <a:gd name="T37" fmla="*/ 4244 h 4712"/>
                  <a:gd name="T38" fmla="*/ 1120 w 2355"/>
                  <a:gd name="T39" fmla="*/ 4427 h 4712"/>
                  <a:gd name="T40" fmla="*/ 807 w 2355"/>
                  <a:gd name="T41" fmla="*/ 4569 h 4712"/>
                  <a:gd name="T42" fmla="*/ 473 w 2355"/>
                  <a:gd name="T43" fmla="*/ 4664 h 4712"/>
                  <a:gd name="T44" fmla="*/ 120 w 2355"/>
                  <a:gd name="T45" fmla="*/ 4710 h 4712"/>
                  <a:gd name="T46" fmla="*/ 0 w 2355"/>
                  <a:gd name="T47" fmla="*/ 4712 h 4712"/>
                  <a:gd name="T48" fmla="*/ 0 w 2355"/>
                  <a:gd name="T49" fmla="*/ 4281 h 4712"/>
                  <a:gd name="T50" fmla="*/ 291 w 2355"/>
                  <a:gd name="T51" fmla="*/ 4259 h 4712"/>
                  <a:gd name="T52" fmla="*/ 570 w 2355"/>
                  <a:gd name="T53" fmla="*/ 4194 h 4712"/>
                  <a:gd name="T54" fmla="*/ 832 w 2355"/>
                  <a:gd name="T55" fmla="*/ 4091 h 4712"/>
                  <a:gd name="T56" fmla="*/ 1073 w 2355"/>
                  <a:gd name="T57" fmla="*/ 3951 h 4712"/>
                  <a:gd name="T58" fmla="*/ 1292 w 2355"/>
                  <a:gd name="T59" fmla="*/ 3780 h 4712"/>
                  <a:gd name="T60" fmla="*/ 1483 w 2355"/>
                  <a:gd name="T61" fmla="*/ 3579 h 4712"/>
                  <a:gd name="T62" fmla="*/ 1644 w 2355"/>
                  <a:gd name="T63" fmla="*/ 3353 h 4712"/>
                  <a:gd name="T64" fmla="*/ 1771 w 2355"/>
                  <a:gd name="T65" fmla="*/ 3104 h 4712"/>
                  <a:gd name="T66" fmla="*/ 1862 w 2355"/>
                  <a:gd name="T67" fmla="*/ 2836 h 4712"/>
                  <a:gd name="T68" fmla="*/ 1913 w 2355"/>
                  <a:gd name="T69" fmla="*/ 2552 h 4712"/>
                  <a:gd name="T70" fmla="*/ 1921 w 2355"/>
                  <a:gd name="T71" fmla="*/ 2257 h 4712"/>
                  <a:gd name="T72" fmla="*/ 1884 w 2355"/>
                  <a:gd name="T73" fmla="*/ 1969 h 4712"/>
                  <a:gd name="T74" fmla="*/ 1806 w 2355"/>
                  <a:gd name="T75" fmla="*/ 1696 h 4712"/>
                  <a:gd name="T76" fmla="*/ 1690 w 2355"/>
                  <a:gd name="T77" fmla="*/ 1441 h 4712"/>
                  <a:gd name="T78" fmla="*/ 1540 w 2355"/>
                  <a:gd name="T79" fmla="*/ 1206 h 4712"/>
                  <a:gd name="T80" fmla="*/ 1358 w 2355"/>
                  <a:gd name="T81" fmla="*/ 997 h 4712"/>
                  <a:gd name="T82" fmla="*/ 1149 w 2355"/>
                  <a:gd name="T83" fmla="*/ 815 h 4712"/>
                  <a:gd name="T84" fmla="*/ 915 w 2355"/>
                  <a:gd name="T85" fmla="*/ 665 h 4712"/>
                  <a:gd name="T86" fmla="*/ 660 w 2355"/>
                  <a:gd name="T87" fmla="*/ 549 h 4712"/>
                  <a:gd name="T88" fmla="*/ 386 w 2355"/>
                  <a:gd name="T89" fmla="*/ 472 h 4712"/>
                  <a:gd name="T90" fmla="*/ 98 w 2355"/>
                  <a:gd name="T91" fmla="*/ 435 h 4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55" h="4712">
                    <a:moveTo>
                      <a:pt x="0" y="433"/>
                    </a:moveTo>
                    <a:lnTo>
                      <a:pt x="0" y="433"/>
                    </a:lnTo>
                    <a:lnTo>
                      <a:pt x="0" y="0"/>
                    </a:lnTo>
                    <a:lnTo>
                      <a:pt x="120" y="4"/>
                    </a:lnTo>
                    <a:lnTo>
                      <a:pt x="240" y="13"/>
                    </a:lnTo>
                    <a:lnTo>
                      <a:pt x="357" y="28"/>
                    </a:lnTo>
                    <a:lnTo>
                      <a:pt x="473" y="48"/>
                    </a:lnTo>
                    <a:lnTo>
                      <a:pt x="587" y="75"/>
                    </a:lnTo>
                    <a:lnTo>
                      <a:pt x="698" y="106"/>
                    </a:lnTo>
                    <a:lnTo>
                      <a:pt x="807" y="144"/>
                    </a:lnTo>
                    <a:lnTo>
                      <a:pt x="915" y="186"/>
                    </a:lnTo>
                    <a:lnTo>
                      <a:pt x="1018" y="234"/>
                    </a:lnTo>
                    <a:lnTo>
                      <a:pt x="1120" y="285"/>
                    </a:lnTo>
                    <a:lnTo>
                      <a:pt x="1220" y="342"/>
                    </a:lnTo>
                    <a:lnTo>
                      <a:pt x="1314" y="404"/>
                    </a:lnTo>
                    <a:lnTo>
                      <a:pt x="1407" y="470"/>
                    </a:lnTo>
                    <a:lnTo>
                      <a:pt x="1497" y="540"/>
                    </a:lnTo>
                    <a:lnTo>
                      <a:pt x="1581" y="614"/>
                    </a:lnTo>
                    <a:lnTo>
                      <a:pt x="1663" y="692"/>
                    </a:lnTo>
                    <a:lnTo>
                      <a:pt x="1741" y="773"/>
                    </a:lnTo>
                    <a:lnTo>
                      <a:pt x="1816" y="859"/>
                    </a:lnTo>
                    <a:lnTo>
                      <a:pt x="1885" y="949"/>
                    </a:lnTo>
                    <a:lnTo>
                      <a:pt x="1951" y="1040"/>
                    </a:lnTo>
                    <a:lnTo>
                      <a:pt x="2013" y="1137"/>
                    </a:lnTo>
                    <a:lnTo>
                      <a:pt x="2070" y="1235"/>
                    </a:lnTo>
                    <a:lnTo>
                      <a:pt x="2122" y="1337"/>
                    </a:lnTo>
                    <a:lnTo>
                      <a:pt x="2169" y="1441"/>
                    </a:lnTo>
                    <a:lnTo>
                      <a:pt x="2212" y="1548"/>
                    </a:lnTo>
                    <a:lnTo>
                      <a:pt x="2248" y="1657"/>
                    </a:lnTo>
                    <a:lnTo>
                      <a:pt x="2281" y="1769"/>
                    </a:lnTo>
                    <a:lnTo>
                      <a:pt x="2307" y="1883"/>
                    </a:lnTo>
                    <a:lnTo>
                      <a:pt x="2328" y="1998"/>
                    </a:lnTo>
                    <a:lnTo>
                      <a:pt x="2342" y="2117"/>
                    </a:lnTo>
                    <a:lnTo>
                      <a:pt x="2351" y="2236"/>
                    </a:lnTo>
                    <a:lnTo>
                      <a:pt x="2355" y="2357"/>
                    </a:lnTo>
                    <a:lnTo>
                      <a:pt x="2351" y="2477"/>
                    </a:lnTo>
                    <a:lnTo>
                      <a:pt x="2342" y="2597"/>
                    </a:lnTo>
                    <a:lnTo>
                      <a:pt x="2328" y="2714"/>
                    </a:lnTo>
                    <a:lnTo>
                      <a:pt x="2307" y="2831"/>
                    </a:lnTo>
                    <a:lnTo>
                      <a:pt x="2281" y="2944"/>
                    </a:lnTo>
                    <a:lnTo>
                      <a:pt x="2248" y="3056"/>
                    </a:lnTo>
                    <a:lnTo>
                      <a:pt x="2212" y="3166"/>
                    </a:lnTo>
                    <a:lnTo>
                      <a:pt x="2169" y="3272"/>
                    </a:lnTo>
                    <a:lnTo>
                      <a:pt x="2122" y="3377"/>
                    </a:lnTo>
                    <a:lnTo>
                      <a:pt x="2070" y="3477"/>
                    </a:lnTo>
                    <a:lnTo>
                      <a:pt x="2013" y="3577"/>
                    </a:lnTo>
                    <a:lnTo>
                      <a:pt x="1951" y="3672"/>
                    </a:lnTo>
                    <a:lnTo>
                      <a:pt x="1885" y="3765"/>
                    </a:lnTo>
                    <a:lnTo>
                      <a:pt x="1816" y="3854"/>
                    </a:lnTo>
                    <a:lnTo>
                      <a:pt x="1741" y="3939"/>
                    </a:lnTo>
                    <a:lnTo>
                      <a:pt x="1663" y="4022"/>
                    </a:lnTo>
                    <a:lnTo>
                      <a:pt x="1581" y="4099"/>
                    </a:lnTo>
                    <a:lnTo>
                      <a:pt x="1497" y="4174"/>
                    </a:lnTo>
                    <a:lnTo>
                      <a:pt x="1407" y="4244"/>
                    </a:lnTo>
                    <a:lnTo>
                      <a:pt x="1314" y="4309"/>
                    </a:lnTo>
                    <a:lnTo>
                      <a:pt x="1220" y="4370"/>
                    </a:lnTo>
                    <a:lnTo>
                      <a:pt x="1120" y="4427"/>
                    </a:lnTo>
                    <a:lnTo>
                      <a:pt x="1018" y="4480"/>
                    </a:lnTo>
                    <a:lnTo>
                      <a:pt x="915" y="4527"/>
                    </a:lnTo>
                    <a:lnTo>
                      <a:pt x="807" y="4569"/>
                    </a:lnTo>
                    <a:lnTo>
                      <a:pt x="698" y="4606"/>
                    </a:lnTo>
                    <a:lnTo>
                      <a:pt x="587" y="4638"/>
                    </a:lnTo>
                    <a:lnTo>
                      <a:pt x="473" y="4664"/>
                    </a:lnTo>
                    <a:lnTo>
                      <a:pt x="357" y="4685"/>
                    </a:lnTo>
                    <a:lnTo>
                      <a:pt x="240" y="4700"/>
                    </a:lnTo>
                    <a:lnTo>
                      <a:pt x="120" y="4710"/>
                    </a:lnTo>
                    <a:lnTo>
                      <a:pt x="0" y="4712"/>
                    </a:lnTo>
                    <a:lnTo>
                      <a:pt x="0" y="4281"/>
                    </a:lnTo>
                    <a:lnTo>
                      <a:pt x="98" y="4279"/>
                    </a:lnTo>
                    <a:lnTo>
                      <a:pt x="195" y="4271"/>
                    </a:lnTo>
                    <a:lnTo>
                      <a:pt x="291" y="4259"/>
                    </a:lnTo>
                    <a:lnTo>
                      <a:pt x="386" y="4242"/>
                    </a:lnTo>
                    <a:lnTo>
                      <a:pt x="479" y="4221"/>
                    </a:lnTo>
                    <a:lnTo>
                      <a:pt x="570" y="4194"/>
                    </a:lnTo>
                    <a:lnTo>
                      <a:pt x="660" y="4164"/>
                    </a:lnTo>
                    <a:lnTo>
                      <a:pt x="747" y="4129"/>
                    </a:lnTo>
                    <a:lnTo>
                      <a:pt x="832" y="4091"/>
                    </a:lnTo>
                    <a:lnTo>
                      <a:pt x="915" y="4048"/>
                    </a:lnTo>
                    <a:lnTo>
                      <a:pt x="996" y="4002"/>
                    </a:lnTo>
                    <a:lnTo>
                      <a:pt x="1073" y="3951"/>
                    </a:lnTo>
                    <a:lnTo>
                      <a:pt x="1149" y="3898"/>
                    </a:lnTo>
                    <a:lnTo>
                      <a:pt x="1222" y="3841"/>
                    </a:lnTo>
                    <a:lnTo>
                      <a:pt x="1292" y="3780"/>
                    </a:lnTo>
                    <a:lnTo>
                      <a:pt x="1358" y="3717"/>
                    </a:lnTo>
                    <a:lnTo>
                      <a:pt x="1423" y="3650"/>
                    </a:lnTo>
                    <a:lnTo>
                      <a:pt x="1483" y="3579"/>
                    </a:lnTo>
                    <a:lnTo>
                      <a:pt x="1540" y="3507"/>
                    </a:lnTo>
                    <a:lnTo>
                      <a:pt x="1594" y="3432"/>
                    </a:lnTo>
                    <a:lnTo>
                      <a:pt x="1644" y="3353"/>
                    </a:lnTo>
                    <a:lnTo>
                      <a:pt x="1690" y="3273"/>
                    </a:lnTo>
                    <a:lnTo>
                      <a:pt x="1733" y="3189"/>
                    </a:lnTo>
                    <a:lnTo>
                      <a:pt x="1771" y="3104"/>
                    </a:lnTo>
                    <a:lnTo>
                      <a:pt x="1806" y="3017"/>
                    </a:lnTo>
                    <a:lnTo>
                      <a:pt x="1836" y="2928"/>
                    </a:lnTo>
                    <a:lnTo>
                      <a:pt x="1862" y="2836"/>
                    </a:lnTo>
                    <a:lnTo>
                      <a:pt x="1884" y="2743"/>
                    </a:lnTo>
                    <a:lnTo>
                      <a:pt x="1901" y="2648"/>
                    </a:lnTo>
                    <a:lnTo>
                      <a:pt x="1913" y="2552"/>
                    </a:lnTo>
                    <a:lnTo>
                      <a:pt x="1921" y="2455"/>
                    </a:lnTo>
                    <a:lnTo>
                      <a:pt x="1923" y="2357"/>
                    </a:lnTo>
                    <a:lnTo>
                      <a:pt x="1921" y="2257"/>
                    </a:lnTo>
                    <a:lnTo>
                      <a:pt x="1913" y="2160"/>
                    </a:lnTo>
                    <a:lnTo>
                      <a:pt x="1901" y="2064"/>
                    </a:lnTo>
                    <a:lnTo>
                      <a:pt x="1884" y="1969"/>
                    </a:lnTo>
                    <a:lnTo>
                      <a:pt x="1862" y="1876"/>
                    </a:lnTo>
                    <a:lnTo>
                      <a:pt x="1836" y="1786"/>
                    </a:lnTo>
                    <a:lnTo>
                      <a:pt x="1806" y="1696"/>
                    </a:lnTo>
                    <a:lnTo>
                      <a:pt x="1771" y="1609"/>
                    </a:lnTo>
                    <a:lnTo>
                      <a:pt x="1733" y="1523"/>
                    </a:lnTo>
                    <a:lnTo>
                      <a:pt x="1690" y="1441"/>
                    </a:lnTo>
                    <a:lnTo>
                      <a:pt x="1644" y="1360"/>
                    </a:lnTo>
                    <a:lnTo>
                      <a:pt x="1594" y="1282"/>
                    </a:lnTo>
                    <a:lnTo>
                      <a:pt x="1540" y="1206"/>
                    </a:lnTo>
                    <a:lnTo>
                      <a:pt x="1483" y="1133"/>
                    </a:lnTo>
                    <a:lnTo>
                      <a:pt x="1423" y="1064"/>
                    </a:lnTo>
                    <a:lnTo>
                      <a:pt x="1358" y="997"/>
                    </a:lnTo>
                    <a:lnTo>
                      <a:pt x="1292" y="933"/>
                    </a:lnTo>
                    <a:lnTo>
                      <a:pt x="1222" y="873"/>
                    </a:lnTo>
                    <a:lnTo>
                      <a:pt x="1149" y="815"/>
                    </a:lnTo>
                    <a:lnTo>
                      <a:pt x="1073" y="761"/>
                    </a:lnTo>
                    <a:lnTo>
                      <a:pt x="996" y="711"/>
                    </a:lnTo>
                    <a:lnTo>
                      <a:pt x="915" y="665"/>
                    </a:lnTo>
                    <a:lnTo>
                      <a:pt x="832" y="623"/>
                    </a:lnTo>
                    <a:lnTo>
                      <a:pt x="747" y="583"/>
                    </a:lnTo>
                    <a:lnTo>
                      <a:pt x="660" y="549"/>
                    </a:lnTo>
                    <a:lnTo>
                      <a:pt x="570" y="519"/>
                    </a:lnTo>
                    <a:lnTo>
                      <a:pt x="479" y="493"/>
                    </a:lnTo>
                    <a:lnTo>
                      <a:pt x="386" y="472"/>
                    </a:lnTo>
                    <a:lnTo>
                      <a:pt x="291" y="454"/>
                    </a:lnTo>
                    <a:lnTo>
                      <a:pt x="195" y="442"/>
                    </a:lnTo>
                    <a:lnTo>
                      <a:pt x="98" y="435"/>
                    </a:lnTo>
                    <a:lnTo>
                      <a:pt x="0" y="433"/>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sp>
        <p:nvSpPr>
          <p:cNvPr id="32805" name="TextBox 35"/>
          <p:cNvSpPr txBox="1">
            <a:spLocks noChangeArrowheads="1"/>
          </p:cNvSpPr>
          <p:nvPr/>
        </p:nvSpPr>
        <p:spPr bwMode="auto">
          <a:xfrm>
            <a:off x="395357" y="2577308"/>
            <a:ext cx="3169200" cy="40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a:latin typeface="微软雅黑" panose="020B0503020204020204" pitchFamily="34" charset="-122"/>
                <a:ea typeface="微软雅黑" panose="020B0503020204020204" pitchFamily="34" charset="-122"/>
              </a:rPr>
              <a:t>在这里填写工作简介标题</a:t>
            </a:r>
            <a:endParaRPr lang="zh-CN" altLang="en-US" sz="2000">
              <a:latin typeface="微软雅黑" panose="020B0503020204020204" pitchFamily="34" charset="-122"/>
              <a:ea typeface="微软雅黑" panose="020B0503020204020204" pitchFamily="34" charset="-122"/>
            </a:endParaRPr>
          </a:p>
        </p:txBody>
      </p:sp>
      <p:sp>
        <p:nvSpPr>
          <p:cNvPr id="32806" name="TextBox 36"/>
          <p:cNvSpPr txBox="1">
            <a:spLocks noChangeArrowheads="1"/>
          </p:cNvSpPr>
          <p:nvPr/>
        </p:nvSpPr>
        <p:spPr bwMode="auto">
          <a:xfrm>
            <a:off x="5652482" y="2577308"/>
            <a:ext cx="3169200" cy="40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a:latin typeface="微软雅黑" panose="020B0503020204020204" pitchFamily="34" charset="-122"/>
                <a:ea typeface="微软雅黑" panose="020B0503020204020204" pitchFamily="34" charset="-122"/>
              </a:rPr>
              <a:t>在这里填写工作简介标题</a:t>
            </a:r>
            <a:endParaRPr lang="zh-CN" altLang="en-US" sz="2000">
              <a:latin typeface="微软雅黑" panose="020B0503020204020204" pitchFamily="34" charset="-122"/>
              <a:ea typeface="微软雅黑" panose="020B0503020204020204" pitchFamily="34" charset="-122"/>
            </a:endParaRPr>
          </a:p>
        </p:txBody>
      </p:sp>
      <p:sp>
        <p:nvSpPr>
          <p:cNvPr id="32807" name="矩形 1"/>
          <p:cNvSpPr>
            <a:spLocks noChangeArrowheads="1"/>
          </p:cNvSpPr>
          <p:nvPr/>
        </p:nvSpPr>
        <p:spPr bwMode="auto">
          <a:xfrm>
            <a:off x="611295" y="1802370"/>
            <a:ext cx="2453113" cy="55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sp>
        <p:nvSpPr>
          <p:cNvPr id="32808" name="矩形 38"/>
          <p:cNvSpPr>
            <a:spLocks noChangeArrowheads="1"/>
          </p:cNvSpPr>
          <p:nvPr/>
        </p:nvSpPr>
        <p:spPr bwMode="auto">
          <a:xfrm>
            <a:off x="630348" y="3239500"/>
            <a:ext cx="2357846" cy="1403783"/>
          </a:xfrm>
          <a:prstGeom prst="rect">
            <a:avLst/>
          </a:prstGeom>
          <a:blipFill dpi="0" rotWithShape="1">
            <a:blip r:embed="rId4"/>
            <a:srcRect/>
            <a:stretch>
              <a:fillRect/>
            </a:stretch>
          </a:blipFill>
          <a:ln w="25400" cmpd="sng">
            <a:solidFill>
              <a:schemeClr val="tx2"/>
            </a:solidFill>
            <a:miter lim="800000"/>
          </a:ln>
        </p:spPr>
        <p:txBody>
          <a:bodyPr lIns="91458" tIns="45729" rIns="91458" bIns="45729"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32809" name="矩形 1"/>
          <p:cNvSpPr>
            <a:spLocks noChangeArrowheads="1"/>
          </p:cNvSpPr>
          <p:nvPr/>
        </p:nvSpPr>
        <p:spPr bwMode="auto">
          <a:xfrm>
            <a:off x="5922404" y="1802370"/>
            <a:ext cx="2454701" cy="55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sp>
        <p:nvSpPr>
          <p:cNvPr id="32810" name="矩形 40"/>
          <p:cNvSpPr>
            <a:spLocks noChangeArrowheads="1"/>
          </p:cNvSpPr>
          <p:nvPr/>
        </p:nvSpPr>
        <p:spPr bwMode="auto">
          <a:xfrm>
            <a:off x="5941457" y="3239500"/>
            <a:ext cx="2357847" cy="1403783"/>
          </a:xfrm>
          <a:prstGeom prst="rect">
            <a:avLst/>
          </a:prstGeom>
          <a:blipFill dpi="0" rotWithShape="1">
            <a:blip r:embed="rId5"/>
            <a:srcRect/>
            <a:stretch>
              <a:fillRect/>
            </a:stretch>
          </a:blipFill>
          <a:ln w="25400" cmpd="sng">
            <a:solidFill>
              <a:schemeClr val="tx2"/>
            </a:solidFill>
            <a:miter lim="800000"/>
          </a:ln>
        </p:spPr>
        <p:txBody>
          <a:bodyPr lIns="91458" tIns="45729" rIns="91458" bIns="45729"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pic>
        <p:nvPicPr>
          <p:cNvPr id="45" name="Picture 28" descr="E:\我图PPT\00001PNG素材\底边条\分层菱形.png"/>
          <p:cNvPicPr>
            <a:picLocks noChangeAspect="1" noChangeArrowheads="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4837" y="-812877"/>
            <a:ext cx="9150426" cy="101921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8" descr="E:\我图PPT\00001PNG素材\底边条\分层菱形.png"/>
          <p:cNvPicPr>
            <a:picLocks noChangeAspect="1" noChangeArrowheads="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61363" y="4938746"/>
            <a:ext cx="9315490" cy="10192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barn(inVertical)">
                                      <p:cBhvr>
                                        <p:cTn id="11" dur="500"/>
                                        <p:tgtEl>
                                          <p:spTgt spid="46"/>
                                        </p:tgtEl>
                                      </p:cBhvr>
                                    </p:animEffect>
                                  </p:childTnLst>
                                </p:cTn>
                              </p:par>
                            </p:childTnLst>
                          </p:cTn>
                        </p:par>
                        <p:par>
                          <p:cTn id="12" fill="hold">
                            <p:stCondLst>
                              <p:cond delay="1000"/>
                            </p:stCondLst>
                            <p:childTnLst>
                              <p:par>
                                <p:cTn id="13" presetID="15" presetClass="entr" presetSubtype="0" fill="hold" nodeType="afterEffect">
                                  <p:stCondLst>
                                    <p:cond delay="0"/>
                                  </p:stCondLst>
                                  <p:childTnLst>
                                    <p:set>
                                      <p:cBhvr>
                                        <p:cTn id="14" dur="1" fill="hold">
                                          <p:stCondLst>
                                            <p:cond delay="0"/>
                                          </p:stCondLst>
                                        </p:cTn>
                                        <p:tgtEl>
                                          <p:spTgt spid="32770"/>
                                        </p:tgtEl>
                                        <p:attrNameLst>
                                          <p:attrName>style.visibility</p:attrName>
                                        </p:attrNameLst>
                                      </p:cBhvr>
                                      <p:to>
                                        <p:strVal val="visible"/>
                                      </p:to>
                                    </p:set>
                                    <p:anim calcmode="lin" valueType="num">
                                      <p:cBhvr>
                                        <p:cTn id="15" dur="1000" fill="hold"/>
                                        <p:tgtEl>
                                          <p:spTgt spid="32770"/>
                                        </p:tgtEl>
                                        <p:attrNameLst>
                                          <p:attrName>ppt_w</p:attrName>
                                        </p:attrNameLst>
                                      </p:cBhvr>
                                      <p:tavLst>
                                        <p:tav tm="0">
                                          <p:val>
                                            <p:fltVal val="0"/>
                                          </p:val>
                                        </p:tav>
                                        <p:tav tm="100000">
                                          <p:val>
                                            <p:strVal val="#ppt_w"/>
                                          </p:val>
                                        </p:tav>
                                      </p:tavLst>
                                    </p:anim>
                                    <p:anim calcmode="lin" valueType="num">
                                      <p:cBhvr>
                                        <p:cTn id="16" dur="1000" fill="hold"/>
                                        <p:tgtEl>
                                          <p:spTgt spid="32770"/>
                                        </p:tgtEl>
                                        <p:attrNameLst>
                                          <p:attrName>ppt_h</p:attrName>
                                        </p:attrNameLst>
                                      </p:cBhvr>
                                      <p:tavLst>
                                        <p:tav tm="0">
                                          <p:val>
                                            <p:fltVal val="0"/>
                                          </p:val>
                                        </p:tav>
                                        <p:tav tm="100000">
                                          <p:val>
                                            <p:strVal val="#ppt_h"/>
                                          </p:val>
                                        </p:tav>
                                      </p:tavLst>
                                    </p:anim>
                                    <p:anim calcmode="lin" valueType="num">
                                      <p:cBhvr>
                                        <p:cTn id="17" dur="1000" fill="hold"/>
                                        <p:tgtEl>
                                          <p:spTgt spid="3277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2770"/>
                                        </p:tgtEl>
                                        <p:attrNameLst>
                                          <p:attrName>ppt_y</p:attrName>
                                        </p:attrNameLst>
                                      </p:cBhvr>
                                      <p:tavLst>
                                        <p:tav tm="0" fmla="#ppt_y+(sin(-2*pi*(1-$))*-#ppt_x+cos(-2*pi*(1-$))*(1-#ppt_y))*(1-$)">
                                          <p:val>
                                            <p:fltVal val="0"/>
                                          </p:val>
                                        </p:tav>
                                        <p:tav tm="100000">
                                          <p:val>
                                            <p:fltVal val="1"/>
                                          </p:val>
                                        </p:tav>
                                      </p:tavLst>
                                    </p:anim>
                                  </p:childTnLst>
                                </p:cTn>
                              </p:par>
                              <p:par>
                                <p:cTn id="19" presetID="22" presetClass="entr" presetSubtype="8" fill="hold" grpId="0" nodeType="withEffect">
                                  <p:stCondLst>
                                    <p:cond delay="0"/>
                                  </p:stCondLst>
                                  <p:childTnLst>
                                    <p:set>
                                      <p:cBhvr>
                                        <p:cTn id="20" dur="1" fill="hold">
                                          <p:stCondLst>
                                            <p:cond delay="0"/>
                                          </p:stCondLst>
                                        </p:cTn>
                                        <p:tgtEl>
                                          <p:spTgt spid="32781"/>
                                        </p:tgtEl>
                                        <p:attrNameLst>
                                          <p:attrName>style.visibility</p:attrName>
                                        </p:attrNameLst>
                                      </p:cBhvr>
                                      <p:to>
                                        <p:strVal val="visible"/>
                                      </p:to>
                                    </p:set>
                                    <p:animEffect transition="in" filter="wipe(left)">
                                      <p:cBhvr>
                                        <p:cTn id="21" dur="500"/>
                                        <p:tgtEl>
                                          <p:spTgt spid="32781"/>
                                        </p:tgtEl>
                                      </p:cBhvr>
                                    </p:animEffect>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32782"/>
                                        </p:tgtEl>
                                        <p:attrNameLst>
                                          <p:attrName>style.visibility</p:attrName>
                                        </p:attrNameLst>
                                      </p:cBhvr>
                                      <p:to>
                                        <p:strVal val="visible"/>
                                      </p:to>
                                    </p:set>
                                    <p:anim calcmode="lin" valueType="num">
                                      <p:cBhvr additive="base">
                                        <p:cTn id="25" dur="700" fill="hold"/>
                                        <p:tgtEl>
                                          <p:spTgt spid="32782"/>
                                        </p:tgtEl>
                                        <p:attrNameLst>
                                          <p:attrName>ppt_x</p:attrName>
                                        </p:attrNameLst>
                                      </p:cBhvr>
                                      <p:tavLst>
                                        <p:tav tm="0">
                                          <p:val>
                                            <p:strVal val="#ppt_x"/>
                                          </p:val>
                                        </p:tav>
                                        <p:tav tm="100000">
                                          <p:val>
                                            <p:strVal val="#ppt_x"/>
                                          </p:val>
                                        </p:tav>
                                      </p:tavLst>
                                    </p:anim>
                                    <p:anim calcmode="lin" valueType="num">
                                      <p:cBhvr additive="base">
                                        <p:cTn id="26" dur="700" fill="hold"/>
                                        <p:tgtEl>
                                          <p:spTgt spid="3278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12" presetClass="entr" presetSubtype="4" fill="hold" grpId="0" nodeType="afterEffect">
                                  <p:stCondLst>
                                    <p:cond delay="0"/>
                                  </p:stCondLst>
                                  <p:childTnLst>
                                    <p:set>
                                      <p:cBhvr>
                                        <p:cTn id="29" dur="1" fill="hold">
                                          <p:stCondLst>
                                            <p:cond delay="0"/>
                                          </p:stCondLst>
                                        </p:cTn>
                                        <p:tgtEl>
                                          <p:spTgt spid="32805"/>
                                        </p:tgtEl>
                                        <p:attrNameLst>
                                          <p:attrName>style.visibility</p:attrName>
                                        </p:attrNameLst>
                                      </p:cBhvr>
                                      <p:to>
                                        <p:strVal val="visible"/>
                                      </p:to>
                                    </p:set>
                                    <p:anim calcmode="lin" valueType="num">
                                      <p:cBhvr additive="base">
                                        <p:cTn id="30" dur="300"/>
                                        <p:tgtEl>
                                          <p:spTgt spid="32805"/>
                                        </p:tgtEl>
                                        <p:attrNameLst>
                                          <p:attrName>ppt_y</p:attrName>
                                        </p:attrNameLst>
                                      </p:cBhvr>
                                      <p:tavLst>
                                        <p:tav tm="0">
                                          <p:val>
                                            <p:strVal val="#ppt_y+#ppt_h*1.125000"/>
                                          </p:val>
                                        </p:tav>
                                        <p:tav tm="100000">
                                          <p:val>
                                            <p:strVal val="#ppt_y"/>
                                          </p:val>
                                        </p:tav>
                                      </p:tavLst>
                                    </p:anim>
                                    <p:animEffect transition="in" filter="wipe(up)">
                                      <p:cBhvr>
                                        <p:cTn id="31" dur="300"/>
                                        <p:tgtEl>
                                          <p:spTgt spid="32805"/>
                                        </p:tgtEl>
                                      </p:cBhvr>
                                    </p:animEffect>
                                  </p:childTnLst>
                                </p:cTn>
                              </p:par>
                            </p:childTnLst>
                          </p:cTn>
                        </p:par>
                        <p:par>
                          <p:cTn id="32" fill="hold">
                            <p:stCondLst>
                              <p:cond delay="3500"/>
                            </p:stCondLst>
                            <p:childTnLst>
                              <p:par>
                                <p:cTn id="33" presetID="12" presetClass="entr" presetSubtype="4" fill="hold" grpId="0" nodeType="afterEffect">
                                  <p:stCondLst>
                                    <p:cond delay="0"/>
                                  </p:stCondLst>
                                  <p:childTnLst>
                                    <p:set>
                                      <p:cBhvr>
                                        <p:cTn id="34" dur="1" fill="hold">
                                          <p:stCondLst>
                                            <p:cond delay="0"/>
                                          </p:stCondLst>
                                        </p:cTn>
                                        <p:tgtEl>
                                          <p:spTgt spid="32806"/>
                                        </p:tgtEl>
                                        <p:attrNameLst>
                                          <p:attrName>style.visibility</p:attrName>
                                        </p:attrNameLst>
                                      </p:cBhvr>
                                      <p:to>
                                        <p:strVal val="visible"/>
                                      </p:to>
                                    </p:set>
                                    <p:anim calcmode="lin" valueType="num">
                                      <p:cBhvr additive="base">
                                        <p:cTn id="35" dur="300"/>
                                        <p:tgtEl>
                                          <p:spTgt spid="32806"/>
                                        </p:tgtEl>
                                        <p:attrNameLst>
                                          <p:attrName>ppt_y</p:attrName>
                                        </p:attrNameLst>
                                      </p:cBhvr>
                                      <p:tavLst>
                                        <p:tav tm="0">
                                          <p:val>
                                            <p:strVal val="#ppt_y+#ppt_h*1.125000"/>
                                          </p:val>
                                        </p:tav>
                                        <p:tav tm="100000">
                                          <p:val>
                                            <p:strVal val="#ppt_y"/>
                                          </p:val>
                                        </p:tav>
                                      </p:tavLst>
                                    </p:anim>
                                    <p:animEffect transition="in" filter="wipe(up)">
                                      <p:cBhvr>
                                        <p:cTn id="36" dur="300"/>
                                        <p:tgtEl>
                                          <p:spTgt spid="32806"/>
                                        </p:tgtEl>
                                      </p:cBhvr>
                                    </p:animEffect>
                                  </p:childTnLst>
                                </p:cTn>
                              </p:par>
                            </p:childTnLst>
                          </p:cTn>
                        </p:par>
                        <p:par>
                          <p:cTn id="37" fill="hold">
                            <p:stCondLst>
                              <p:cond delay="4000"/>
                            </p:stCondLst>
                            <p:childTnLst>
                              <p:par>
                                <p:cTn id="38" presetID="2" presetClass="entr" presetSubtype="1" fill="hold" grpId="0" nodeType="afterEffect">
                                  <p:stCondLst>
                                    <p:cond delay="0"/>
                                  </p:stCondLst>
                                  <p:childTnLst>
                                    <p:set>
                                      <p:cBhvr>
                                        <p:cTn id="39" dur="1" fill="hold">
                                          <p:stCondLst>
                                            <p:cond delay="0"/>
                                          </p:stCondLst>
                                        </p:cTn>
                                        <p:tgtEl>
                                          <p:spTgt spid="32807"/>
                                        </p:tgtEl>
                                        <p:attrNameLst>
                                          <p:attrName>style.visibility</p:attrName>
                                        </p:attrNameLst>
                                      </p:cBhvr>
                                      <p:to>
                                        <p:strVal val="visible"/>
                                      </p:to>
                                    </p:set>
                                    <p:anim calcmode="lin" valueType="num">
                                      <p:cBhvr additive="base">
                                        <p:cTn id="40" dur="300" fill="hold"/>
                                        <p:tgtEl>
                                          <p:spTgt spid="32807"/>
                                        </p:tgtEl>
                                        <p:attrNameLst>
                                          <p:attrName>ppt_x</p:attrName>
                                        </p:attrNameLst>
                                      </p:cBhvr>
                                      <p:tavLst>
                                        <p:tav tm="0">
                                          <p:val>
                                            <p:strVal val="#ppt_x"/>
                                          </p:val>
                                        </p:tav>
                                        <p:tav tm="100000">
                                          <p:val>
                                            <p:strVal val="#ppt_x"/>
                                          </p:val>
                                        </p:tav>
                                      </p:tavLst>
                                    </p:anim>
                                    <p:anim calcmode="lin" valueType="num">
                                      <p:cBhvr additive="base">
                                        <p:cTn id="41" dur="300" fill="hold"/>
                                        <p:tgtEl>
                                          <p:spTgt spid="32807"/>
                                        </p:tgtEl>
                                        <p:attrNameLst>
                                          <p:attrName>ppt_y</p:attrName>
                                        </p:attrNameLst>
                                      </p:cBhvr>
                                      <p:tavLst>
                                        <p:tav tm="0">
                                          <p:val>
                                            <p:strVal val="0-#ppt_h/2"/>
                                          </p:val>
                                        </p:tav>
                                        <p:tav tm="100000">
                                          <p:val>
                                            <p:strVal val="#ppt_y"/>
                                          </p:val>
                                        </p:tav>
                                      </p:tavLst>
                                    </p:anim>
                                  </p:childTnLst>
                                </p:cTn>
                              </p:par>
                            </p:childTnLst>
                          </p:cTn>
                        </p:par>
                        <p:par>
                          <p:cTn id="42" fill="hold">
                            <p:stCondLst>
                              <p:cond delay="4500"/>
                            </p:stCondLst>
                            <p:childTnLst>
                              <p:par>
                                <p:cTn id="43" presetID="2" presetClass="entr" presetSubtype="4" fill="hold" grpId="0" nodeType="afterEffect">
                                  <p:stCondLst>
                                    <p:cond delay="0"/>
                                  </p:stCondLst>
                                  <p:childTnLst>
                                    <p:set>
                                      <p:cBhvr>
                                        <p:cTn id="44" dur="1" fill="hold">
                                          <p:stCondLst>
                                            <p:cond delay="0"/>
                                          </p:stCondLst>
                                        </p:cTn>
                                        <p:tgtEl>
                                          <p:spTgt spid="32808"/>
                                        </p:tgtEl>
                                        <p:attrNameLst>
                                          <p:attrName>style.visibility</p:attrName>
                                        </p:attrNameLst>
                                      </p:cBhvr>
                                      <p:to>
                                        <p:strVal val="visible"/>
                                      </p:to>
                                    </p:set>
                                    <p:anim calcmode="lin" valueType="num">
                                      <p:cBhvr additive="base">
                                        <p:cTn id="45" dur="300" fill="hold"/>
                                        <p:tgtEl>
                                          <p:spTgt spid="32808"/>
                                        </p:tgtEl>
                                        <p:attrNameLst>
                                          <p:attrName>ppt_x</p:attrName>
                                        </p:attrNameLst>
                                      </p:cBhvr>
                                      <p:tavLst>
                                        <p:tav tm="0">
                                          <p:val>
                                            <p:strVal val="#ppt_x"/>
                                          </p:val>
                                        </p:tav>
                                        <p:tav tm="100000">
                                          <p:val>
                                            <p:strVal val="#ppt_x"/>
                                          </p:val>
                                        </p:tav>
                                      </p:tavLst>
                                    </p:anim>
                                    <p:anim calcmode="lin" valueType="num">
                                      <p:cBhvr additive="base">
                                        <p:cTn id="46" dur="300" fill="hold"/>
                                        <p:tgtEl>
                                          <p:spTgt spid="32808"/>
                                        </p:tgtEl>
                                        <p:attrNameLst>
                                          <p:attrName>ppt_y</p:attrName>
                                        </p:attrNameLst>
                                      </p:cBhvr>
                                      <p:tavLst>
                                        <p:tav tm="0">
                                          <p:val>
                                            <p:strVal val="1+#ppt_h/2"/>
                                          </p:val>
                                        </p:tav>
                                        <p:tav tm="100000">
                                          <p:val>
                                            <p:strVal val="#ppt_y"/>
                                          </p:val>
                                        </p:tav>
                                      </p:tavLst>
                                    </p:anim>
                                  </p:childTnLst>
                                </p:cTn>
                              </p:par>
                            </p:childTnLst>
                          </p:cTn>
                        </p:par>
                        <p:par>
                          <p:cTn id="47" fill="hold">
                            <p:stCondLst>
                              <p:cond delay="5000"/>
                            </p:stCondLst>
                            <p:childTnLst>
                              <p:par>
                                <p:cTn id="48" presetID="2" presetClass="entr" presetSubtype="1" fill="hold" grpId="0" nodeType="afterEffect">
                                  <p:stCondLst>
                                    <p:cond delay="0"/>
                                  </p:stCondLst>
                                  <p:childTnLst>
                                    <p:set>
                                      <p:cBhvr>
                                        <p:cTn id="49" dur="1" fill="hold">
                                          <p:stCondLst>
                                            <p:cond delay="0"/>
                                          </p:stCondLst>
                                        </p:cTn>
                                        <p:tgtEl>
                                          <p:spTgt spid="32809"/>
                                        </p:tgtEl>
                                        <p:attrNameLst>
                                          <p:attrName>style.visibility</p:attrName>
                                        </p:attrNameLst>
                                      </p:cBhvr>
                                      <p:to>
                                        <p:strVal val="visible"/>
                                      </p:to>
                                    </p:set>
                                    <p:anim calcmode="lin" valueType="num">
                                      <p:cBhvr additive="base">
                                        <p:cTn id="50" dur="300" fill="hold"/>
                                        <p:tgtEl>
                                          <p:spTgt spid="32809"/>
                                        </p:tgtEl>
                                        <p:attrNameLst>
                                          <p:attrName>ppt_x</p:attrName>
                                        </p:attrNameLst>
                                      </p:cBhvr>
                                      <p:tavLst>
                                        <p:tav tm="0">
                                          <p:val>
                                            <p:strVal val="#ppt_x"/>
                                          </p:val>
                                        </p:tav>
                                        <p:tav tm="100000">
                                          <p:val>
                                            <p:strVal val="#ppt_x"/>
                                          </p:val>
                                        </p:tav>
                                      </p:tavLst>
                                    </p:anim>
                                    <p:anim calcmode="lin" valueType="num">
                                      <p:cBhvr additive="base">
                                        <p:cTn id="51" dur="300" fill="hold"/>
                                        <p:tgtEl>
                                          <p:spTgt spid="32809"/>
                                        </p:tgtEl>
                                        <p:attrNameLst>
                                          <p:attrName>ppt_y</p:attrName>
                                        </p:attrNameLst>
                                      </p:cBhvr>
                                      <p:tavLst>
                                        <p:tav tm="0">
                                          <p:val>
                                            <p:strVal val="0-#ppt_h/2"/>
                                          </p:val>
                                        </p:tav>
                                        <p:tav tm="100000">
                                          <p:val>
                                            <p:strVal val="#ppt_y"/>
                                          </p:val>
                                        </p:tav>
                                      </p:tavLst>
                                    </p:anim>
                                  </p:childTnLst>
                                </p:cTn>
                              </p:par>
                            </p:childTnLst>
                          </p:cTn>
                        </p:par>
                        <p:par>
                          <p:cTn id="52" fill="hold">
                            <p:stCondLst>
                              <p:cond delay="5500"/>
                            </p:stCondLst>
                            <p:childTnLst>
                              <p:par>
                                <p:cTn id="53" presetID="2" presetClass="entr" presetSubtype="4" fill="hold" grpId="0" nodeType="afterEffect">
                                  <p:stCondLst>
                                    <p:cond delay="0"/>
                                  </p:stCondLst>
                                  <p:childTnLst>
                                    <p:set>
                                      <p:cBhvr>
                                        <p:cTn id="54" dur="1" fill="hold">
                                          <p:stCondLst>
                                            <p:cond delay="0"/>
                                          </p:stCondLst>
                                        </p:cTn>
                                        <p:tgtEl>
                                          <p:spTgt spid="32810"/>
                                        </p:tgtEl>
                                        <p:attrNameLst>
                                          <p:attrName>style.visibility</p:attrName>
                                        </p:attrNameLst>
                                      </p:cBhvr>
                                      <p:to>
                                        <p:strVal val="visible"/>
                                      </p:to>
                                    </p:set>
                                    <p:anim calcmode="lin" valueType="num">
                                      <p:cBhvr additive="base">
                                        <p:cTn id="55" dur="300" fill="hold"/>
                                        <p:tgtEl>
                                          <p:spTgt spid="32810"/>
                                        </p:tgtEl>
                                        <p:attrNameLst>
                                          <p:attrName>ppt_x</p:attrName>
                                        </p:attrNameLst>
                                      </p:cBhvr>
                                      <p:tavLst>
                                        <p:tav tm="0">
                                          <p:val>
                                            <p:strVal val="#ppt_x"/>
                                          </p:val>
                                        </p:tav>
                                        <p:tav tm="100000">
                                          <p:val>
                                            <p:strVal val="#ppt_x"/>
                                          </p:val>
                                        </p:tav>
                                      </p:tavLst>
                                    </p:anim>
                                    <p:anim calcmode="lin" valueType="num">
                                      <p:cBhvr additive="base">
                                        <p:cTn id="56" dur="300" fill="hold"/>
                                        <p:tgtEl>
                                          <p:spTgt spid="328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1" grpId="0" animBg="1" autoUpdateAnimBg="0"/>
      <p:bldP spid="32805" grpId="0" autoUpdateAnimBg="0"/>
      <p:bldP spid="32806" grpId="0" autoUpdateAnimBg="0"/>
      <p:bldP spid="32807" grpId="0" autoUpdateAnimBg="0"/>
      <p:bldP spid="32808" grpId="0" animBg="1" autoUpdateAnimBg="0"/>
      <p:bldP spid="32809" grpId="0" autoUpdateAnimBg="0"/>
      <p:bldP spid="32810"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3794" name="组合 3"/>
          <p:cNvGrpSpPr/>
          <p:nvPr/>
        </p:nvGrpSpPr>
        <p:grpSpPr bwMode="auto">
          <a:xfrm>
            <a:off x="471570" y="198500"/>
            <a:ext cx="3453412" cy="543093"/>
            <a:chOff x="0" y="0"/>
            <a:chExt cx="3452079" cy="542182"/>
          </a:xfrm>
        </p:grpSpPr>
        <p:grpSp>
          <p:nvGrpSpPr>
            <p:cNvPr id="33795" name="组合 2"/>
            <p:cNvGrpSpPr/>
            <p:nvPr/>
          </p:nvGrpSpPr>
          <p:grpSpPr bwMode="auto">
            <a:xfrm>
              <a:off x="0" y="0"/>
              <a:ext cx="3452079" cy="542182"/>
              <a:chOff x="0" y="0"/>
              <a:chExt cx="3452079" cy="542182"/>
            </a:xfrm>
          </p:grpSpPr>
          <p:sp>
            <p:nvSpPr>
              <p:cNvPr id="33796" name="圆角矩形 1"/>
              <p:cNvSpPr>
                <a:spLocks noChangeArrowheads="1"/>
              </p:cNvSpPr>
              <p:nvPr/>
            </p:nvSpPr>
            <p:spPr bwMode="auto">
              <a:xfrm>
                <a:off x="507788" y="89263"/>
                <a:ext cx="2872283" cy="41140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33797" name="TextBox 29"/>
              <p:cNvSpPr txBox="1">
                <a:spLocks noChangeArrowheads="1"/>
              </p:cNvSpPr>
              <p:nvPr/>
            </p:nvSpPr>
            <p:spPr bwMode="auto">
              <a:xfrm>
                <a:off x="716816" y="130779"/>
                <a:ext cx="2735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在这里填写项目的大标题</a:t>
                </a:r>
                <a:endPar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grpSp>
            <p:nvGrpSpPr>
              <p:cNvPr id="33798" name="组合 42"/>
              <p:cNvGrpSpPr/>
              <p:nvPr/>
            </p:nvGrpSpPr>
            <p:grpSpPr bwMode="auto">
              <a:xfrm>
                <a:off x="0" y="0"/>
                <a:ext cx="571760" cy="542182"/>
                <a:chOff x="0" y="0"/>
                <a:chExt cx="713451" cy="676543"/>
              </a:xfrm>
            </p:grpSpPr>
            <p:grpSp>
              <p:nvGrpSpPr>
                <p:cNvPr id="33799" name="组合 44"/>
                <p:cNvGrpSpPr/>
                <p:nvPr/>
              </p:nvGrpSpPr>
              <p:grpSpPr bwMode="auto">
                <a:xfrm>
                  <a:off x="0" y="0"/>
                  <a:ext cx="576064" cy="676543"/>
                  <a:chOff x="0" y="0"/>
                  <a:chExt cx="576064" cy="676543"/>
                </a:xfrm>
              </p:grpSpPr>
              <p:sp>
                <p:nvSpPr>
                  <p:cNvPr id="33800" name="圆角矩形 48"/>
                  <p:cNvSpPr>
                    <a:spLocks noChangeArrowheads="1"/>
                  </p:cNvSpPr>
                  <p:nvPr/>
                </p:nvSpPr>
                <p:spPr bwMode="auto">
                  <a:xfrm>
                    <a:off x="0" y="0"/>
                    <a:ext cx="576064" cy="67654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33801" name="圆角矩形 10"/>
                  <p:cNvSpPr/>
                  <p:nvPr/>
                </p:nvSpPr>
                <p:spPr bwMode="auto">
                  <a:xfrm>
                    <a:off x="13321" y="9524"/>
                    <a:ext cx="540517" cy="667019"/>
                  </a:xfrm>
                  <a:custGeom>
                    <a:avLst/>
                    <a:gdLst>
                      <a:gd name="T0" fmla="*/ 96013 w 567277"/>
                      <a:gd name="T1" fmla="*/ 0 h 849176"/>
                      <a:gd name="T2" fmla="*/ 480051 w 567277"/>
                      <a:gd name="T3" fmla="*/ 0 h 849176"/>
                      <a:gd name="T4" fmla="*/ 567277 w 567277"/>
                      <a:gd name="T5" fmla="*/ 56798 h 849176"/>
                      <a:gd name="T6" fmla="*/ 1834 w 567277"/>
                      <a:gd name="T7" fmla="*/ 849176 h 849176"/>
                      <a:gd name="T8" fmla="*/ 0 w 567277"/>
                      <a:gd name="T9" fmla="*/ 840091 h 849176"/>
                      <a:gd name="T10" fmla="*/ 0 w 567277"/>
                      <a:gd name="T11" fmla="*/ 96013 h 849176"/>
                      <a:gd name="T12" fmla="*/ 96013 w 567277"/>
                      <a:gd name="T13" fmla="*/ 0 h 849176"/>
                    </a:gdLst>
                    <a:ahLst/>
                    <a:cxnLst>
                      <a:cxn ang="0">
                        <a:pos x="T0" y="T1"/>
                      </a:cxn>
                      <a:cxn ang="0">
                        <a:pos x="T2" y="T3"/>
                      </a:cxn>
                      <a:cxn ang="0">
                        <a:pos x="T4" y="T5"/>
                      </a:cxn>
                      <a:cxn ang="0">
                        <a:pos x="T6" y="T7"/>
                      </a:cxn>
                      <a:cxn ang="0">
                        <a:pos x="T8" y="T9"/>
                      </a:cxn>
                      <a:cxn ang="0">
                        <a:pos x="T10" y="T11"/>
                      </a:cxn>
                      <a:cxn ang="0">
                        <a:pos x="T12" y="T13"/>
                      </a:cxn>
                    </a:cxnLst>
                    <a:rect l="0" t="0" r="r" b="b"/>
                    <a:pathLst>
                      <a:path w="567277" h="849176">
                        <a:moveTo>
                          <a:pt x="96013" y="0"/>
                        </a:moveTo>
                        <a:lnTo>
                          <a:pt x="480051" y="0"/>
                        </a:lnTo>
                        <a:cubicBezTo>
                          <a:pt x="519045" y="0"/>
                          <a:pt x="552609" y="23245"/>
                          <a:pt x="567277" y="56798"/>
                        </a:cubicBezTo>
                        <a:cubicBezTo>
                          <a:pt x="244152" y="189919"/>
                          <a:pt x="14842" y="493018"/>
                          <a:pt x="1834" y="849176"/>
                        </a:cubicBezTo>
                        <a:cubicBezTo>
                          <a:pt x="148" y="846275"/>
                          <a:pt x="0" y="843200"/>
                          <a:pt x="0" y="840091"/>
                        </a:cubicBezTo>
                        <a:lnTo>
                          <a:pt x="0" y="96013"/>
                        </a:lnTo>
                        <a:cubicBezTo>
                          <a:pt x="0" y="42986"/>
                          <a:pt x="42986" y="0"/>
                          <a:pt x="96013" y="0"/>
                        </a:cubicBezTo>
                        <a:close/>
                      </a:path>
                    </a:pathLst>
                  </a:custGeom>
                  <a:gradFill rotWithShape="0">
                    <a:gsLst>
                      <a:gs pos="0">
                        <a:schemeClr val="bg1">
                          <a:alpha val="34999"/>
                        </a:schemeClr>
                      </a:gs>
                      <a:gs pos="100000">
                        <a:schemeClr val="tx2"/>
                      </a:gs>
                    </a:gsLst>
                    <a:lin ang="1200000"/>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pic>
              <p:nvPicPr>
                <p:cNvPr id="33802" name="图片 4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184967"/>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图片 4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436995"/>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33804" name="图片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3" y="114282"/>
              <a:ext cx="321250" cy="321250"/>
            </a:xfrm>
            <a:prstGeom prst="rect">
              <a:avLst/>
            </a:prstGeom>
            <a:noFill/>
            <a:ln>
              <a:noFill/>
            </a:ln>
            <a:effectLst>
              <a:outerShdw dist="12700" dir="27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805" name="组合 12"/>
          <p:cNvGrpSpPr/>
          <p:nvPr/>
        </p:nvGrpSpPr>
        <p:grpSpPr bwMode="auto">
          <a:xfrm>
            <a:off x="4479116" y="2739284"/>
            <a:ext cx="1259106" cy="244550"/>
            <a:chOff x="0" y="0"/>
            <a:chExt cx="1259586" cy="245167"/>
          </a:xfrm>
        </p:grpSpPr>
        <p:sp>
          <p:nvSpPr>
            <p:cNvPr id="33806" name="Rectangle 26"/>
            <p:cNvSpPr>
              <a:spLocks noChangeArrowheads="1"/>
            </p:cNvSpPr>
            <p:nvPr/>
          </p:nvSpPr>
          <p:spPr bwMode="auto">
            <a:xfrm>
              <a:off x="0" y="81196"/>
              <a:ext cx="1259586" cy="16397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bg-BG" altLang="en-US" sz="1200">
                <a:solidFill>
                  <a:srgbClr val="34719E"/>
                </a:solidFill>
              </a:endParaRPr>
            </a:p>
          </p:txBody>
        </p:sp>
        <p:sp>
          <p:nvSpPr>
            <p:cNvPr id="33807" name="Oval 10"/>
            <p:cNvSpPr>
              <a:spLocks noChangeArrowheads="1"/>
            </p:cNvSpPr>
            <p:nvPr/>
          </p:nvSpPr>
          <p:spPr bwMode="auto">
            <a:xfrm>
              <a:off x="540354" y="0"/>
              <a:ext cx="178877" cy="178877"/>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bg-BG" altLang="en-US" sz="1200">
                <a:solidFill>
                  <a:srgbClr val="34719E"/>
                </a:solidFill>
              </a:endParaRPr>
            </a:p>
          </p:txBody>
        </p:sp>
      </p:grpSp>
      <p:grpSp>
        <p:nvGrpSpPr>
          <p:cNvPr id="33808" name="组合 15"/>
          <p:cNvGrpSpPr/>
          <p:nvPr/>
        </p:nvGrpSpPr>
        <p:grpSpPr bwMode="auto">
          <a:xfrm>
            <a:off x="1914857" y="2747223"/>
            <a:ext cx="1259107" cy="236611"/>
            <a:chOff x="0" y="0"/>
            <a:chExt cx="1259586" cy="237722"/>
          </a:xfrm>
        </p:grpSpPr>
        <p:sp>
          <p:nvSpPr>
            <p:cNvPr id="33809" name="Rectangle 8"/>
            <p:cNvSpPr>
              <a:spLocks noChangeArrowheads="1"/>
            </p:cNvSpPr>
            <p:nvPr/>
          </p:nvSpPr>
          <p:spPr bwMode="auto">
            <a:xfrm>
              <a:off x="0" y="73751"/>
              <a:ext cx="1259586" cy="16397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bg-BG" altLang="en-US" sz="1200">
                <a:solidFill>
                  <a:srgbClr val="34719E"/>
                </a:solidFill>
              </a:endParaRPr>
            </a:p>
          </p:txBody>
        </p:sp>
        <p:sp>
          <p:nvSpPr>
            <p:cNvPr id="33810" name="Oval 30"/>
            <p:cNvSpPr>
              <a:spLocks noChangeArrowheads="1"/>
            </p:cNvSpPr>
            <p:nvPr/>
          </p:nvSpPr>
          <p:spPr bwMode="auto">
            <a:xfrm>
              <a:off x="517995" y="0"/>
              <a:ext cx="178877" cy="178877"/>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bg-BG" altLang="en-US" sz="1200">
                <a:solidFill>
                  <a:srgbClr val="34719E"/>
                </a:solidFill>
              </a:endParaRPr>
            </a:p>
          </p:txBody>
        </p:sp>
      </p:grpSp>
      <p:grpSp>
        <p:nvGrpSpPr>
          <p:cNvPr id="33811" name="组合 18"/>
          <p:cNvGrpSpPr/>
          <p:nvPr/>
        </p:nvGrpSpPr>
        <p:grpSpPr bwMode="auto">
          <a:xfrm>
            <a:off x="7043373" y="2750399"/>
            <a:ext cx="1259107" cy="233435"/>
            <a:chOff x="0" y="0"/>
            <a:chExt cx="1259586" cy="233418"/>
          </a:xfrm>
        </p:grpSpPr>
        <p:sp>
          <p:nvSpPr>
            <p:cNvPr id="33812" name="Round Same Side Corner Rectangle 6"/>
            <p:cNvSpPr/>
            <p:nvPr/>
          </p:nvSpPr>
          <p:spPr bwMode="auto">
            <a:xfrm rot="5400000">
              <a:off x="547808" y="-478360"/>
              <a:ext cx="163970" cy="1259586"/>
            </a:xfrm>
            <a:custGeom>
              <a:avLst/>
              <a:gdLst>
                <a:gd name="T0" fmla="*/ 81985 w 163970"/>
                <a:gd name="T1" fmla="*/ 0 h 1259586"/>
                <a:gd name="T2" fmla="*/ 81985 w 163970"/>
                <a:gd name="T3" fmla="*/ 0 h 1259586"/>
                <a:gd name="T4" fmla="*/ 163970 w 163970"/>
                <a:gd name="T5" fmla="*/ 81985 h 1259586"/>
                <a:gd name="T6" fmla="*/ 163970 w 163970"/>
                <a:gd name="T7" fmla="*/ 1259586 h 1259586"/>
                <a:gd name="T8" fmla="*/ 163970 w 163970"/>
                <a:gd name="T9" fmla="*/ 1259586 h 1259586"/>
                <a:gd name="T10" fmla="*/ 0 w 163970"/>
                <a:gd name="T11" fmla="*/ 1259586 h 1259586"/>
                <a:gd name="T12" fmla="*/ 0 w 163970"/>
                <a:gd name="T13" fmla="*/ 1259586 h 1259586"/>
                <a:gd name="T14" fmla="*/ 0 w 163970"/>
                <a:gd name="T15" fmla="*/ 81985 h 1259586"/>
                <a:gd name="T16" fmla="*/ 81985 w 163970"/>
                <a:gd name="T17" fmla="*/ 0 h 1259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970" h="1259586">
                  <a:moveTo>
                    <a:pt x="81985" y="0"/>
                  </a:moveTo>
                  <a:lnTo>
                    <a:pt x="81985" y="0"/>
                  </a:lnTo>
                  <a:cubicBezTo>
                    <a:pt x="127264" y="0"/>
                    <a:pt x="163970" y="36706"/>
                    <a:pt x="163970" y="81985"/>
                  </a:cubicBezTo>
                  <a:lnTo>
                    <a:pt x="163970" y="1259586"/>
                  </a:lnTo>
                  <a:lnTo>
                    <a:pt x="0" y="1259586"/>
                  </a:lnTo>
                  <a:lnTo>
                    <a:pt x="0" y="81985"/>
                  </a:lnTo>
                  <a:cubicBezTo>
                    <a:pt x="0" y="36706"/>
                    <a:pt x="36706" y="0"/>
                    <a:pt x="81985" y="0"/>
                  </a:cubicBez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33813" name="Oval 39"/>
            <p:cNvSpPr>
              <a:spLocks noChangeArrowheads="1"/>
            </p:cNvSpPr>
            <p:nvPr/>
          </p:nvSpPr>
          <p:spPr bwMode="auto">
            <a:xfrm>
              <a:off x="568304" y="0"/>
              <a:ext cx="178877" cy="178877"/>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bg-BG" altLang="en-US" sz="1200">
                <a:solidFill>
                  <a:srgbClr val="34719E"/>
                </a:solidFill>
              </a:endParaRPr>
            </a:p>
          </p:txBody>
        </p:sp>
      </p:grpSp>
      <p:grpSp>
        <p:nvGrpSpPr>
          <p:cNvPr id="33814" name="组合 21"/>
          <p:cNvGrpSpPr/>
          <p:nvPr/>
        </p:nvGrpSpPr>
        <p:grpSpPr bwMode="auto">
          <a:xfrm>
            <a:off x="3196193" y="2820271"/>
            <a:ext cx="1260694" cy="241374"/>
            <a:chOff x="0" y="0"/>
            <a:chExt cx="1259586" cy="240868"/>
          </a:xfrm>
        </p:grpSpPr>
        <p:sp>
          <p:nvSpPr>
            <p:cNvPr id="33815" name="Rectangle 25"/>
            <p:cNvSpPr>
              <a:spLocks noChangeArrowheads="1"/>
            </p:cNvSpPr>
            <p:nvPr/>
          </p:nvSpPr>
          <p:spPr bwMode="auto">
            <a:xfrm>
              <a:off x="0" y="0"/>
              <a:ext cx="1259586" cy="163971"/>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bg-BG" altLang="en-US" sz="1200">
                <a:solidFill>
                  <a:srgbClr val="34719E"/>
                </a:solidFill>
              </a:endParaRPr>
            </a:p>
          </p:txBody>
        </p:sp>
        <p:sp>
          <p:nvSpPr>
            <p:cNvPr id="33816" name="Oval 44"/>
            <p:cNvSpPr>
              <a:spLocks noChangeArrowheads="1"/>
            </p:cNvSpPr>
            <p:nvPr/>
          </p:nvSpPr>
          <p:spPr bwMode="auto">
            <a:xfrm>
              <a:off x="562714" y="61991"/>
              <a:ext cx="178877" cy="178877"/>
            </a:xfrm>
            <a:prstGeom prst="ellipse">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bg-BG" altLang="en-US" sz="1200">
                <a:solidFill>
                  <a:srgbClr val="34719E"/>
                </a:solidFill>
              </a:endParaRPr>
            </a:p>
          </p:txBody>
        </p:sp>
      </p:grpSp>
      <p:grpSp>
        <p:nvGrpSpPr>
          <p:cNvPr id="33817" name="组合 24"/>
          <p:cNvGrpSpPr/>
          <p:nvPr/>
        </p:nvGrpSpPr>
        <p:grpSpPr bwMode="auto">
          <a:xfrm>
            <a:off x="631935" y="2820271"/>
            <a:ext cx="1260694" cy="241374"/>
            <a:chOff x="0" y="0"/>
            <a:chExt cx="1259586" cy="240866"/>
          </a:xfrm>
        </p:grpSpPr>
        <p:sp>
          <p:nvSpPr>
            <p:cNvPr id="33818" name="Round Same Side Corner Rectangle 23"/>
            <p:cNvSpPr/>
            <p:nvPr/>
          </p:nvSpPr>
          <p:spPr bwMode="auto">
            <a:xfrm rot="16200000" flipH="1">
              <a:off x="547808" y="-547808"/>
              <a:ext cx="163970" cy="1259586"/>
            </a:xfrm>
            <a:custGeom>
              <a:avLst/>
              <a:gdLst>
                <a:gd name="T0" fmla="*/ 81985 w 163970"/>
                <a:gd name="T1" fmla="*/ 0 h 1259586"/>
                <a:gd name="T2" fmla="*/ 81985 w 163970"/>
                <a:gd name="T3" fmla="*/ 0 h 1259586"/>
                <a:gd name="T4" fmla="*/ 163970 w 163970"/>
                <a:gd name="T5" fmla="*/ 81985 h 1259586"/>
                <a:gd name="T6" fmla="*/ 163970 w 163970"/>
                <a:gd name="T7" fmla="*/ 1259586 h 1259586"/>
                <a:gd name="T8" fmla="*/ 163970 w 163970"/>
                <a:gd name="T9" fmla="*/ 1259586 h 1259586"/>
                <a:gd name="T10" fmla="*/ 0 w 163970"/>
                <a:gd name="T11" fmla="*/ 1259586 h 1259586"/>
                <a:gd name="T12" fmla="*/ 0 w 163970"/>
                <a:gd name="T13" fmla="*/ 1259586 h 1259586"/>
                <a:gd name="T14" fmla="*/ 0 w 163970"/>
                <a:gd name="T15" fmla="*/ 81985 h 1259586"/>
                <a:gd name="T16" fmla="*/ 81985 w 163970"/>
                <a:gd name="T17" fmla="*/ 0 h 1259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970" h="1259586">
                  <a:moveTo>
                    <a:pt x="81985" y="0"/>
                  </a:moveTo>
                  <a:lnTo>
                    <a:pt x="81985" y="0"/>
                  </a:lnTo>
                  <a:cubicBezTo>
                    <a:pt x="127264" y="0"/>
                    <a:pt x="163970" y="36706"/>
                    <a:pt x="163970" y="81985"/>
                  </a:cubicBezTo>
                  <a:lnTo>
                    <a:pt x="163970" y="1259586"/>
                  </a:lnTo>
                  <a:lnTo>
                    <a:pt x="0" y="1259586"/>
                  </a:lnTo>
                  <a:lnTo>
                    <a:pt x="0" y="81985"/>
                  </a:lnTo>
                  <a:cubicBezTo>
                    <a:pt x="0" y="36706"/>
                    <a:pt x="36706" y="0"/>
                    <a:pt x="81985" y="0"/>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33819" name="Oval 46"/>
            <p:cNvSpPr>
              <a:spLocks noChangeArrowheads="1"/>
            </p:cNvSpPr>
            <p:nvPr/>
          </p:nvSpPr>
          <p:spPr bwMode="auto">
            <a:xfrm>
              <a:off x="570168" y="61989"/>
              <a:ext cx="178877" cy="178877"/>
            </a:xfrm>
            <a:prstGeom prst="ellipse">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bg-BG" altLang="en-US" sz="1200">
                <a:solidFill>
                  <a:srgbClr val="34719E"/>
                </a:solidFill>
              </a:endParaRPr>
            </a:p>
          </p:txBody>
        </p:sp>
      </p:grpSp>
      <p:grpSp>
        <p:nvGrpSpPr>
          <p:cNvPr id="33820" name="组合 27"/>
          <p:cNvGrpSpPr/>
          <p:nvPr/>
        </p:nvGrpSpPr>
        <p:grpSpPr bwMode="auto">
          <a:xfrm>
            <a:off x="5760451" y="2820271"/>
            <a:ext cx="1260694" cy="241374"/>
            <a:chOff x="0" y="0"/>
            <a:chExt cx="1259586" cy="240869"/>
          </a:xfrm>
        </p:grpSpPr>
        <p:sp>
          <p:nvSpPr>
            <p:cNvPr id="33821" name="Rectangle 27"/>
            <p:cNvSpPr>
              <a:spLocks noChangeArrowheads="1"/>
            </p:cNvSpPr>
            <p:nvPr/>
          </p:nvSpPr>
          <p:spPr bwMode="auto">
            <a:xfrm>
              <a:off x="0" y="0"/>
              <a:ext cx="1259586" cy="163971"/>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bg-BG" altLang="en-US" sz="1200">
                <a:solidFill>
                  <a:srgbClr val="34719E"/>
                </a:solidFill>
              </a:endParaRPr>
            </a:p>
          </p:txBody>
        </p:sp>
        <p:sp>
          <p:nvSpPr>
            <p:cNvPr id="33822" name="Oval 47"/>
            <p:cNvSpPr>
              <a:spLocks noChangeArrowheads="1"/>
            </p:cNvSpPr>
            <p:nvPr/>
          </p:nvSpPr>
          <p:spPr bwMode="auto">
            <a:xfrm>
              <a:off x="590663" y="61992"/>
              <a:ext cx="178877" cy="178877"/>
            </a:xfrm>
            <a:prstGeom prst="ellipse">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bg-BG" altLang="en-US" sz="1200">
                <a:solidFill>
                  <a:srgbClr val="34719E"/>
                </a:solidFill>
              </a:endParaRPr>
            </a:p>
          </p:txBody>
        </p:sp>
      </p:grpSp>
      <p:sp>
        <p:nvSpPr>
          <p:cNvPr id="33823" name="Freeform 5"/>
          <p:cNvSpPr>
            <a:spLocks noEditPoints="1"/>
          </p:cNvSpPr>
          <p:nvPr/>
        </p:nvSpPr>
        <p:spPr bwMode="auto">
          <a:xfrm>
            <a:off x="1057459" y="3207740"/>
            <a:ext cx="477921" cy="522449"/>
          </a:xfrm>
          <a:custGeom>
            <a:avLst/>
            <a:gdLst>
              <a:gd name="T0" fmla="*/ 499 w 1516"/>
              <a:gd name="T1" fmla="*/ 1449 h 1648"/>
              <a:gd name="T2" fmla="*/ 896 w 1516"/>
              <a:gd name="T3" fmla="*/ 1449 h 1648"/>
              <a:gd name="T4" fmla="*/ 697 w 1516"/>
              <a:gd name="T5" fmla="*/ 1648 h 1648"/>
              <a:gd name="T6" fmla="*/ 499 w 1516"/>
              <a:gd name="T7" fmla="*/ 1449 h 1648"/>
              <a:gd name="T8" fmla="*/ 779 w 1516"/>
              <a:gd name="T9" fmla="*/ 1189 h 1648"/>
              <a:gd name="T10" fmla="*/ 233 w 1516"/>
              <a:gd name="T11" fmla="*/ 1189 h 1648"/>
              <a:gd name="T12" fmla="*/ 446 w 1516"/>
              <a:gd name="T13" fmla="*/ 523 h 1648"/>
              <a:gd name="T14" fmla="*/ 695 w 1516"/>
              <a:gd name="T15" fmla="*/ 346 h 1648"/>
              <a:gd name="T16" fmla="*/ 945 w 1516"/>
              <a:gd name="T17" fmla="*/ 523 h 1648"/>
              <a:gd name="T18" fmla="*/ 1000 w 1516"/>
              <a:gd name="T19" fmla="*/ 739 h 1648"/>
              <a:gd name="T20" fmla="*/ 1134 w 1516"/>
              <a:gd name="T21" fmla="*/ 694 h 1648"/>
              <a:gd name="T22" fmla="*/ 913 w 1516"/>
              <a:gd name="T23" fmla="*/ 271 h 1648"/>
              <a:gd name="T24" fmla="*/ 841 w 1516"/>
              <a:gd name="T25" fmla="*/ 146 h 1648"/>
              <a:gd name="T26" fmla="*/ 841 w 1516"/>
              <a:gd name="T27" fmla="*/ 146 h 1648"/>
              <a:gd name="T28" fmla="*/ 695 w 1516"/>
              <a:gd name="T29" fmla="*/ 0 h 1648"/>
              <a:gd name="T30" fmla="*/ 550 w 1516"/>
              <a:gd name="T31" fmla="*/ 146 h 1648"/>
              <a:gd name="T32" fmla="*/ 550 w 1516"/>
              <a:gd name="T33" fmla="*/ 146 h 1648"/>
              <a:gd name="T34" fmla="*/ 477 w 1516"/>
              <a:gd name="T35" fmla="*/ 271 h 1648"/>
              <a:gd name="T36" fmla="*/ 0 w 1516"/>
              <a:gd name="T37" fmla="*/ 1185 h 1648"/>
              <a:gd name="T38" fmla="*/ 0 w 1516"/>
              <a:gd name="T39" fmla="*/ 1329 h 1648"/>
              <a:gd name="T40" fmla="*/ 827 w 1516"/>
              <a:gd name="T41" fmla="*/ 1329 h 1648"/>
              <a:gd name="T42" fmla="*/ 779 w 1516"/>
              <a:gd name="T43" fmla="*/ 1189 h 1648"/>
              <a:gd name="T44" fmla="*/ 695 w 1516"/>
              <a:gd name="T45" fmla="*/ 87 h 1648"/>
              <a:gd name="T46" fmla="*/ 754 w 1516"/>
              <a:gd name="T47" fmla="*/ 146 h 1648"/>
              <a:gd name="T48" fmla="*/ 695 w 1516"/>
              <a:gd name="T49" fmla="*/ 205 h 1648"/>
              <a:gd name="T50" fmla="*/ 636 w 1516"/>
              <a:gd name="T51" fmla="*/ 146 h 1648"/>
              <a:gd name="T52" fmla="*/ 695 w 1516"/>
              <a:gd name="T53" fmla="*/ 87 h 1648"/>
              <a:gd name="T54" fmla="*/ 1204 w 1516"/>
              <a:gd name="T55" fmla="*/ 808 h 1648"/>
              <a:gd name="T56" fmla="*/ 893 w 1516"/>
              <a:gd name="T57" fmla="*/ 1119 h 1648"/>
              <a:gd name="T58" fmla="*/ 1204 w 1516"/>
              <a:gd name="T59" fmla="*/ 1430 h 1648"/>
              <a:gd name="T60" fmla="*/ 1516 w 1516"/>
              <a:gd name="T61" fmla="*/ 1119 h 1648"/>
              <a:gd name="T62" fmla="*/ 1204 w 1516"/>
              <a:gd name="T63" fmla="*/ 808 h 1648"/>
              <a:gd name="T64" fmla="*/ 1151 w 1516"/>
              <a:gd name="T65" fmla="*/ 1287 h 1648"/>
              <a:gd name="T66" fmla="*/ 1004 w 1516"/>
              <a:gd name="T67" fmla="*/ 1140 h 1648"/>
              <a:gd name="T68" fmla="*/ 1067 w 1516"/>
              <a:gd name="T69" fmla="*/ 1077 h 1648"/>
              <a:gd name="T70" fmla="*/ 1151 w 1516"/>
              <a:gd name="T71" fmla="*/ 1162 h 1648"/>
              <a:gd name="T72" fmla="*/ 1346 w 1516"/>
              <a:gd name="T73" fmla="*/ 967 h 1648"/>
              <a:gd name="T74" fmla="*/ 1409 w 1516"/>
              <a:gd name="T75" fmla="*/ 1029 h 1648"/>
              <a:gd name="T76" fmla="*/ 1151 w 1516"/>
              <a:gd name="T77" fmla="*/ 1287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16" h="1648">
                <a:moveTo>
                  <a:pt x="499" y="1449"/>
                </a:moveTo>
                <a:cubicBezTo>
                  <a:pt x="896" y="1449"/>
                  <a:pt x="896" y="1449"/>
                  <a:pt x="896" y="1449"/>
                </a:cubicBezTo>
                <a:cubicBezTo>
                  <a:pt x="896" y="1559"/>
                  <a:pt x="807" y="1648"/>
                  <a:pt x="697" y="1648"/>
                </a:cubicBezTo>
                <a:cubicBezTo>
                  <a:pt x="588" y="1648"/>
                  <a:pt x="499" y="1559"/>
                  <a:pt x="499" y="1449"/>
                </a:cubicBezTo>
                <a:close/>
                <a:moveTo>
                  <a:pt x="779" y="1189"/>
                </a:moveTo>
                <a:cubicBezTo>
                  <a:pt x="233" y="1189"/>
                  <a:pt x="233" y="1189"/>
                  <a:pt x="233" y="1189"/>
                </a:cubicBezTo>
                <a:cubicBezTo>
                  <a:pt x="382" y="1004"/>
                  <a:pt x="370" y="712"/>
                  <a:pt x="446" y="523"/>
                </a:cubicBezTo>
                <a:cubicBezTo>
                  <a:pt x="487" y="420"/>
                  <a:pt x="561" y="346"/>
                  <a:pt x="695" y="346"/>
                </a:cubicBezTo>
                <a:cubicBezTo>
                  <a:pt x="829" y="346"/>
                  <a:pt x="903" y="419"/>
                  <a:pt x="945" y="523"/>
                </a:cubicBezTo>
                <a:cubicBezTo>
                  <a:pt x="970" y="586"/>
                  <a:pt x="985" y="661"/>
                  <a:pt x="1000" y="739"/>
                </a:cubicBezTo>
                <a:cubicBezTo>
                  <a:pt x="1042" y="717"/>
                  <a:pt x="1087" y="701"/>
                  <a:pt x="1134" y="694"/>
                </a:cubicBezTo>
                <a:cubicBezTo>
                  <a:pt x="1101" y="522"/>
                  <a:pt x="1058" y="354"/>
                  <a:pt x="913" y="271"/>
                </a:cubicBezTo>
                <a:cubicBezTo>
                  <a:pt x="869" y="245"/>
                  <a:pt x="841" y="197"/>
                  <a:pt x="841" y="146"/>
                </a:cubicBezTo>
                <a:cubicBezTo>
                  <a:pt x="841" y="146"/>
                  <a:pt x="841" y="146"/>
                  <a:pt x="841" y="146"/>
                </a:cubicBezTo>
                <a:cubicBezTo>
                  <a:pt x="841" y="65"/>
                  <a:pt x="776" y="0"/>
                  <a:pt x="695" y="0"/>
                </a:cubicBezTo>
                <a:cubicBezTo>
                  <a:pt x="615" y="0"/>
                  <a:pt x="550" y="65"/>
                  <a:pt x="550" y="146"/>
                </a:cubicBezTo>
                <a:cubicBezTo>
                  <a:pt x="550" y="146"/>
                  <a:pt x="550" y="146"/>
                  <a:pt x="550" y="146"/>
                </a:cubicBezTo>
                <a:cubicBezTo>
                  <a:pt x="550" y="198"/>
                  <a:pt x="522" y="245"/>
                  <a:pt x="477" y="271"/>
                </a:cubicBezTo>
                <a:cubicBezTo>
                  <a:pt x="153" y="457"/>
                  <a:pt x="339" y="1075"/>
                  <a:pt x="0" y="1185"/>
                </a:cubicBezTo>
                <a:cubicBezTo>
                  <a:pt x="0" y="1329"/>
                  <a:pt x="0" y="1329"/>
                  <a:pt x="0" y="1329"/>
                </a:cubicBezTo>
                <a:cubicBezTo>
                  <a:pt x="827" y="1329"/>
                  <a:pt x="827" y="1329"/>
                  <a:pt x="827" y="1329"/>
                </a:cubicBezTo>
                <a:cubicBezTo>
                  <a:pt x="803" y="1286"/>
                  <a:pt x="787" y="1238"/>
                  <a:pt x="779" y="1189"/>
                </a:cubicBezTo>
                <a:close/>
                <a:moveTo>
                  <a:pt x="695" y="87"/>
                </a:moveTo>
                <a:cubicBezTo>
                  <a:pt x="728" y="87"/>
                  <a:pt x="754" y="113"/>
                  <a:pt x="754" y="146"/>
                </a:cubicBezTo>
                <a:cubicBezTo>
                  <a:pt x="754" y="178"/>
                  <a:pt x="728" y="205"/>
                  <a:pt x="695" y="205"/>
                </a:cubicBezTo>
                <a:cubicBezTo>
                  <a:pt x="663" y="205"/>
                  <a:pt x="636" y="178"/>
                  <a:pt x="636" y="146"/>
                </a:cubicBezTo>
                <a:cubicBezTo>
                  <a:pt x="636" y="113"/>
                  <a:pt x="663" y="87"/>
                  <a:pt x="695" y="87"/>
                </a:cubicBezTo>
                <a:close/>
                <a:moveTo>
                  <a:pt x="1204" y="808"/>
                </a:moveTo>
                <a:cubicBezTo>
                  <a:pt x="1032" y="808"/>
                  <a:pt x="893" y="947"/>
                  <a:pt x="893" y="1119"/>
                </a:cubicBezTo>
                <a:cubicBezTo>
                  <a:pt x="893" y="1291"/>
                  <a:pt x="1032" y="1430"/>
                  <a:pt x="1204" y="1430"/>
                </a:cubicBezTo>
                <a:cubicBezTo>
                  <a:pt x="1376" y="1430"/>
                  <a:pt x="1516" y="1291"/>
                  <a:pt x="1516" y="1119"/>
                </a:cubicBezTo>
                <a:cubicBezTo>
                  <a:pt x="1516" y="947"/>
                  <a:pt x="1376" y="808"/>
                  <a:pt x="1204" y="808"/>
                </a:cubicBezTo>
                <a:close/>
                <a:moveTo>
                  <a:pt x="1151" y="1287"/>
                </a:moveTo>
                <a:cubicBezTo>
                  <a:pt x="1004" y="1140"/>
                  <a:pt x="1004" y="1140"/>
                  <a:pt x="1004" y="1140"/>
                </a:cubicBezTo>
                <a:cubicBezTo>
                  <a:pt x="1067" y="1077"/>
                  <a:pt x="1067" y="1077"/>
                  <a:pt x="1067" y="1077"/>
                </a:cubicBezTo>
                <a:cubicBezTo>
                  <a:pt x="1151" y="1162"/>
                  <a:pt x="1151" y="1162"/>
                  <a:pt x="1151" y="1162"/>
                </a:cubicBezTo>
                <a:cubicBezTo>
                  <a:pt x="1346" y="967"/>
                  <a:pt x="1346" y="967"/>
                  <a:pt x="1346" y="967"/>
                </a:cubicBezTo>
                <a:cubicBezTo>
                  <a:pt x="1409" y="1029"/>
                  <a:pt x="1409" y="1029"/>
                  <a:pt x="1409" y="1029"/>
                </a:cubicBezTo>
                <a:lnTo>
                  <a:pt x="1151" y="1287"/>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lIns="91458" tIns="45729" rIns="91458" bIns="45729"/>
          <a:lstStyle/>
          <a:p>
            <a:endParaRPr lang="zh-CN" altLang="en-US"/>
          </a:p>
        </p:txBody>
      </p:sp>
      <p:sp>
        <p:nvSpPr>
          <p:cNvPr id="33824" name="Freeform 9"/>
          <p:cNvSpPr>
            <a:spLocks noEditPoints="1"/>
          </p:cNvSpPr>
          <p:nvPr/>
        </p:nvSpPr>
        <p:spPr bwMode="auto">
          <a:xfrm>
            <a:off x="3594724" y="3239500"/>
            <a:ext cx="527142" cy="476397"/>
          </a:xfrm>
          <a:custGeom>
            <a:avLst/>
            <a:gdLst>
              <a:gd name="T0" fmla="*/ 1648 w 1648"/>
              <a:gd name="T1" fmla="*/ 824 h 1492"/>
              <a:gd name="T2" fmla="*/ 824 w 1648"/>
              <a:gd name="T3" fmla="*/ 0 h 1492"/>
              <a:gd name="T4" fmla="*/ 0 w 1648"/>
              <a:gd name="T5" fmla="*/ 824 h 1492"/>
              <a:gd name="T6" fmla="*/ 151 w 1648"/>
              <a:gd name="T7" fmla="*/ 1300 h 1492"/>
              <a:gd name="T8" fmla="*/ 451 w 1648"/>
              <a:gd name="T9" fmla="*/ 1300 h 1492"/>
              <a:gd name="T10" fmla="*/ 824 w 1648"/>
              <a:gd name="T11" fmla="*/ 1492 h 1492"/>
              <a:gd name="T12" fmla="*/ 1197 w 1648"/>
              <a:gd name="T13" fmla="*/ 1300 h 1492"/>
              <a:gd name="T14" fmla="*/ 1497 w 1648"/>
              <a:gd name="T15" fmla="*/ 1300 h 1492"/>
              <a:gd name="T16" fmla="*/ 1648 w 1648"/>
              <a:gd name="T17" fmla="*/ 824 h 1492"/>
              <a:gd name="T18" fmla="*/ 1340 w 1648"/>
              <a:gd name="T19" fmla="*/ 382 h 1492"/>
              <a:gd name="T20" fmla="*/ 1188 w 1648"/>
              <a:gd name="T21" fmla="*/ 533 h 1492"/>
              <a:gd name="T22" fmla="*/ 1115 w 1648"/>
              <a:gd name="T23" fmla="*/ 460 h 1492"/>
              <a:gd name="T24" fmla="*/ 1266 w 1648"/>
              <a:gd name="T25" fmla="*/ 308 h 1492"/>
              <a:gd name="T26" fmla="*/ 1340 w 1648"/>
              <a:gd name="T27" fmla="*/ 382 h 1492"/>
              <a:gd name="T28" fmla="*/ 1035 w 1648"/>
              <a:gd name="T29" fmla="*/ 178 h 1492"/>
              <a:gd name="T30" fmla="*/ 1131 w 1648"/>
              <a:gd name="T31" fmla="*/ 218 h 1492"/>
              <a:gd name="T32" fmla="*/ 1049 w 1648"/>
              <a:gd name="T33" fmla="*/ 416 h 1492"/>
              <a:gd name="T34" fmla="*/ 953 w 1648"/>
              <a:gd name="T35" fmla="*/ 376 h 1492"/>
              <a:gd name="T36" fmla="*/ 1035 w 1648"/>
              <a:gd name="T37" fmla="*/ 178 h 1492"/>
              <a:gd name="T38" fmla="*/ 772 w 1648"/>
              <a:gd name="T39" fmla="*/ 147 h 1492"/>
              <a:gd name="T40" fmla="*/ 824 w 1648"/>
              <a:gd name="T41" fmla="*/ 145 h 1492"/>
              <a:gd name="T42" fmla="*/ 876 w 1648"/>
              <a:gd name="T43" fmla="*/ 147 h 1492"/>
              <a:gd name="T44" fmla="*/ 876 w 1648"/>
              <a:gd name="T45" fmla="*/ 361 h 1492"/>
              <a:gd name="T46" fmla="*/ 824 w 1648"/>
              <a:gd name="T47" fmla="*/ 358 h 1492"/>
              <a:gd name="T48" fmla="*/ 772 w 1648"/>
              <a:gd name="T49" fmla="*/ 361 h 1492"/>
              <a:gd name="T50" fmla="*/ 772 w 1648"/>
              <a:gd name="T51" fmla="*/ 147 h 1492"/>
              <a:gd name="T52" fmla="*/ 746 w 1648"/>
              <a:gd name="T53" fmla="*/ 864 h 1492"/>
              <a:gd name="T54" fmla="*/ 824 w 1648"/>
              <a:gd name="T55" fmla="*/ 500 h 1492"/>
              <a:gd name="T56" fmla="*/ 902 w 1648"/>
              <a:gd name="T57" fmla="*/ 864 h 1492"/>
              <a:gd name="T58" fmla="*/ 984 w 1648"/>
              <a:gd name="T59" fmla="*/ 1004 h 1492"/>
              <a:gd name="T60" fmla="*/ 824 w 1648"/>
              <a:gd name="T61" fmla="*/ 1165 h 1492"/>
              <a:gd name="T62" fmla="*/ 664 w 1648"/>
              <a:gd name="T63" fmla="*/ 1004 h 1492"/>
              <a:gd name="T64" fmla="*/ 746 w 1648"/>
              <a:gd name="T65" fmla="*/ 864 h 1492"/>
              <a:gd name="T66" fmla="*/ 610 w 1648"/>
              <a:gd name="T67" fmla="*/ 179 h 1492"/>
              <a:gd name="T68" fmla="*/ 693 w 1648"/>
              <a:gd name="T69" fmla="*/ 377 h 1492"/>
              <a:gd name="T70" fmla="*/ 597 w 1648"/>
              <a:gd name="T71" fmla="*/ 417 h 1492"/>
              <a:gd name="T72" fmla="*/ 514 w 1648"/>
              <a:gd name="T73" fmla="*/ 220 h 1492"/>
              <a:gd name="T74" fmla="*/ 610 w 1648"/>
              <a:gd name="T75" fmla="*/ 179 h 1492"/>
              <a:gd name="T76" fmla="*/ 382 w 1648"/>
              <a:gd name="T77" fmla="*/ 308 h 1492"/>
              <a:gd name="T78" fmla="*/ 533 w 1648"/>
              <a:gd name="T79" fmla="*/ 460 h 1492"/>
              <a:gd name="T80" fmla="*/ 460 w 1648"/>
              <a:gd name="T81" fmla="*/ 533 h 1492"/>
              <a:gd name="T82" fmla="*/ 308 w 1648"/>
              <a:gd name="T83" fmla="*/ 382 h 1492"/>
              <a:gd name="T84" fmla="*/ 382 w 1648"/>
              <a:gd name="T85" fmla="*/ 308 h 1492"/>
              <a:gd name="T86" fmla="*/ 178 w 1648"/>
              <a:gd name="T87" fmla="*/ 613 h 1492"/>
              <a:gd name="T88" fmla="*/ 218 w 1648"/>
              <a:gd name="T89" fmla="*/ 517 h 1492"/>
              <a:gd name="T90" fmla="*/ 416 w 1648"/>
              <a:gd name="T91" fmla="*/ 599 h 1492"/>
              <a:gd name="T92" fmla="*/ 376 w 1648"/>
              <a:gd name="T93" fmla="*/ 695 h 1492"/>
              <a:gd name="T94" fmla="*/ 178 w 1648"/>
              <a:gd name="T95" fmla="*/ 613 h 1492"/>
              <a:gd name="T96" fmla="*/ 1270 w 1648"/>
              <a:gd name="T97" fmla="*/ 688 h 1492"/>
              <a:gd name="T98" fmla="*/ 1228 w 1648"/>
              <a:gd name="T99" fmla="*/ 592 h 1492"/>
              <a:gd name="T100" fmla="*/ 1425 w 1648"/>
              <a:gd name="T101" fmla="*/ 507 h 1492"/>
              <a:gd name="T102" fmla="*/ 1466 w 1648"/>
              <a:gd name="T103" fmla="*/ 603 h 1492"/>
              <a:gd name="T104" fmla="*/ 1270 w 1648"/>
              <a:gd name="T105" fmla="*/ 688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48" h="1492">
                <a:moveTo>
                  <a:pt x="1648" y="824"/>
                </a:moveTo>
                <a:cubicBezTo>
                  <a:pt x="1648" y="369"/>
                  <a:pt x="1279" y="0"/>
                  <a:pt x="824" y="0"/>
                </a:cubicBezTo>
                <a:cubicBezTo>
                  <a:pt x="369" y="0"/>
                  <a:pt x="0" y="369"/>
                  <a:pt x="0" y="824"/>
                </a:cubicBezTo>
                <a:cubicBezTo>
                  <a:pt x="0" y="1001"/>
                  <a:pt x="56" y="1166"/>
                  <a:pt x="151" y="1300"/>
                </a:cubicBezTo>
                <a:cubicBezTo>
                  <a:pt x="451" y="1300"/>
                  <a:pt x="451" y="1300"/>
                  <a:pt x="451" y="1300"/>
                </a:cubicBezTo>
                <a:cubicBezTo>
                  <a:pt x="514" y="1413"/>
                  <a:pt x="658" y="1492"/>
                  <a:pt x="824" y="1492"/>
                </a:cubicBezTo>
                <a:cubicBezTo>
                  <a:pt x="990" y="1492"/>
                  <a:pt x="1134" y="1413"/>
                  <a:pt x="1197" y="1300"/>
                </a:cubicBezTo>
                <a:cubicBezTo>
                  <a:pt x="1497" y="1300"/>
                  <a:pt x="1497" y="1300"/>
                  <a:pt x="1497" y="1300"/>
                </a:cubicBezTo>
                <a:cubicBezTo>
                  <a:pt x="1592" y="1166"/>
                  <a:pt x="1648" y="1001"/>
                  <a:pt x="1648" y="824"/>
                </a:cubicBezTo>
                <a:close/>
                <a:moveTo>
                  <a:pt x="1340" y="382"/>
                </a:moveTo>
                <a:cubicBezTo>
                  <a:pt x="1188" y="533"/>
                  <a:pt x="1188" y="533"/>
                  <a:pt x="1188" y="533"/>
                </a:cubicBezTo>
                <a:cubicBezTo>
                  <a:pt x="1167" y="506"/>
                  <a:pt x="1142" y="481"/>
                  <a:pt x="1115" y="460"/>
                </a:cubicBezTo>
                <a:cubicBezTo>
                  <a:pt x="1266" y="308"/>
                  <a:pt x="1266" y="308"/>
                  <a:pt x="1266" y="308"/>
                </a:cubicBezTo>
                <a:cubicBezTo>
                  <a:pt x="1292" y="331"/>
                  <a:pt x="1317" y="356"/>
                  <a:pt x="1340" y="382"/>
                </a:cubicBezTo>
                <a:close/>
                <a:moveTo>
                  <a:pt x="1035" y="178"/>
                </a:moveTo>
                <a:cubicBezTo>
                  <a:pt x="1068" y="189"/>
                  <a:pt x="1100" y="203"/>
                  <a:pt x="1131" y="218"/>
                </a:cubicBezTo>
                <a:cubicBezTo>
                  <a:pt x="1049" y="416"/>
                  <a:pt x="1049" y="416"/>
                  <a:pt x="1049" y="416"/>
                </a:cubicBezTo>
                <a:cubicBezTo>
                  <a:pt x="1019" y="399"/>
                  <a:pt x="987" y="386"/>
                  <a:pt x="953" y="376"/>
                </a:cubicBezTo>
                <a:lnTo>
                  <a:pt x="1035" y="178"/>
                </a:lnTo>
                <a:close/>
                <a:moveTo>
                  <a:pt x="772" y="147"/>
                </a:moveTo>
                <a:cubicBezTo>
                  <a:pt x="790" y="146"/>
                  <a:pt x="807" y="145"/>
                  <a:pt x="824" y="145"/>
                </a:cubicBezTo>
                <a:cubicBezTo>
                  <a:pt x="841" y="145"/>
                  <a:pt x="858" y="146"/>
                  <a:pt x="876" y="147"/>
                </a:cubicBezTo>
                <a:cubicBezTo>
                  <a:pt x="876" y="361"/>
                  <a:pt x="876" y="361"/>
                  <a:pt x="876" y="361"/>
                </a:cubicBezTo>
                <a:cubicBezTo>
                  <a:pt x="859" y="359"/>
                  <a:pt x="841" y="358"/>
                  <a:pt x="824" y="358"/>
                </a:cubicBezTo>
                <a:cubicBezTo>
                  <a:pt x="807" y="358"/>
                  <a:pt x="789" y="359"/>
                  <a:pt x="772" y="361"/>
                </a:cubicBezTo>
                <a:lnTo>
                  <a:pt x="772" y="147"/>
                </a:lnTo>
                <a:close/>
                <a:moveTo>
                  <a:pt x="746" y="864"/>
                </a:moveTo>
                <a:cubicBezTo>
                  <a:pt x="824" y="500"/>
                  <a:pt x="824" y="500"/>
                  <a:pt x="824" y="500"/>
                </a:cubicBezTo>
                <a:cubicBezTo>
                  <a:pt x="902" y="864"/>
                  <a:pt x="902" y="864"/>
                  <a:pt x="902" y="864"/>
                </a:cubicBezTo>
                <a:cubicBezTo>
                  <a:pt x="951" y="891"/>
                  <a:pt x="984" y="944"/>
                  <a:pt x="984" y="1004"/>
                </a:cubicBezTo>
                <a:cubicBezTo>
                  <a:pt x="984" y="1093"/>
                  <a:pt x="913" y="1165"/>
                  <a:pt x="824" y="1165"/>
                </a:cubicBezTo>
                <a:cubicBezTo>
                  <a:pt x="735" y="1165"/>
                  <a:pt x="664" y="1093"/>
                  <a:pt x="664" y="1004"/>
                </a:cubicBezTo>
                <a:cubicBezTo>
                  <a:pt x="664" y="944"/>
                  <a:pt x="697" y="891"/>
                  <a:pt x="746" y="864"/>
                </a:cubicBezTo>
                <a:close/>
                <a:moveTo>
                  <a:pt x="610" y="179"/>
                </a:moveTo>
                <a:cubicBezTo>
                  <a:pt x="693" y="377"/>
                  <a:pt x="693" y="377"/>
                  <a:pt x="693" y="377"/>
                </a:cubicBezTo>
                <a:cubicBezTo>
                  <a:pt x="660" y="386"/>
                  <a:pt x="627" y="400"/>
                  <a:pt x="597" y="417"/>
                </a:cubicBezTo>
                <a:cubicBezTo>
                  <a:pt x="514" y="220"/>
                  <a:pt x="514" y="220"/>
                  <a:pt x="514" y="220"/>
                </a:cubicBezTo>
                <a:cubicBezTo>
                  <a:pt x="545" y="204"/>
                  <a:pt x="577" y="190"/>
                  <a:pt x="610" y="179"/>
                </a:cubicBezTo>
                <a:close/>
                <a:moveTo>
                  <a:pt x="382" y="308"/>
                </a:moveTo>
                <a:cubicBezTo>
                  <a:pt x="533" y="460"/>
                  <a:pt x="533" y="460"/>
                  <a:pt x="533" y="460"/>
                </a:cubicBezTo>
                <a:cubicBezTo>
                  <a:pt x="506" y="481"/>
                  <a:pt x="481" y="506"/>
                  <a:pt x="460" y="533"/>
                </a:cubicBezTo>
                <a:cubicBezTo>
                  <a:pt x="308" y="382"/>
                  <a:pt x="308" y="382"/>
                  <a:pt x="308" y="382"/>
                </a:cubicBezTo>
                <a:cubicBezTo>
                  <a:pt x="331" y="356"/>
                  <a:pt x="356" y="331"/>
                  <a:pt x="382" y="308"/>
                </a:cubicBezTo>
                <a:close/>
                <a:moveTo>
                  <a:pt x="178" y="613"/>
                </a:moveTo>
                <a:cubicBezTo>
                  <a:pt x="189" y="580"/>
                  <a:pt x="203" y="548"/>
                  <a:pt x="218" y="517"/>
                </a:cubicBezTo>
                <a:cubicBezTo>
                  <a:pt x="416" y="599"/>
                  <a:pt x="416" y="599"/>
                  <a:pt x="416" y="599"/>
                </a:cubicBezTo>
                <a:cubicBezTo>
                  <a:pt x="399" y="629"/>
                  <a:pt x="386" y="661"/>
                  <a:pt x="376" y="695"/>
                </a:cubicBezTo>
                <a:lnTo>
                  <a:pt x="178" y="613"/>
                </a:lnTo>
                <a:close/>
                <a:moveTo>
                  <a:pt x="1270" y="688"/>
                </a:moveTo>
                <a:cubicBezTo>
                  <a:pt x="1260" y="655"/>
                  <a:pt x="1246" y="623"/>
                  <a:pt x="1228" y="592"/>
                </a:cubicBezTo>
                <a:cubicBezTo>
                  <a:pt x="1425" y="507"/>
                  <a:pt x="1425" y="507"/>
                  <a:pt x="1425" y="507"/>
                </a:cubicBezTo>
                <a:cubicBezTo>
                  <a:pt x="1441" y="538"/>
                  <a:pt x="1455" y="570"/>
                  <a:pt x="1466" y="603"/>
                </a:cubicBezTo>
                <a:lnTo>
                  <a:pt x="1270" y="688"/>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lIns="91458" tIns="45729" rIns="91458" bIns="45729"/>
          <a:lstStyle/>
          <a:p>
            <a:endParaRPr lang="zh-CN" altLang="en-US"/>
          </a:p>
        </p:txBody>
      </p:sp>
      <p:sp>
        <p:nvSpPr>
          <p:cNvPr id="33825" name="Freeform 13"/>
          <p:cNvSpPr>
            <a:spLocks noEditPoints="1"/>
          </p:cNvSpPr>
          <p:nvPr/>
        </p:nvSpPr>
        <p:spPr bwMode="auto">
          <a:xfrm>
            <a:off x="7462546" y="2153314"/>
            <a:ext cx="496974" cy="446226"/>
          </a:xfrm>
          <a:custGeom>
            <a:avLst/>
            <a:gdLst>
              <a:gd name="T0" fmla="*/ 480 w 1648"/>
              <a:gd name="T1" fmla="*/ 896 h 1488"/>
              <a:gd name="T2" fmla="*/ 240 w 1648"/>
              <a:gd name="T3" fmla="*/ 1136 h 1488"/>
              <a:gd name="T4" fmla="*/ 0 w 1648"/>
              <a:gd name="T5" fmla="*/ 896 h 1488"/>
              <a:gd name="T6" fmla="*/ 240 w 1648"/>
              <a:gd name="T7" fmla="*/ 656 h 1488"/>
              <a:gd name="T8" fmla="*/ 480 w 1648"/>
              <a:gd name="T9" fmla="*/ 896 h 1488"/>
              <a:gd name="T10" fmla="*/ 240 w 1648"/>
              <a:gd name="T11" fmla="*/ 1256 h 1488"/>
              <a:gd name="T12" fmla="*/ 160 w 1648"/>
              <a:gd name="T13" fmla="*/ 1247 h 1488"/>
              <a:gd name="T14" fmla="*/ 160 w 1648"/>
              <a:gd name="T15" fmla="*/ 1408 h 1488"/>
              <a:gd name="T16" fmla="*/ 240 w 1648"/>
              <a:gd name="T17" fmla="*/ 1488 h 1488"/>
              <a:gd name="T18" fmla="*/ 320 w 1648"/>
              <a:gd name="T19" fmla="*/ 1408 h 1488"/>
              <a:gd name="T20" fmla="*/ 320 w 1648"/>
              <a:gd name="T21" fmla="*/ 1247 h 1488"/>
              <a:gd name="T22" fmla="*/ 240 w 1648"/>
              <a:gd name="T23" fmla="*/ 1256 h 1488"/>
              <a:gd name="T24" fmla="*/ 240 w 1648"/>
              <a:gd name="T25" fmla="*/ 536 h 1488"/>
              <a:gd name="T26" fmla="*/ 320 w 1648"/>
              <a:gd name="T27" fmla="*/ 545 h 1488"/>
              <a:gd name="T28" fmla="*/ 320 w 1648"/>
              <a:gd name="T29" fmla="*/ 80 h 1488"/>
              <a:gd name="T30" fmla="*/ 240 w 1648"/>
              <a:gd name="T31" fmla="*/ 0 h 1488"/>
              <a:gd name="T32" fmla="*/ 160 w 1648"/>
              <a:gd name="T33" fmla="*/ 80 h 1488"/>
              <a:gd name="T34" fmla="*/ 160 w 1648"/>
              <a:gd name="T35" fmla="*/ 545 h 1488"/>
              <a:gd name="T36" fmla="*/ 240 w 1648"/>
              <a:gd name="T37" fmla="*/ 536 h 1488"/>
              <a:gd name="T38" fmla="*/ 824 w 1648"/>
              <a:gd name="T39" fmla="*/ 508 h 1488"/>
              <a:gd name="T40" fmla="*/ 912 w 1648"/>
              <a:gd name="T41" fmla="*/ 596 h 1488"/>
              <a:gd name="T42" fmla="*/ 824 w 1648"/>
              <a:gd name="T43" fmla="*/ 684 h 1488"/>
              <a:gd name="T44" fmla="*/ 736 w 1648"/>
              <a:gd name="T45" fmla="*/ 596 h 1488"/>
              <a:gd name="T46" fmla="*/ 824 w 1648"/>
              <a:gd name="T47" fmla="*/ 508 h 1488"/>
              <a:gd name="T48" fmla="*/ 824 w 1648"/>
              <a:gd name="T49" fmla="*/ 356 h 1488"/>
              <a:gd name="T50" fmla="*/ 584 w 1648"/>
              <a:gd name="T51" fmla="*/ 596 h 1488"/>
              <a:gd name="T52" fmla="*/ 824 w 1648"/>
              <a:gd name="T53" fmla="*/ 836 h 1488"/>
              <a:gd name="T54" fmla="*/ 1064 w 1648"/>
              <a:gd name="T55" fmla="*/ 596 h 1488"/>
              <a:gd name="T56" fmla="*/ 824 w 1648"/>
              <a:gd name="T57" fmla="*/ 356 h 1488"/>
              <a:gd name="T58" fmla="*/ 824 w 1648"/>
              <a:gd name="T59" fmla="*/ 236 h 1488"/>
              <a:gd name="T60" fmla="*/ 904 w 1648"/>
              <a:gd name="T61" fmla="*/ 245 h 1488"/>
              <a:gd name="T62" fmla="*/ 904 w 1648"/>
              <a:gd name="T63" fmla="*/ 80 h 1488"/>
              <a:gd name="T64" fmla="*/ 824 w 1648"/>
              <a:gd name="T65" fmla="*/ 0 h 1488"/>
              <a:gd name="T66" fmla="*/ 744 w 1648"/>
              <a:gd name="T67" fmla="*/ 80 h 1488"/>
              <a:gd name="T68" fmla="*/ 744 w 1648"/>
              <a:gd name="T69" fmla="*/ 245 h 1488"/>
              <a:gd name="T70" fmla="*/ 824 w 1648"/>
              <a:gd name="T71" fmla="*/ 236 h 1488"/>
              <a:gd name="T72" fmla="*/ 824 w 1648"/>
              <a:gd name="T73" fmla="*/ 956 h 1488"/>
              <a:gd name="T74" fmla="*/ 744 w 1648"/>
              <a:gd name="T75" fmla="*/ 947 h 1488"/>
              <a:gd name="T76" fmla="*/ 744 w 1648"/>
              <a:gd name="T77" fmla="*/ 1408 h 1488"/>
              <a:gd name="T78" fmla="*/ 824 w 1648"/>
              <a:gd name="T79" fmla="*/ 1488 h 1488"/>
              <a:gd name="T80" fmla="*/ 904 w 1648"/>
              <a:gd name="T81" fmla="*/ 1408 h 1488"/>
              <a:gd name="T82" fmla="*/ 904 w 1648"/>
              <a:gd name="T83" fmla="*/ 947 h 1488"/>
              <a:gd name="T84" fmla="*/ 824 w 1648"/>
              <a:gd name="T85" fmla="*/ 956 h 1488"/>
              <a:gd name="T86" fmla="*/ 1408 w 1648"/>
              <a:gd name="T87" fmla="*/ 656 h 1488"/>
              <a:gd name="T88" fmla="*/ 1168 w 1648"/>
              <a:gd name="T89" fmla="*/ 896 h 1488"/>
              <a:gd name="T90" fmla="*/ 1408 w 1648"/>
              <a:gd name="T91" fmla="*/ 1136 h 1488"/>
              <a:gd name="T92" fmla="*/ 1648 w 1648"/>
              <a:gd name="T93" fmla="*/ 896 h 1488"/>
              <a:gd name="T94" fmla="*/ 1408 w 1648"/>
              <a:gd name="T95" fmla="*/ 656 h 1488"/>
              <a:gd name="T96" fmla="*/ 1408 w 1648"/>
              <a:gd name="T97" fmla="*/ 536 h 1488"/>
              <a:gd name="T98" fmla="*/ 1488 w 1648"/>
              <a:gd name="T99" fmla="*/ 545 h 1488"/>
              <a:gd name="T100" fmla="*/ 1488 w 1648"/>
              <a:gd name="T101" fmla="*/ 80 h 1488"/>
              <a:gd name="T102" fmla="*/ 1408 w 1648"/>
              <a:gd name="T103" fmla="*/ 0 h 1488"/>
              <a:gd name="T104" fmla="*/ 1328 w 1648"/>
              <a:gd name="T105" fmla="*/ 80 h 1488"/>
              <a:gd name="T106" fmla="*/ 1328 w 1648"/>
              <a:gd name="T107" fmla="*/ 545 h 1488"/>
              <a:gd name="T108" fmla="*/ 1408 w 1648"/>
              <a:gd name="T109" fmla="*/ 536 h 1488"/>
              <a:gd name="T110" fmla="*/ 1408 w 1648"/>
              <a:gd name="T111" fmla="*/ 1256 h 1488"/>
              <a:gd name="T112" fmla="*/ 1328 w 1648"/>
              <a:gd name="T113" fmla="*/ 1247 h 1488"/>
              <a:gd name="T114" fmla="*/ 1328 w 1648"/>
              <a:gd name="T115" fmla="*/ 1408 h 1488"/>
              <a:gd name="T116" fmla="*/ 1408 w 1648"/>
              <a:gd name="T117" fmla="*/ 1488 h 1488"/>
              <a:gd name="T118" fmla="*/ 1488 w 1648"/>
              <a:gd name="T119" fmla="*/ 1408 h 1488"/>
              <a:gd name="T120" fmla="*/ 1488 w 1648"/>
              <a:gd name="T121" fmla="*/ 1247 h 1488"/>
              <a:gd name="T122" fmla="*/ 1408 w 1648"/>
              <a:gd name="T123" fmla="*/ 1256 h 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8" h="1488">
                <a:moveTo>
                  <a:pt x="480" y="896"/>
                </a:moveTo>
                <a:cubicBezTo>
                  <a:pt x="480" y="1029"/>
                  <a:pt x="373" y="1136"/>
                  <a:pt x="240" y="1136"/>
                </a:cubicBezTo>
                <a:cubicBezTo>
                  <a:pt x="107" y="1136"/>
                  <a:pt x="0" y="1029"/>
                  <a:pt x="0" y="896"/>
                </a:cubicBezTo>
                <a:cubicBezTo>
                  <a:pt x="0" y="763"/>
                  <a:pt x="107" y="656"/>
                  <a:pt x="240" y="656"/>
                </a:cubicBezTo>
                <a:cubicBezTo>
                  <a:pt x="373" y="656"/>
                  <a:pt x="480" y="763"/>
                  <a:pt x="480" y="896"/>
                </a:cubicBezTo>
                <a:close/>
                <a:moveTo>
                  <a:pt x="240" y="1256"/>
                </a:moveTo>
                <a:cubicBezTo>
                  <a:pt x="213" y="1256"/>
                  <a:pt x="186" y="1253"/>
                  <a:pt x="160" y="1247"/>
                </a:cubicBezTo>
                <a:cubicBezTo>
                  <a:pt x="160" y="1408"/>
                  <a:pt x="160" y="1408"/>
                  <a:pt x="160" y="1408"/>
                </a:cubicBezTo>
                <a:cubicBezTo>
                  <a:pt x="160" y="1452"/>
                  <a:pt x="196" y="1488"/>
                  <a:pt x="240" y="1488"/>
                </a:cubicBezTo>
                <a:cubicBezTo>
                  <a:pt x="284" y="1488"/>
                  <a:pt x="320" y="1452"/>
                  <a:pt x="320" y="1408"/>
                </a:cubicBezTo>
                <a:cubicBezTo>
                  <a:pt x="320" y="1247"/>
                  <a:pt x="320" y="1247"/>
                  <a:pt x="320" y="1247"/>
                </a:cubicBezTo>
                <a:cubicBezTo>
                  <a:pt x="294" y="1253"/>
                  <a:pt x="267" y="1256"/>
                  <a:pt x="240" y="1256"/>
                </a:cubicBezTo>
                <a:close/>
                <a:moveTo>
                  <a:pt x="240" y="536"/>
                </a:moveTo>
                <a:cubicBezTo>
                  <a:pt x="267" y="536"/>
                  <a:pt x="294" y="539"/>
                  <a:pt x="320" y="545"/>
                </a:cubicBezTo>
                <a:cubicBezTo>
                  <a:pt x="320" y="80"/>
                  <a:pt x="320" y="80"/>
                  <a:pt x="320" y="80"/>
                </a:cubicBezTo>
                <a:cubicBezTo>
                  <a:pt x="320" y="36"/>
                  <a:pt x="284" y="0"/>
                  <a:pt x="240" y="0"/>
                </a:cubicBezTo>
                <a:cubicBezTo>
                  <a:pt x="196" y="0"/>
                  <a:pt x="160" y="36"/>
                  <a:pt x="160" y="80"/>
                </a:cubicBezTo>
                <a:cubicBezTo>
                  <a:pt x="160" y="545"/>
                  <a:pt x="160" y="545"/>
                  <a:pt x="160" y="545"/>
                </a:cubicBezTo>
                <a:cubicBezTo>
                  <a:pt x="186" y="539"/>
                  <a:pt x="213" y="536"/>
                  <a:pt x="240" y="536"/>
                </a:cubicBezTo>
                <a:close/>
                <a:moveTo>
                  <a:pt x="824" y="508"/>
                </a:moveTo>
                <a:cubicBezTo>
                  <a:pt x="873" y="508"/>
                  <a:pt x="912" y="547"/>
                  <a:pt x="912" y="596"/>
                </a:cubicBezTo>
                <a:cubicBezTo>
                  <a:pt x="912" y="645"/>
                  <a:pt x="873" y="684"/>
                  <a:pt x="824" y="684"/>
                </a:cubicBezTo>
                <a:cubicBezTo>
                  <a:pt x="775" y="684"/>
                  <a:pt x="736" y="645"/>
                  <a:pt x="736" y="596"/>
                </a:cubicBezTo>
                <a:cubicBezTo>
                  <a:pt x="736" y="547"/>
                  <a:pt x="775" y="508"/>
                  <a:pt x="824" y="508"/>
                </a:cubicBezTo>
                <a:close/>
                <a:moveTo>
                  <a:pt x="824" y="356"/>
                </a:moveTo>
                <a:cubicBezTo>
                  <a:pt x="691" y="356"/>
                  <a:pt x="584" y="463"/>
                  <a:pt x="584" y="596"/>
                </a:cubicBezTo>
                <a:cubicBezTo>
                  <a:pt x="584" y="729"/>
                  <a:pt x="691" y="836"/>
                  <a:pt x="824" y="836"/>
                </a:cubicBezTo>
                <a:cubicBezTo>
                  <a:pt x="957" y="836"/>
                  <a:pt x="1064" y="729"/>
                  <a:pt x="1064" y="596"/>
                </a:cubicBezTo>
                <a:cubicBezTo>
                  <a:pt x="1064" y="463"/>
                  <a:pt x="957" y="356"/>
                  <a:pt x="824" y="356"/>
                </a:cubicBezTo>
                <a:close/>
                <a:moveTo>
                  <a:pt x="824" y="236"/>
                </a:moveTo>
                <a:cubicBezTo>
                  <a:pt x="851" y="236"/>
                  <a:pt x="878" y="239"/>
                  <a:pt x="904" y="245"/>
                </a:cubicBezTo>
                <a:cubicBezTo>
                  <a:pt x="904" y="80"/>
                  <a:pt x="904" y="80"/>
                  <a:pt x="904" y="80"/>
                </a:cubicBezTo>
                <a:cubicBezTo>
                  <a:pt x="904" y="36"/>
                  <a:pt x="868" y="0"/>
                  <a:pt x="824" y="0"/>
                </a:cubicBezTo>
                <a:cubicBezTo>
                  <a:pt x="780" y="0"/>
                  <a:pt x="744" y="36"/>
                  <a:pt x="744" y="80"/>
                </a:cubicBezTo>
                <a:cubicBezTo>
                  <a:pt x="744" y="245"/>
                  <a:pt x="744" y="245"/>
                  <a:pt x="744" y="245"/>
                </a:cubicBezTo>
                <a:cubicBezTo>
                  <a:pt x="770" y="239"/>
                  <a:pt x="797" y="236"/>
                  <a:pt x="824" y="236"/>
                </a:cubicBezTo>
                <a:close/>
                <a:moveTo>
                  <a:pt x="824" y="956"/>
                </a:moveTo>
                <a:cubicBezTo>
                  <a:pt x="797" y="956"/>
                  <a:pt x="770" y="953"/>
                  <a:pt x="744" y="947"/>
                </a:cubicBezTo>
                <a:cubicBezTo>
                  <a:pt x="744" y="1408"/>
                  <a:pt x="744" y="1408"/>
                  <a:pt x="744" y="1408"/>
                </a:cubicBezTo>
                <a:cubicBezTo>
                  <a:pt x="744" y="1452"/>
                  <a:pt x="780" y="1488"/>
                  <a:pt x="824" y="1488"/>
                </a:cubicBezTo>
                <a:cubicBezTo>
                  <a:pt x="868" y="1488"/>
                  <a:pt x="904" y="1452"/>
                  <a:pt x="904" y="1408"/>
                </a:cubicBezTo>
                <a:cubicBezTo>
                  <a:pt x="904" y="947"/>
                  <a:pt x="904" y="947"/>
                  <a:pt x="904" y="947"/>
                </a:cubicBezTo>
                <a:cubicBezTo>
                  <a:pt x="878" y="953"/>
                  <a:pt x="851" y="956"/>
                  <a:pt x="824" y="956"/>
                </a:cubicBezTo>
                <a:close/>
                <a:moveTo>
                  <a:pt x="1408" y="656"/>
                </a:moveTo>
                <a:cubicBezTo>
                  <a:pt x="1275" y="656"/>
                  <a:pt x="1168" y="763"/>
                  <a:pt x="1168" y="896"/>
                </a:cubicBezTo>
                <a:cubicBezTo>
                  <a:pt x="1168" y="1029"/>
                  <a:pt x="1275" y="1136"/>
                  <a:pt x="1408" y="1136"/>
                </a:cubicBezTo>
                <a:cubicBezTo>
                  <a:pt x="1541" y="1136"/>
                  <a:pt x="1648" y="1029"/>
                  <a:pt x="1648" y="896"/>
                </a:cubicBezTo>
                <a:cubicBezTo>
                  <a:pt x="1648" y="763"/>
                  <a:pt x="1541" y="656"/>
                  <a:pt x="1408" y="656"/>
                </a:cubicBezTo>
                <a:close/>
                <a:moveTo>
                  <a:pt x="1408" y="536"/>
                </a:moveTo>
                <a:cubicBezTo>
                  <a:pt x="1435" y="536"/>
                  <a:pt x="1462" y="539"/>
                  <a:pt x="1488" y="545"/>
                </a:cubicBezTo>
                <a:cubicBezTo>
                  <a:pt x="1488" y="80"/>
                  <a:pt x="1488" y="80"/>
                  <a:pt x="1488" y="80"/>
                </a:cubicBezTo>
                <a:cubicBezTo>
                  <a:pt x="1488" y="36"/>
                  <a:pt x="1452" y="0"/>
                  <a:pt x="1408" y="0"/>
                </a:cubicBezTo>
                <a:cubicBezTo>
                  <a:pt x="1364" y="0"/>
                  <a:pt x="1328" y="36"/>
                  <a:pt x="1328" y="80"/>
                </a:cubicBezTo>
                <a:cubicBezTo>
                  <a:pt x="1328" y="545"/>
                  <a:pt x="1328" y="545"/>
                  <a:pt x="1328" y="545"/>
                </a:cubicBezTo>
                <a:cubicBezTo>
                  <a:pt x="1354" y="539"/>
                  <a:pt x="1381" y="536"/>
                  <a:pt x="1408" y="536"/>
                </a:cubicBezTo>
                <a:close/>
                <a:moveTo>
                  <a:pt x="1408" y="1256"/>
                </a:moveTo>
                <a:cubicBezTo>
                  <a:pt x="1381" y="1256"/>
                  <a:pt x="1354" y="1253"/>
                  <a:pt x="1328" y="1247"/>
                </a:cubicBezTo>
                <a:cubicBezTo>
                  <a:pt x="1328" y="1408"/>
                  <a:pt x="1328" y="1408"/>
                  <a:pt x="1328" y="1408"/>
                </a:cubicBezTo>
                <a:cubicBezTo>
                  <a:pt x="1328" y="1452"/>
                  <a:pt x="1364" y="1488"/>
                  <a:pt x="1408" y="1488"/>
                </a:cubicBezTo>
                <a:cubicBezTo>
                  <a:pt x="1452" y="1488"/>
                  <a:pt x="1488" y="1452"/>
                  <a:pt x="1488" y="1408"/>
                </a:cubicBezTo>
                <a:cubicBezTo>
                  <a:pt x="1488" y="1247"/>
                  <a:pt x="1488" y="1247"/>
                  <a:pt x="1488" y="1247"/>
                </a:cubicBezTo>
                <a:cubicBezTo>
                  <a:pt x="1462" y="1253"/>
                  <a:pt x="1435" y="1256"/>
                  <a:pt x="1408" y="1256"/>
                </a:cubicBez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lIns="91458" tIns="45729" rIns="91458" bIns="45729"/>
          <a:lstStyle/>
          <a:p>
            <a:endParaRPr lang="zh-CN" altLang="en-US"/>
          </a:p>
        </p:txBody>
      </p:sp>
      <p:sp>
        <p:nvSpPr>
          <p:cNvPr id="33826" name="Freeform 17"/>
          <p:cNvSpPr>
            <a:spLocks noEditPoints="1"/>
          </p:cNvSpPr>
          <p:nvPr/>
        </p:nvSpPr>
        <p:spPr bwMode="auto">
          <a:xfrm>
            <a:off x="6182798" y="3269673"/>
            <a:ext cx="516028" cy="428757"/>
          </a:xfrm>
          <a:custGeom>
            <a:avLst/>
            <a:gdLst>
              <a:gd name="T0" fmla="*/ 459 w 1644"/>
              <a:gd name="T1" fmla="*/ 688 h 1368"/>
              <a:gd name="T2" fmla="*/ 1413 w 1644"/>
              <a:gd name="T3" fmla="*/ 768 h 1368"/>
              <a:gd name="T4" fmla="*/ 702 w 1644"/>
              <a:gd name="T5" fmla="*/ 838 h 1368"/>
              <a:gd name="T6" fmla="*/ 459 w 1644"/>
              <a:gd name="T7" fmla="*/ 918 h 1368"/>
              <a:gd name="T8" fmla="*/ 702 w 1644"/>
              <a:gd name="T9" fmla="*/ 838 h 1368"/>
              <a:gd name="T10" fmla="*/ 459 w 1644"/>
              <a:gd name="T11" fmla="*/ 990 h 1368"/>
              <a:gd name="T12" fmla="*/ 702 w 1644"/>
              <a:gd name="T13" fmla="*/ 1070 h 1368"/>
              <a:gd name="T14" fmla="*/ 1413 w 1644"/>
              <a:gd name="T15" fmla="*/ 838 h 1368"/>
              <a:gd name="T16" fmla="*/ 1170 w 1644"/>
              <a:gd name="T17" fmla="*/ 918 h 1368"/>
              <a:gd name="T18" fmla="*/ 1413 w 1644"/>
              <a:gd name="T19" fmla="*/ 838 h 1368"/>
              <a:gd name="T20" fmla="*/ 1170 w 1644"/>
              <a:gd name="T21" fmla="*/ 990 h 1368"/>
              <a:gd name="T22" fmla="*/ 1413 w 1644"/>
              <a:gd name="T23" fmla="*/ 1070 h 1368"/>
              <a:gd name="T24" fmla="*/ 1091 w 1644"/>
              <a:gd name="T25" fmla="*/ 838 h 1368"/>
              <a:gd name="T26" fmla="*/ 777 w 1644"/>
              <a:gd name="T27" fmla="*/ 1070 h 1368"/>
              <a:gd name="T28" fmla="*/ 1091 w 1644"/>
              <a:gd name="T29" fmla="*/ 838 h 1368"/>
              <a:gd name="T30" fmla="*/ 1524 w 1644"/>
              <a:gd name="T31" fmla="*/ 1180 h 1368"/>
              <a:gd name="T32" fmla="*/ 340 w 1644"/>
              <a:gd name="T33" fmla="*/ 338 h 1368"/>
              <a:gd name="T34" fmla="*/ 1644 w 1644"/>
              <a:gd name="T35" fmla="*/ 218 h 1368"/>
              <a:gd name="T36" fmla="*/ 220 w 1644"/>
              <a:gd name="T37" fmla="*/ 1368 h 1368"/>
              <a:gd name="T38" fmla="*/ 1644 w 1644"/>
              <a:gd name="T39" fmla="*/ 218 h 1368"/>
              <a:gd name="T40" fmla="*/ 910 w 1644"/>
              <a:gd name="T41" fmla="*/ 431 h 1368"/>
              <a:gd name="T42" fmla="*/ 978 w 1644"/>
              <a:gd name="T43" fmla="*/ 553 h 1368"/>
              <a:gd name="T44" fmla="*/ 1047 w 1644"/>
              <a:gd name="T45" fmla="*/ 431 h 1368"/>
              <a:gd name="T46" fmla="*/ 1091 w 1644"/>
              <a:gd name="T47" fmla="*/ 431 h 1368"/>
              <a:gd name="T48" fmla="*/ 1090 w 1644"/>
              <a:gd name="T49" fmla="*/ 608 h 1368"/>
              <a:gd name="T50" fmla="*/ 1022 w 1644"/>
              <a:gd name="T51" fmla="*/ 491 h 1368"/>
              <a:gd name="T52" fmla="*/ 952 w 1644"/>
              <a:gd name="T53" fmla="*/ 608 h 1368"/>
              <a:gd name="T54" fmla="*/ 828 w 1644"/>
              <a:gd name="T55" fmla="*/ 572 h 1368"/>
              <a:gd name="T56" fmla="*/ 892 w 1644"/>
              <a:gd name="T57" fmla="*/ 535 h 1368"/>
              <a:gd name="T58" fmla="*/ 828 w 1644"/>
              <a:gd name="T59" fmla="*/ 499 h 1368"/>
              <a:gd name="T60" fmla="*/ 895 w 1644"/>
              <a:gd name="T61" fmla="*/ 467 h 1368"/>
              <a:gd name="T62" fmla="*/ 785 w 1644"/>
              <a:gd name="T63" fmla="*/ 431 h 1368"/>
              <a:gd name="T64" fmla="*/ 899 w 1644"/>
              <a:gd name="T65" fmla="*/ 608 h 1368"/>
              <a:gd name="T66" fmla="*/ 1195 w 1644"/>
              <a:gd name="T67" fmla="*/ 574 h 1368"/>
              <a:gd name="T68" fmla="*/ 1151 w 1644"/>
              <a:gd name="T69" fmla="*/ 562 h 1368"/>
              <a:gd name="T70" fmla="*/ 1143 w 1644"/>
              <a:gd name="T71" fmla="*/ 599 h 1368"/>
              <a:gd name="T72" fmla="*/ 1265 w 1644"/>
              <a:gd name="T73" fmla="*/ 555 h 1368"/>
              <a:gd name="T74" fmla="*/ 1188 w 1644"/>
              <a:gd name="T75" fmla="*/ 479 h 1368"/>
              <a:gd name="T76" fmla="*/ 1246 w 1644"/>
              <a:gd name="T77" fmla="*/ 472 h 1368"/>
              <a:gd name="T78" fmla="*/ 1258 w 1644"/>
              <a:gd name="T79" fmla="*/ 438 h 1368"/>
              <a:gd name="T80" fmla="*/ 1212 w 1644"/>
              <a:gd name="T81" fmla="*/ 428 h 1368"/>
              <a:gd name="T82" fmla="*/ 1193 w 1644"/>
              <a:gd name="T83" fmla="*/ 535 h 1368"/>
              <a:gd name="T84" fmla="*/ 1195 w 1644"/>
              <a:gd name="T85" fmla="*/ 574 h 1368"/>
              <a:gd name="T86" fmla="*/ 711 w 1644"/>
              <a:gd name="T87" fmla="*/ 608 h 1368"/>
              <a:gd name="T88" fmla="*/ 755 w 1644"/>
              <a:gd name="T89" fmla="*/ 431 h 1368"/>
              <a:gd name="T90" fmla="*/ 715 w 1644"/>
              <a:gd name="T91" fmla="*/ 539 h 1368"/>
              <a:gd name="T92" fmla="*/ 608 w 1644"/>
              <a:gd name="T93" fmla="*/ 431 h 1368"/>
              <a:gd name="T94" fmla="*/ 648 w 1644"/>
              <a:gd name="T95" fmla="*/ 608 h 1368"/>
              <a:gd name="T96" fmla="*/ 1524 w 1644"/>
              <a:gd name="T97" fmla="*/ 120 h 1368"/>
              <a:gd name="T98" fmla="*/ 120 w 1644"/>
              <a:gd name="T99" fmla="*/ 1236 h 1368"/>
              <a:gd name="T100" fmla="*/ 0 w 1644"/>
              <a:gd name="T101" fmla="*/ 0 h 1368"/>
              <a:gd name="T102" fmla="*/ 1524 w 1644"/>
              <a:gd name="T103" fmla="*/ 120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44" h="1368">
                <a:moveTo>
                  <a:pt x="1413" y="688"/>
                </a:moveTo>
                <a:cubicBezTo>
                  <a:pt x="459" y="688"/>
                  <a:pt x="459" y="688"/>
                  <a:pt x="459" y="688"/>
                </a:cubicBezTo>
                <a:cubicBezTo>
                  <a:pt x="459" y="768"/>
                  <a:pt x="459" y="768"/>
                  <a:pt x="459" y="768"/>
                </a:cubicBezTo>
                <a:cubicBezTo>
                  <a:pt x="1413" y="768"/>
                  <a:pt x="1413" y="768"/>
                  <a:pt x="1413" y="768"/>
                </a:cubicBezTo>
                <a:lnTo>
                  <a:pt x="1413" y="688"/>
                </a:lnTo>
                <a:close/>
                <a:moveTo>
                  <a:pt x="702" y="838"/>
                </a:moveTo>
                <a:cubicBezTo>
                  <a:pt x="459" y="838"/>
                  <a:pt x="459" y="838"/>
                  <a:pt x="459" y="838"/>
                </a:cubicBezTo>
                <a:cubicBezTo>
                  <a:pt x="459" y="918"/>
                  <a:pt x="459" y="918"/>
                  <a:pt x="459" y="918"/>
                </a:cubicBezTo>
                <a:cubicBezTo>
                  <a:pt x="702" y="918"/>
                  <a:pt x="702" y="918"/>
                  <a:pt x="702" y="918"/>
                </a:cubicBezTo>
                <a:lnTo>
                  <a:pt x="702" y="838"/>
                </a:lnTo>
                <a:close/>
                <a:moveTo>
                  <a:pt x="702" y="990"/>
                </a:moveTo>
                <a:cubicBezTo>
                  <a:pt x="459" y="990"/>
                  <a:pt x="459" y="990"/>
                  <a:pt x="459" y="990"/>
                </a:cubicBezTo>
                <a:cubicBezTo>
                  <a:pt x="459" y="1070"/>
                  <a:pt x="459" y="1070"/>
                  <a:pt x="459" y="1070"/>
                </a:cubicBezTo>
                <a:cubicBezTo>
                  <a:pt x="702" y="1070"/>
                  <a:pt x="702" y="1070"/>
                  <a:pt x="702" y="1070"/>
                </a:cubicBezTo>
                <a:lnTo>
                  <a:pt x="702" y="990"/>
                </a:lnTo>
                <a:close/>
                <a:moveTo>
                  <a:pt x="1413" y="838"/>
                </a:moveTo>
                <a:cubicBezTo>
                  <a:pt x="1170" y="838"/>
                  <a:pt x="1170" y="838"/>
                  <a:pt x="1170" y="838"/>
                </a:cubicBezTo>
                <a:cubicBezTo>
                  <a:pt x="1170" y="918"/>
                  <a:pt x="1170" y="918"/>
                  <a:pt x="1170" y="918"/>
                </a:cubicBezTo>
                <a:cubicBezTo>
                  <a:pt x="1413" y="918"/>
                  <a:pt x="1413" y="918"/>
                  <a:pt x="1413" y="918"/>
                </a:cubicBezTo>
                <a:lnTo>
                  <a:pt x="1413" y="838"/>
                </a:lnTo>
                <a:close/>
                <a:moveTo>
                  <a:pt x="1413" y="990"/>
                </a:moveTo>
                <a:cubicBezTo>
                  <a:pt x="1170" y="990"/>
                  <a:pt x="1170" y="990"/>
                  <a:pt x="1170" y="990"/>
                </a:cubicBezTo>
                <a:cubicBezTo>
                  <a:pt x="1170" y="1070"/>
                  <a:pt x="1170" y="1070"/>
                  <a:pt x="1170" y="1070"/>
                </a:cubicBezTo>
                <a:cubicBezTo>
                  <a:pt x="1413" y="1070"/>
                  <a:pt x="1413" y="1070"/>
                  <a:pt x="1413" y="1070"/>
                </a:cubicBezTo>
                <a:lnTo>
                  <a:pt x="1413" y="990"/>
                </a:lnTo>
                <a:close/>
                <a:moveTo>
                  <a:pt x="1091" y="838"/>
                </a:moveTo>
                <a:cubicBezTo>
                  <a:pt x="777" y="838"/>
                  <a:pt x="777" y="838"/>
                  <a:pt x="777" y="838"/>
                </a:cubicBezTo>
                <a:cubicBezTo>
                  <a:pt x="777" y="1070"/>
                  <a:pt x="777" y="1070"/>
                  <a:pt x="777" y="1070"/>
                </a:cubicBezTo>
                <a:cubicBezTo>
                  <a:pt x="1091" y="1070"/>
                  <a:pt x="1091" y="1070"/>
                  <a:pt x="1091" y="1070"/>
                </a:cubicBezTo>
                <a:lnTo>
                  <a:pt x="1091" y="838"/>
                </a:lnTo>
                <a:close/>
                <a:moveTo>
                  <a:pt x="1524" y="338"/>
                </a:moveTo>
                <a:cubicBezTo>
                  <a:pt x="1524" y="1180"/>
                  <a:pt x="1524" y="1180"/>
                  <a:pt x="1524" y="1180"/>
                </a:cubicBezTo>
                <a:cubicBezTo>
                  <a:pt x="340" y="1180"/>
                  <a:pt x="340" y="1180"/>
                  <a:pt x="340" y="1180"/>
                </a:cubicBezTo>
                <a:cubicBezTo>
                  <a:pt x="340" y="338"/>
                  <a:pt x="340" y="338"/>
                  <a:pt x="340" y="338"/>
                </a:cubicBezTo>
                <a:cubicBezTo>
                  <a:pt x="1524" y="338"/>
                  <a:pt x="1524" y="338"/>
                  <a:pt x="1524" y="338"/>
                </a:cubicBezTo>
                <a:moveTo>
                  <a:pt x="1644" y="218"/>
                </a:moveTo>
                <a:cubicBezTo>
                  <a:pt x="220" y="218"/>
                  <a:pt x="220" y="218"/>
                  <a:pt x="220" y="218"/>
                </a:cubicBezTo>
                <a:cubicBezTo>
                  <a:pt x="220" y="1368"/>
                  <a:pt x="220" y="1368"/>
                  <a:pt x="220" y="1368"/>
                </a:cubicBezTo>
                <a:cubicBezTo>
                  <a:pt x="1644" y="1368"/>
                  <a:pt x="1644" y="1368"/>
                  <a:pt x="1644" y="1368"/>
                </a:cubicBezTo>
                <a:lnTo>
                  <a:pt x="1644" y="218"/>
                </a:lnTo>
                <a:close/>
                <a:moveTo>
                  <a:pt x="952" y="608"/>
                </a:moveTo>
                <a:cubicBezTo>
                  <a:pt x="910" y="431"/>
                  <a:pt x="910" y="431"/>
                  <a:pt x="910" y="431"/>
                </a:cubicBezTo>
                <a:cubicBezTo>
                  <a:pt x="956" y="431"/>
                  <a:pt x="956" y="431"/>
                  <a:pt x="956" y="431"/>
                </a:cubicBezTo>
                <a:cubicBezTo>
                  <a:pt x="978" y="553"/>
                  <a:pt x="978" y="553"/>
                  <a:pt x="978" y="553"/>
                </a:cubicBezTo>
                <a:cubicBezTo>
                  <a:pt x="1002" y="431"/>
                  <a:pt x="1002" y="431"/>
                  <a:pt x="1002" y="431"/>
                </a:cubicBezTo>
                <a:cubicBezTo>
                  <a:pt x="1047" y="431"/>
                  <a:pt x="1047" y="431"/>
                  <a:pt x="1047" y="431"/>
                </a:cubicBezTo>
                <a:cubicBezTo>
                  <a:pt x="1069" y="551"/>
                  <a:pt x="1069" y="551"/>
                  <a:pt x="1069" y="551"/>
                </a:cubicBezTo>
                <a:cubicBezTo>
                  <a:pt x="1091" y="431"/>
                  <a:pt x="1091" y="431"/>
                  <a:pt x="1091" y="431"/>
                </a:cubicBezTo>
                <a:cubicBezTo>
                  <a:pt x="1135" y="431"/>
                  <a:pt x="1135" y="431"/>
                  <a:pt x="1135" y="431"/>
                </a:cubicBezTo>
                <a:cubicBezTo>
                  <a:pt x="1090" y="608"/>
                  <a:pt x="1090" y="608"/>
                  <a:pt x="1090" y="608"/>
                </a:cubicBezTo>
                <a:cubicBezTo>
                  <a:pt x="1044" y="608"/>
                  <a:pt x="1044" y="608"/>
                  <a:pt x="1044" y="608"/>
                </a:cubicBezTo>
                <a:cubicBezTo>
                  <a:pt x="1022" y="491"/>
                  <a:pt x="1022" y="491"/>
                  <a:pt x="1022" y="491"/>
                </a:cubicBezTo>
                <a:cubicBezTo>
                  <a:pt x="998" y="608"/>
                  <a:pt x="998" y="608"/>
                  <a:pt x="998" y="608"/>
                </a:cubicBezTo>
                <a:lnTo>
                  <a:pt x="952" y="608"/>
                </a:lnTo>
                <a:close/>
                <a:moveTo>
                  <a:pt x="899" y="572"/>
                </a:moveTo>
                <a:cubicBezTo>
                  <a:pt x="828" y="572"/>
                  <a:pt x="828" y="572"/>
                  <a:pt x="828" y="572"/>
                </a:cubicBezTo>
                <a:cubicBezTo>
                  <a:pt x="828" y="535"/>
                  <a:pt x="828" y="535"/>
                  <a:pt x="828" y="535"/>
                </a:cubicBezTo>
                <a:cubicBezTo>
                  <a:pt x="892" y="535"/>
                  <a:pt x="892" y="535"/>
                  <a:pt x="892" y="535"/>
                </a:cubicBezTo>
                <a:cubicBezTo>
                  <a:pt x="892" y="499"/>
                  <a:pt x="892" y="499"/>
                  <a:pt x="892" y="499"/>
                </a:cubicBezTo>
                <a:cubicBezTo>
                  <a:pt x="828" y="499"/>
                  <a:pt x="828" y="499"/>
                  <a:pt x="828" y="499"/>
                </a:cubicBezTo>
                <a:cubicBezTo>
                  <a:pt x="828" y="467"/>
                  <a:pt x="828" y="467"/>
                  <a:pt x="828" y="467"/>
                </a:cubicBezTo>
                <a:cubicBezTo>
                  <a:pt x="895" y="467"/>
                  <a:pt x="895" y="467"/>
                  <a:pt x="895" y="467"/>
                </a:cubicBezTo>
                <a:cubicBezTo>
                  <a:pt x="895" y="431"/>
                  <a:pt x="895" y="431"/>
                  <a:pt x="895" y="431"/>
                </a:cubicBezTo>
                <a:cubicBezTo>
                  <a:pt x="785" y="431"/>
                  <a:pt x="785" y="431"/>
                  <a:pt x="785" y="431"/>
                </a:cubicBezTo>
                <a:cubicBezTo>
                  <a:pt x="785" y="608"/>
                  <a:pt x="785" y="608"/>
                  <a:pt x="785" y="608"/>
                </a:cubicBezTo>
                <a:cubicBezTo>
                  <a:pt x="899" y="608"/>
                  <a:pt x="899" y="608"/>
                  <a:pt x="899" y="608"/>
                </a:cubicBezTo>
                <a:lnTo>
                  <a:pt x="899" y="572"/>
                </a:lnTo>
                <a:close/>
                <a:moveTo>
                  <a:pt x="1195" y="574"/>
                </a:moveTo>
                <a:cubicBezTo>
                  <a:pt x="1182" y="574"/>
                  <a:pt x="1166" y="570"/>
                  <a:pt x="1153" y="564"/>
                </a:cubicBezTo>
                <a:cubicBezTo>
                  <a:pt x="1151" y="562"/>
                  <a:pt x="1151" y="562"/>
                  <a:pt x="1151" y="562"/>
                </a:cubicBezTo>
                <a:cubicBezTo>
                  <a:pt x="1142" y="599"/>
                  <a:pt x="1142" y="599"/>
                  <a:pt x="1142" y="599"/>
                </a:cubicBezTo>
                <a:cubicBezTo>
                  <a:pt x="1143" y="599"/>
                  <a:pt x="1143" y="599"/>
                  <a:pt x="1143" y="599"/>
                </a:cubicBezTo>
                <a:cubicBezTo>
                  <a:pt x="1152" y="605"/>
                  <a:pt x="1172" y="610"/>
                  <a:pt x="1193" y="610"/>
                </a:cubicBezTo>
                <a:cubicBezTo>
                  <a:pt x="1246" y="610"/>
                  <a:pt x="1265" y="580"/>
                  <a:pt x="1265" y="555"/>
                </a:cubicBezTo>
                <a:cubicBezTo>
                  <a:pt x="1265" y="530"/>
                  <a:pt x="1250" y="513"/>
                  <a:pt x="1218" y="501"/>
                </a:cubicBezTo>
                <a:cubicBezTo>
                  <a:pt x="1195" y="493"/>
                  <a:pt x="1188" y="488"/>
                  <a:pt x="1188" y="479"/>
                </a:cubicBezTo>
                <a:cubicBezTo>
                  <a:pt x="1188" y="470"/>
                  <a:pt x="1197" y="464"/>
                  <a:pt x="1211" y="464"/>
                </a:cubicBezTo>
                <a:cubicBezTo>
                  <a:pt x="1223" y="464"/>
                  <a:pt x="1235" y="467"/>
                  <a:pt x="1246" y="472"/>
                </a:cubicBezTo>
                <a:cubicBezTo>
                  <a:pt x="1248" y="473"/>
                  <a:pt x="1248" y="473"/>
                  <a:pt x="1248" y="473"/>
                </a:cubicBezTo>
                <a:cubicBezTo>
                  <a:pt x="1258" y="438"/>
                  <a:pt x="1258" y="438"/>
                  <a:pt x="1258" y="438"/>
                </a:cubicBezTo>
                <a:cubicBezTo>
                  <a:pt x="1256" y="437"/>
                  <a:pt x="1256" y="437"/>
                  <a:pt x="1256" y="437"/>
                </a:cubicBezTo>
                <a:cubicBezTo>
                  <a:pt x="1243" y="431"/>
                  <a:pt x="1228" y="428"/>
                  <a:pt x="1212" y="428"/>
                </a:cubicBezTo>
                <a:cubicBezTo>
                  <a:pt x="1171" y="428"/>
                  <a:pt x="1144" y="450"/>
                  <a:pt x="1144" y="482"/>
                </a:cubicBezTo>
                <a:cubicBezTo>
                  <a:pt x="1144" y="506"/>
                  <a:pt x="1161" y="524"/>
                  <a:pt x="1193" y="535"/>
                </a:cubicBezTo>
                <a:cubicBezTo>
                  <a:pt x="1214" y="542"/>
                  <a:pt x="1221" y="548"/>
                  <a:pt x="1221" y="557"/>
                </a:cubicBezTo>
                <a:cubicBezTo>
                  <a:pt x="1221" y="568"/>
                  <a:pt x="1211" y="574"/>
                  <a:pt x="1195" y="574"/>
                </a:cubicBezTo>
                <a:close/>
                <a:moveTo>
                  <a:pt x="648" y="487"/>
                </a:moveTo>
                <a:cubicBezTo>
                  <a:pt x="711" y="608"/>
                  <a:pt x="711" y="608"/>
                  <a:pt x="711" y="608"/>
                </a:cubicBezTo>
                <a:cubicBezTo>
                  <a:pt x="755" y="608"/>
                  <a:pt x="755" y="608"/>
                  <a:pt x="755" y="608"/>
                </a:cubicBezTo>
                <a:cubicBezTo>
                  <a:pt x="755" y="431"/>
                  <a:pt x="755" y="431"/>
                  <a:pt x="755" y="431"/>
                </a:cubicBezTo>
                <a:cubicBezTo>
                  <a:pt x="715" y="431"/>
                  <a:pt x="715" y="431"/>
                  <a:pt x="715" y="431"/>
                </a:cubicBezTo>
                <a:cubicBezTo>
                  <a:pt x="715" y="539"/>
                  <a:pt x="715" y="539"/>
                  <a:pt x="715" y="539"/>
                </a:cubicBezTo>
                <a:cubicBezTo>
                  <a:pt x="657" y="431"/>
                  <a:pt x="657" y="431"/>
                  <a:pt x="657" y="431"/>
                </a:cubicBezTo>
                <a:cubicBezTo>
                  <a:pt x="608" y="431"/>
                  <a:pt x="608" y="431"/>
                  <a:pt x="608" y="431"/>
                </a:cubicBezTo>
                <a:cubicBezTo>
                  <a:pt x="608" y="608"/>
                  <a:pt x="608" y="608"/>
                  <a:pt x="608" y="608"/>
                </a:cubicBezTo>
                <a:cubicBezTo>
                  <a:pt x="648" y="608"/>
                  <a:pt x="648" y="608"/>
                  <a:pt x="648" y="608"/>
                </a:cubicBezTo>
                <a:lnTo>
                  <a:pt x="648" y="487"/>
                </a:lnTo>
                <a:close/>
                <a:moveTo>
                  <a:pt x="1524" y="120"/>
                </a:moveTo>
                <a:cubicBezTo>
                  <a:pt x="120" y="120"/>
                  <a:pt x="120" y="120"/>
                  <a:pt x="120" y="120"/>
                </a:cubicBezTo>
                <a:cubicBezTo>
                  <a:pt x="120" y="1236"/>
                  <a:pt x="120" y="1236"/>
                  <a:pt x="120" y="1236"/>
                </a:cubicBezTo>
                <a:cubicBezTo>
                  <a:pt x="0" y="1236"/>
                  <a:pt x="0" y="1236"/>
                  <a:pt x="0" y="1236"/>
                </a:cubicBezTo>
                <a:cubicBezTo>
                  <a:pt x="0" y="0"/>
                  <a:pt x="0" y="0"/>
                  <a:pt x="0" y="0"/>
                </a:cubicBezTo>
                <a:cubicBezTo>
                  <a:pt x="1524" y="0"/>
                  <a:pt x="1524" y="0"/>
                  <a:pt x="1524" y="0"/>
                </a:cubicBezTo>
                <a:lnTo>
                  <a:pt x="1524" y="12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lIns="91458" tIns="45729" rIns="91458" bIns="45729"/>
          <a:lstStyle/>
          <a:p>
            <a:endParaRPr lang="zh-CN" altLang="en-US"/>
          </a:p>
        </p:txBody>
      </p:sp>
      <p:sp>
        <p:nvSpPr>
          <p:cNvPr id="33827" name="Freeform 21"/>
          <p:cNvSpPr>
            <a:spLocks noEditPoints="1"/>
          </p:cNvSpPr>
          <p:nvPr/>
        </p:nvSpPr>
        <p:spPr bwMode="auto">
          <a:xfrm>
            <a:off x="4883999" y="2153315"/>
            <a:ext cx="449341" cy="449402"/>
          </a:xfrm>
          <a:custGeom>
            <a:avLst/>
            <a:gdLst>
              <a:gd name="T0" fmla="*/ 1348 w 1648"/>
              <a:gd name="T1" fmla="*/ 0 h 1648"/>
              <a:gd name="T2" fmla="*/ 300 w 1648"/>
              <a:gd name="T3" fmla="*/ 0 h 1648"/>
              <a:gd name="T4" fmla="*/ 0 w 1648"/>
              <a:gd name="T5" fmla="*/ 300 h 1648"/>
              <a:gd name="T6" fmla="*/ 0 w 1648"/>
              <a:gd name="T7" fmla="*/ 1348 h 1648"/>
              <a:gd name="T8" fmla="*/ 300 w 1648"/>
              <a:gd name="T9" fmla="*/ 1648 h 1648"/>
              <a:gd name="T10" fmla="*/ 1348 w 1648"/>
              <a:gd name="T11" fmla="*/ 1648 h 1648"/>
              <a:gd name="T12" fmla="*/ 1648 w 1648"/>
              <a:gd name="T13" fmla="*/ 1348 h 1648"/>
              <a:gd name="T14" fmla="*/ 1648 w 1648"/>
              <a:gd name="T15" fmla="*/ 300 h 1648"/>
              <a:gd name="T16" fmla="*/ 1348 w 1648"/>
              <a:gd name="T17" fmla="*/ 0 h 1648"/>
              <a:gd name="T18" fmla="*/ 889 w 1648"/>
              <a:gd name="T19" fmla="*/ 1283 h 1648"/>
              <a:gd name="T20" fmla="*/ 331 w 1648"/>
              <a:gd name="T21" fmla="*/ 1283 h 1648"/>
              <a:gd name="T22" fmla="*/ 264 w 1648"/>
              <a:gd name="T23" fmla="*/ 1216 h 1648"/>
              <a:gd name="T24" fmla="*/ 331 w 1648"/>
              <a:gd name="T25" fmla="*/ 1149 h 1648"/>
              <a:gd name="T26" fmla="*/ 889 w 1648"/>
              <a:gd name="T27" fmla="*/ 1149 h 1648"/>
              <a:gd name="T28" fmla="*/ 882 w 1648"/>
              <a:gd name="T29" fmla="*/ 1216 h 1648"/>
              <a:gd name="T30" fmla="*/ 889 w 1648"/>
              <a:gd name="T31" fmla="*/ 1283 h 1648"/>
              <a:gd name="T32" fmla="*/ 1183 w 1648"/>
              <a:gd name="T33" fmla="*/ 1417 h 1648"/>
              <a:gd name="T34" fmla="*/ 982 w 1648"/>
              <a:gd name="T35" fmla="*/ 1216 h 1648"/>
              <a:gd name="T36" fmla="*/ 1183 w 1648"/>
              <a:gd name="T37" fmla="*/ 1015 h 1648"/>
              <a:gd name="T38" fmla="*/ 1384 w 1648"/>
              <a:gd name="T39" fmla="*/ 1216 h 1648"/>
              <a:gd name="T40" fmla="*/ 1183 w 1648"/>
              <a:gd name="T41" fmla="*/ 1417 h 1648"/>
              <a:gd name="T42" fmla="*/ 1488 w 1648"/>
              <a:gd name="T43" fmla="*/ 824 h 1648"/>
              <a:gd name="T44" fmla="*/ 160 w 1648"/>
              <a:gd name="T45" fmla="*/ 824 h 1648"/>
              <a:gd name="T46" fmla="*/ 160 w 1648"/>
              <a:gd name="T47" fmla="*/ 320 h 1648"/>
              <a:gd name="T48" fmla="*/ 320 w 1648"/>
              <a:gd name="T49" fmla="*/ 160 h 1648"/>
              <a:gd name="T50" fmla="*/ 1328 w 1648"/>
              <a:gd name="T51" fmla="*/ 160 h 1648"/>
              <a:gd name="T52" fmla="*/ 1488 w 1648"/>
              <a:gd name="T53" fmla="*/ 320 h 1648"/>
              <a:gd name="T54" fmla="*/ 1488 w 1648"/>
              <a:gd name="T55" fmla="*/ 824 h 1648"/>
              <a:gd name="T56" fmla="*/ 706 w 1648"/>
              <a:gd name="T57" fmla="*/ 712 h 1648"/>
              <a:gd name="T58" fmla="*/ 260 w 1648"/>
              <a:gd name="T59" fmla="*/ 712 h 1648"/>
              <a:gd name="T60" fmla="*/ 706 w 1648"/>
              <a:gd name="T61" fmla="*/ 544 h 1648"/>
              <a:gd name="T62" fmla="*/ 706 w 1648"/>
              <a:gd name="T63" fmla="*/ 712 h 1648"/>
              <a:gd name="T64" fmla="*/ 786 w 1648"/>
              <a:gd name="T65" fmla="*/ 514 h 1648"/>
              <a:gd name="T66" fmla="*/ 1034 w 1648"/>
              <a:gd name="T67" fmla="*/ 420 h 1648"/>
              <a:gd name="T68" fmla="*/ 1034 w 1648"/>
              <a:gd name="T69" fmla="*/ 712 h 1648"/>
              <a:gd name="T70" fmla="*/ 786 w 1648"/>
              <a:gd name="T71" fmla="*/ 712 h 1648"/>
              <a:gd name="T72" fmla="*/ 786 w 1648"/>
              <a:gd name="T73" fmla="*/ 514 h 1648"/>
              <a:gd name="T74" fmla="*/ 1368 w 1648"/>
              <a:gd name="T75" fmla="*/ 294 h 1648"/>
              <a:gd name="T76" fmla="*/ 1368 w 1648"/>
              <a:gd name="T77" fmla="*/ 712 h 1648"/>
              <a:gd name="T78" fmla="*/ 1114 w 1648"/>
              <a:gd name="T79" fmla="*/ 712 h 1648"/>
              <a:gd name="T80" fmla="*/ 1114 w 1648"/>
              <a:gd name="T81" fmla="*/ 390 h 1648"/>
              <a:gd name="T82" fmla="*/ 1368 w 1648"/>
              <a:gd name="T83" fmla="*/ 294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48" h="1648">
                <a:moveTo>
                  <a:pt x="1348" y="0"/>
                </a:moveTo>
                <a:cubicBezTo>
                  <a:pt x="300" y="0"/>
                  <a:pt x="300" y="0"/>
                  <a:pt x="300" y="0"/>
                </a:cubicBezTo>
                <a:cubicBezTo>
                  <a:pt x="134" y="0"/>
                  <a:pt x="0" y="134"/>
                  <a:pt x="0" y="300"/>
                </a:cubicBezTo>
                <a:cubicBezTo>
                  <a:pt x="0" y="1348"/>
                  <a:pt x="0" y="1348"/>
                  <a:pt x="0" y="1348"/>
                </a:cubicBezTo>
                <a:cubicBezTo>
                  <a:pt x="0" y="1514"/>
                  <a:pt x="134" y="1648"/>
                  <a:pt x="300" y="1648"/>
                </a:cubicBezTo>
                <a:cubicBezTo>
                  <a:pt x="1348" y="1648"/>
                  <a:pt x="1348" y="1648"/>
                  <a:pt x="1348" y="1648"/>
                </a:cubicBezTo>
                <a:cubicBezTo>
                  <a:pt x="1514" y="1648"/>
                  <a:pt x="1648" y="1514"/>
                  <a:pt x="1648" y="1348"/>
                </a:cubicBezTo>
                <a:cubicBezTo>
                  <a:pt x="1648" y="300"/>
                  <a:pt x="1648" y="300"/>
                  <a:pt x="1648" y="300"/>
                </a:cubicBezTo>
                <a:cubicBezTo>
                  <a:pt x="1648" y="134"/>
                  <a:pt x="1514" y="0"/>
                  <a:pt x="1348" y="0"/>
                </a:cubicBezTo>
                <a:close/>
                <a:moveTo>
                  <a:pt x="889" y="1283"/>
                </a:moveTo>
                <a:cubicBezTo>
                  <a:pt x="331" y="1283"/>
                  <a:pt x="331" y="1283"/>
                  <a:pt x="331" y="1283"/>
                </a:cubicBezTo>
                <a:cubicBezTo>
                  <a:pt x="294" y="1283"/>
                  <a:pt x="264" y="1253"/>
                  <a:pt x="264" y="1216"/>
                </a:cubicBezTo>
                <a:cubicBezTo>
                  <a:pt x="264" y="1179"/>
                  <a:pt x="294" y="1149"/>
                  <a:pt x="331" y="1149"/>
                </a:cubicBezTo>
                <a:cubicBezTo>
                  <a:pt x="889" y="1149"/>
                  <a:pt x="889" y="1149"/>
                  <a:pt x="889" y="1149"/>
                </a:cubicBezTo>
                <a:cubicBezTo>
                  <a:pt x="884" y="1171"/>
                  <a:pt x="882" y="1193"/>
                  <a:pt x="882" y="1216"/>
                </a:cubicBezTo>
                <a:cubicBezTo>
                  <a:pt x="882" y="1239"/>
                  <a:pt x="884" y="1261"/>
                  <a:pt x="889" y="1283"/>
                </a:cubicBezTo>
                <a:close/>
                <a:moveTo>
                  <a:pt x="1183" y="1417"/>
                </a:moveTo>
                <a:cubicBezTo>
                  <a:pt x="1072" y="1417"/>
                  <a:pt x="982" y="1327"/>
                  <a:pt x="982" y="1216"/>
                </a:cubicBezTo>
                <a:cubicBezTo>
                  <a:pt x="982" y="1105"/>
                  <a:pt x="1072" y="1015"/>
                  <a:pt x="1183" y="1015"/>
                </a:cubicBezTo>
                <a:cubicBezTo>
                  <a:pt x="1294" y="1015"/>
                  <a:pt x="1384" y="1105"/>
                  <a:pt x="1384" y="1216"/>
                </a:cubicBezTo>
                <a:cubicBezTo>
                  <a:pt x="1384" y="1327"/>
                  <a:pt x="1294" y="1417"/>
                  <a:pt x="1183" y="1417"/>
                </a:cubicBezTo>
                <a:close/>
                <a:moveTo>
                  <a:pt x="1488" y="824"/>
                </a:moveTo>
                <a:cubicBezTo>
                  <a:pt x="160" y="824"/>
                  <a:pt x="160" y="824"/>
                  <a:pt x="160" y="824"/>
                </a:cubicBezTo>
                <a:cubicBezTo>
                  <a:pt x="160" y="320"/>
                  <a:pt x="160" y="320"/>
                  <a:pt x="160" y="320"/>
                </a:cubicBezTo>
                <a:cubicBezTo>
                  <a:pt x="160" y="232"/>
                  <a:pt x="232" y="160"/>
                  <a:pt x="320" y="160"/>
                </a:cubicBezTo>
                <a:cubicBezTo>
                  <a:pt x="1328" y="160"/>
                  <a:pt x="1328" y="160"/>
                  <a:pt x="1328" y="160"/>
                </a:cubicBezTo>
                <a:cubicBezTo>
                  <a:pt x="1416" y="160"/>
                  <a:pt x="1488" y="232"/>
                  <a:pt x="1488" y="320"/>
                </a:cubicBezTo>
                <a:lnTo>
                  <a:pt x="1488" y="824"/>
                </a:lnTo>
                <a:close/>
                <a:moveTo>
                  <a:pt x="706" y="712"/>
                </a:moveTo>
                <a:cubicBezTo>
                  <a:pt x="260" y="712"/>
                  <a:pt x="260" y="712"/>
                  <a:pt x="260" y="712"/>
                </a:cubicBezTo>
                <a:cubicBezTo>
                  <a:pt x="706" y="544"/>
                  <a:pt x="706" y="544"/>
                  <a:pt x="706" y="544"/>
                </a:cubicBezTo>
                <a:lnTo>
                  <a:pt x="706" y="712"/>
                </a:lnTo>
                <a:close/>
                <a:moveTo>
                  <a:pt x="786" y="514"/>
                </a:moveTo>
                <a:cubicBezTo>
                  <a:pt x="1034" y="420"/>
                  <a:pt x="1034" y="420"/>
                  <a:pt x="1034" y="420"/>
                </a:cubicBezTo>
                <a:cubicBezTo>
                  <a:pt x="1034" y="712"/>
                  <a:pt x="1034" y="712"/>
                  <a:pt x="1034" y="712"/>
                </a:cubicBezTo>
                <a:cubicBezTo>
                  <a:pt x="786" y="712"/>
                  <a:pt x="786" y="712"/>
                  <a:pt x="786" y="712"/>
                </a:cubicBezTo>
                <a:lnTo>
                  <a:pt x="786" y="514"/>
                </a:lnTo>
                <a:close/>
                <a:moveTo>
                  <a:pt x="1368" y="294"/>
                </a:moveTo>
                <a:cubicBezTo>
                  <a:pt x="1368" y="712"/>
                  <a:pt x="1368" y="712"/>
                  <a:pt x="1368" y="712"/>
                </a:cubicBezTo>
                <a:cubicBezTo>
                  <a:pt x="1114" y="712"/>
                  <a:pt x="1114" y="712"/>
                  <a:pt x="1114" y="712"/>
                </a:cubicBezTo>
                <a:cubicBezTo>
                  <a:pt x="1114" y="390"/>
                  <a:pt x="1114" y="390"/>
                  <a:pt x="1114" y="390"/>
                </a:cubicBezTo>
                <a:lnTo>
                  <a:pt x="1368" y="294"/>
                </a:ln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lIns="91458" tIns="45729" rIns="91458" bIns="45729"/>
          <a:lstStyle/>
          <a:p>
            <a:endParaRPr lang="zh-CN" altLang="en-US"/>
          </a:p>
        </p:txBody>
      </p:sp>
      <p:sp>
        <p:nvSpPr>
          <p:cNvPr id="33828" name="Freeform 596"/>
          <p:cNvSpPr>
            <a:spLocks noEditPoints="1"/>
          </p:cNvSpPr>
          <p:nvPr/>
        </p:nvSpPr>
        <p:spPr bwMode="auto">
          <a:xfrm>
            <a:off x="2329267" y="2194603"/>
            <a:ext cx="406471" cy="412877"/>
          </a:xfrm>
          <a:custGeom>
            <a:avLst/>
            <a:gdLst>
              <a:gd name="T0" fmla="*/ 425 w 472"/>
              <a:gd name="T1" fmla="*/ 323 h 480"/>
              <a:gd name="T2" fmla="*/ 346 w 472"/>
              <a:gd name="T3" fmla="*/ 288 h 480"/>
              <a:gd name="T4" fmla="*/ 332 w 472"/>
              <a:gd name="T5" fmla="*/ 288 h 480"/>
              <a:gd name="T6" fmla="*/ 300 w 472"/>
              <a:gd name="T7" fmla="*/ 256 h 480"/>
              <a:gd name="T8" fmla="*/ 428 w 472"/>
              <a:gd name="T9" fmla="*/ 128 h 480"/>
              <a:gd name="T10" fmla="*/ 428 w 472"/>
              <a:gd name="T11" fmla="*/ 0 h 480"/>
              <a:gd name="T12" fmla="*/ 236 w 472"/>
              <a:gd name="T13" fmla="*/ 192 h 480"/>
              <a:gd name="T14" fmla="*/ 44 w 472"/>
              <a:gd name="T15" fmla="*/ 0 h 480"/>
              <a:gd name="T16" fmla="*/ 44 w 472"/>
              <a:gd name="T17" fmla="*/ 128 h 480"/>
              <a:gd name="T18" fmla="*/ 172 w 472"/>
              <a:gd name="T19" fmla="*/ 256 h 480"/>
              <a:gd name="T20" fmla="*/ 140 w 472"/>
              <a:gd name="T21" fmla="*/ 288 h 480"/>
              <a:gd name="T22" fmla="*/ 126 w 472"/>
              <a:gd name="T23" fmla="*/ 288 h 480"/>
              <a:gd name="T24" fmla="*/ 47 w 472"/>
              <a:gd name="T25" fmla="*/ 323 h 480"/>
              <a:gd name="T26" fmla="*/ 34 w 472"/>
              <a:gd name="T27" fmla="*/ 458 h 480"/>
              <a:gd name="T28" fmla="*/ 91 w 472"/>
              <a:gd name="T29" fmla="*/ 480 h 480"/>
              <a:gd name="T30" fmla="*/ 170 w 472"/>
              <a:gd name="T31" fmla="*/ 445 h 480"/>
              <a:gd name="T32" fmla="*/ 203 w 472"/>
              <a:gd name="T33" fmla="*/ 353 h 480"/>
              <a:gd name="T34" fmla="*/ 236 w 472"/>
              <a:gd name="T35" fmla="*/ 320 h 480"/>
              <a:gd name="T36" fmla="*/ 269 w 472"/>
              <a:gd name="T37" fmla="*/ 353 h 480"/>
              <a:gd name="T38" fmla="*/ 302 w 472"/>
              <a:gd name="T39" fmla="*/ 445 h 480"/>
              <a:gd name="T40" fmla="*/ 381 w 472"/>
              <a:gd name="T41" fmla="*/ 480 h 480"/>
              <a:gd name="T42" fmla="*/ 438 w 472"/>
              <a:gd name="T43" fmla="*/ 458 h 480"/>
              <a:gd name="T44" fmla="*/ 425 w 472"/>
              <a:gd name="T45" fmla="*/ 323 h 480"/>
              <a:gd name="T46" fmla="*/ 157 w 472"/>
              <a:gd name="T47" fmla="*/ 391 h 480"/>
              <a:gd name="T48" fmla="*/ 140 w 472"/>
              <a:gd name="T49" fmla="*/ 415 h 480"/>
              <a:gd name="T50" fmla="*/ 115 w 472"/>
              <a:gd name="T51" fmla="*/ 432 h 480"/>
              <a:gd name="T52" fmla="*/ 91 w 472"/>
              <a:gd name="T53" fmla="*/ 437 h 480"/>
              <a:gd name="T54" fmla="*/ 64 w 472"/>
              <a:gd name="T55" fmla="*/ 428 h 480"/>
              <a:gd name="T56" fmla="*/ 55 w 472"/>
              <a:gd name="T57" fmla="*/ 401 h 480"/>
              <a:gd name="T58" fmla="*/ 60 w 472"/>
              <a:gd name="T59" fmla="*/ 377 h 480"/>
              <a:gd name="T60" fmla="*/ 77 w 472"/>
              <a:gd name="T61" fmla="*/ 353 h 480"/>
              <a:gd name="T62" fmla="*/ 101 w 472"/>
              <a:gd name="T63" fmla="*/ 336 h 480"/>
              <a:gd name="T64" fmla="*/ 126 w 472"/>
              <a:gd name="T65" fmla="*/ 331 h 480"/>
              <a:gd name="T66" fmla="*/ 152 w 472"/>
              <a:gd name="T67" fmla="*/ 341 h 480"/>
              <a:gd name="T68" fmla="*/ 162 w 472"/>
              <a:gd name="T69" fmla="*/ 367 h 480"/>
              <a:gd name="T70" fmla="*/ 157 w 472"/>
              <a:gd name="T71" fmla="*/ 391 h 480"/>
              <a:gd name="T72" fmla="*/ 236 w 472"/>
              <a:gd name="T73" fmla="*/ 301 h 480"/>
              <a:gd name="T74" fmla="*/ 191 w 472"/>
              <a:gd name="T75" fmla="*/ 256 h 480"/>
              <a:gd name="T76" fmla="*/ 236 w 472"/>
              <a:gd name="T77" fmla="*/ 211 h 480"/>
              <a:gd name="T78" fmla="*/ 281 w 472"/>
              <a:gd name="T79" fmla="*/ 256 h 480"/>
              <a:gd name="T80" fmla="*/ 236 w 472"/>
              <a:gd name="T81" fmla="*/ 301 h 480"/>
              <a:gd name="T82" fmla="*/ 408 w 472"/>
              <a:gd name="T83" fmla="*/ 428 h 480"/>
              <a:gd name="T84" fmla="*/ 381 w 472"/>
              <a:gd name="T85" fmla="*/ 437 h 480"/>
              <a:gd name="T86" fmla="*/ 357 w 472"/>
              <a:gd name="T87" fmla="*/ 432 h 480"/>
              <a:gd name="T88" fmla="*/ 332 w 472"/>
              <a:gd name="T89" fmla="*/ 415 h 480"/>
              <a:gd name="T90" fmla="*/ 315 w 472"/>
              <a:gd name="T91" fmla="*/ 391 h 480"/>
              <a:gd name="T92" fmla="*/ 310 w 472"/>
              <a:gd name="T93" fmla="*/ 367 h 480"/>
              <a:gd name="T94" fmla="*/ 320 w 472"/>
              <a:gd name="T95" fmla="*/ 341 h 480"/>
              <a:gd name="T96" fmla="*/ 346 w 472"/>
              <a:gd name="T97" fmla="*/ 331 h 480"/>
              <a:gd name="T98" fmla="*/ 371 w 472"/>
              <a:gd name="T99" fmla="*/ 336 h 480"/>
              <a:gd name="T100" fmla="*/ 395 w 472"/>
              <a:gd name="T101" fmla="*/ 353 h 480"/>
              <a:gd name="T102" fmla="*/ 412 w 472"/>
              <a:gd name="T103" fmla="*/ 377 h 480"/>
              <a:gd name="T104" fmla="*/ 417 w 472"/>
              <a:gd name="T105" fmla="*/ 401 h 480"/>
              <a:gd name="T106" fmla="*/ 408 w 472"/>
              <a:gd name="T107" fmla="*/ 428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2" h="480">
                <a:moveTo>
                  <a:pt x="425" y="323"/>
                </a:moveTo>
                <a:cubicBezTo>
                  <a:pt x="403" y="300"/>
                  <a:pt x="374" y="288"/>
                  <a:pt x="346" y="288"/>
                </a:cubicBezTo>
                <a:cubicBezTo>
                  <a:pt x="332" y="288"/>
                  <a:pt x="332" y="288"/>
                  <a:pt x="332" y="288"/>
                </a:cubicBezTo>
                <a:cubicBezTo>
                  <a:pt x="300" y="256"/>
                  <a:pt x="300" y="256"/>
                  <a:pt x="300" y="256"/>
                </a:cubicBezTo>
                <a:cubicBezTo>
                  <a:pt x="428" y="128"/>
                  <a:pt x="428" y="128"/>
                  <a:pt x="428" y="128"/>
                </a:cubicBezTo>
                <a:cubicBezTo>
                  <a:pt x="460" y="96"/>
                  <a:pt x="460" y="32"/>
                  <a:pt x="428" y="0"/>
                </a:cubicBezTo>
                <a:cubicBezTo>
                  <a:pt x="236" y="192"/>
                  <a:pt x="236" y="192"/>
                  <a:pt x="236" y="192"/>
                </a:cubicBezTo>
                <a:cubicBezTo>
                  <a:pt x="44" y="0"/>
                  <a:pt x="44" y="0"/>
                  <a:pt x="44" y="0"/>
                </a:cubicBezTo>
                <a:cubicBezTo>
                  <a:pt x="12" y="32"/>
                  <a:pt x="12" y="96"/>
                  <a:pt x="44" y="128"/>
                </a:cubicBezTo>
                <a:cubicBezTo>
                  <a:pt x="172" y="256"/>
                  <a:pt x="172" y="256"/>
                  <a:pt x="172" y="256"/>
                </a:cubicBezTo>
                <a:cubicBezTo>
                  <a:pt x="140" y="288"/>
                  <a:pt x="140" y="288"/>
                  <a:pt x="140" y="288"/>
                </a:cubicBezTo>
                <a:cubicBezTo>
                  <a:pt x="126" y="288"/>
                  <a:pt x="126" y="288"/>
                  <a:pt x="126" y="288"/>
                </a:cubicBezTo>
                <a:cubicBezTo>
                  <a:pt x="98" y="288"/>
                  <a:pt x="69" y="300"/>
                  <a:pt x="47" y="323"/>
                </a:cubicBezTo>
                <a:cubicBezTo>
                  <a:pt x="6" y="363"/>
                  <a:pt x="0" y="424"/>
                  <a:pt x="34" y="458"/>
                </a:cubicBezTo>
                <a:cubicBezTo>
                  <a:pt x="49" y="473"/>
                  <a:pt x="69" y="480"/>
                  <a:pt x="91" y="480"/>
                </a:cubicBezTo>
                <a:cubicBezTo>
                  <a:pt x="118" y="480"/>
                  <a:pt x="147" y="468"/>
                  <a:pt x="170" y="445"/>
                </a:cubicBezTo>
                <a:cubicBezTo>
                  <a:pt x="197" y="419"/>
                  <a:pt x="208" y="383"/>
                  <a:pt x="203" y="353"/>
                </a:cubicBezTo>
                <a:cubicBezTo>
                  <a:pt x="236" y="320"/>
                  <a:pt x="236" y="320"/>
                  <a:pt x="236" y="320"/>
                </a:cubicBezTo>
                <a:cubicBezTo>
                  <a:pt x="269" y="353"/>
                  <a:pt x="269" y="353"/>
                  <a:pt x="269" y="353"/>
                </a:cubicBezTo>
                <a:cubicBezTo>
                  <a:pt x="264" y="383"/>
                  <a:pt x="275" y="419"/>
                  <a:pt x="302" y="445"/>
                </a:cubicBezTo>
                <a:cubicBezTo>
                  <a:pt x="325" y="468"/>
                  <a:pt x="354" y="480"/>
                  <a:pt x="381" y="480"/>
                </a:cubicBezTo>
                <a:cubicBezTo>
                  <a:pt x="403" y="480"/>
                  <a:pt x="423" y="473"/>
                  <a:pt x="438" y="458"/>
                </a:cubicBezTo>
                <a:cubicBezTo>
                  <a:pt x="472" y="424"/>
                  <a:pt x="466" y="363"/>
                  <a:pt x="425" y="323"/>
                </a:cubicBezTo>
                <a:close/>
                <a:moveTo>
                  <a:pt x="157" y="391"/>
                </a:moveTo>
                <a:cubicBezTo>
                  <a:pt x="153" y="400"/>
                  <a:pt x="147" y="408"/>
                  <a:pt x="140" y="415"/>
                </a:cubicBezTo>
                <a:cubicBezTo>
                  <a:pt x="132" y="423"/>
                  <a:pt x="124" y="428"/>
                  <a:pt x="115" y="432"/>
                </a:cubicBezTo>
                <a:cubicBezTo>
                  <a:pt x="107" y="436"/>
                  <a:pt x="99" y="437"/>
                  <a:pt x="91" y="437"/>
                </a:cubicBezTo>
                <a:cubicBezTo>
                  <a:pt x="83" y="437"/>
                  <a:pt x="72" y="436"/>
                  <a:pt x="64" y="428"/>
                </a:cubicBezTo>
                <a:cubicBezTo>
                  <a:pt x="56" y="419"/>
                  <a:pt x="55" y="409"/>
                  <a:pt x="55" y="401"/>
                </a:cubicBezTo>
                <a:cubicBezTo>
                  <a:pt x="55" y="394"/>
                  <a:pt x="56" y="385"/>
                  <a:pt x="60" y="377"/>
                </a:cubicBezTo>
                <a:cubicBezTo>
                  <a:pt x="64" y="368"/>
                  <a:pt x="69" y="360"/>
                  <a:pt x="77" y="353"/>
                </a:cubicBezTo>
                <a:cubicBezTo>
                  <a:pt x="84" y="346"/>
                  <a:pt x="92" y="340"/>
                  <a:pt x="101" y="336"/>
                </a:cubicBezTo>
                <a:cubicBezTo>
                  <a:pt x="109" y="333"/>
                  <a:pt x="118" y="331"/>
                  <a:pt x="126" y="331"/>
                </a:cubicBezTo>
                <a:cubicBezTo>
                  <a:pt x="133" y="331"/>
                  <a:pt x="144" y="332"/>
                  <a:pt x="152" y="341"/>
                </a:cubicBezTo>
                <a:cubicBezTo>
                  <a:pt x="160" y="349"/>
                  <a:pt x="162" y="359"/>
                  <a:pt x="162" y="367"/>
                </a:cubicBezTo>
                <a:cubicBezTo>
                  <a:pt x="162" y="374"/>
                  <a:pt x="160" y="383"/>
                  <a:pt x="157" y="391"/>
                </a:cubicBezTo>
                <a:close/>
                <a:moveTo>
                  <a:pt x="236" y="301"/>
                </a:moveTo>
                <a:cubicBezTo>
                  <a:pt x="211" y="301"/>
                  <a:pt x="191" y="281"/>
                  <a:pt x="191" y="256"/>
                </a:cubicBezTo>
                <a:cubicBezTo>
                  <a:pt x="191" y="231"/>
                  <a:pt x="211" y="211"/>
                  <a:pt x="236" y="211"/>
                </a:cubicBezTo>
                <a:cubicBezTo>
                  <a:pt x="261" y="211"/>
                  <a:pt x="281" y="231"/>
                  <a:pt x="281" y="256"/>
                </a:cubicBezTo>
                <a:cubicBezTo>
                  <a:pt x="281" y="281"/>
                  <a:pt x="261" y="301"/>
                  <a:pt x="236" y="301"/>
                </a:cubicBezTo>
                <a:close/>
                <a:moveTo>
                  <a:pt x="408" y="428"/>
                </a:moveTo>
                <a:cubicBezTo>
                  <a:pt x="400" y="436"/>
                  <a:pt x="389" y="437"/>
                  <a:pt x="381" y="437"/>
                </a:cubicBezTo>
                <a:cubicBezTo>
                  <a:pt x="373" y="437"/>
                  <a:pt x="365" y="436"/>
                  <a:pt x="357" y="432"/>
                </a:cubicBezTo>
                <a:cubicBezTo>
                  <a:pt x="348" y="428"/>
                  <a:pt x="340" y="423"/>
                  <a:pt x="332" y="415"/>
                </a:cubicBezTo>
                <a:cubicBezTo>
                  <a:pt x="325" y="408"/>
                  <a:pt x="319" y="400"/>
                  <a:pt x="315" y="391"/>
                </a:cubicBezTo>
                <a:cubicBezTo>
                  <a:pt x="312" y="383"/>
                  <a:pt x="310" y="374"/>
                  <a:pt x="310" y="367"/>
                </a:cubicBezTo>
                <a:cubicBezTo>
                  <a:pt x="310" y="359"/>
                  <a:pt x="312" y="349"/>
                  <a:pt x="320" y="341"/>
                </a:cubicBezTo>
                <a:cubicBezTo>
                  <a:pt x="328" y="332"/>
                  <a:pt x="339" y="331"/>
                  <a:pt x="346" y="331"/>
                </a:cubicBezTo>
                <a:cubicBezTo>
                  <a:pt x="354" y="331"/>
                  <a:pt x="363" y="333"/>
                  <a:pt x="371" y="336"/>
                </a:cubicBezTo>
                <a:cubicBezTo>
                  <a:pt x="380" y="340"/>
                  <a:pt x="388" y="346"/>
                  <a:pt x="395" y="353"/>
                </a:cubicBezTo>
                <a:cubicBezTo>
                  <a:pt x="403" y="360"/>
                  <a:pt x="408" y="368"/>
                  <a:pt x="412" y="377"/>
                </a:cubicBezTo>
                <a:cubicBezTo>
                  <a:pt x="416" y="385"/>
                  <a:pt x="417" y="394"/>
                  <a:pt x="417" y="401"/>
                </a:cubicBezTo>
                <a:cubicBezTo>
                  <a:pt x="417" y="409"/>
                  <a:pt x="416" y="419"/>
                  <a:pt x="408" y="428"/>
                </a:cubicBez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lIns="91458" tIns="45729" rIns="91458" bIns="45729"/>
          <a:lstStyle/>
          <a:p>
            <a:endParaRPr lang="zh-CN" altLang="en-US"/>
          </a:p>
        </p:txBody>
      </p:sp>
      <p:sp>
        <p:nvSpPr>
          <p:cNvPr id="33829" name="矩形 1"/>
          <p:cNvSpPr>
            <a:spLocks noChangeArrowheads="1"/>
          </p:cNvSpPr>
          <p:nvPr/>
        </p:nvSpPr>
        <p:spPr bwMode="auto">
          <a:xfrm>
            <a:off x="290564" y="3809589"/>
            <a:ext cx="1943437" cy="70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sp>
        <p:nvSpPr>
          <p:cNvPr id="33830" name="矩形 1"/>
          <p:cNvSpPr>
            <a:spLocks noChangeArrowheads="1"/>
          </p:cNvSpPr>
          <p:nvPr/>
        </p:nvSpPr>
        <p:spPr bwMode="auto">
          <a:xfrm>
            <a:off x="1605242" y="1360909"/>
            <a:ext cx="1878338" cy="70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sp>
        <p:nvSpPr>
          <p:cNvPr id="33831" name="矩形 1"/>
          <p:cNvSpPr>
            <a:spLocks noChangeArrowheads="1"/>
          </p:cNvSpPr>
          <p:nvPr/>
        </p:nvSpPr>
        <p:spPr bwMode="auto">
          <a:xfrm>
            <a:off x="2886576" y="3809589"/>
            <a:ext cx="1943437" cy="70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sp>
        <p:nvSpPr>
          <p:cNvPr id="33832" name="矩形 1"/>
          <p:cNvSpPr>
            <a:spLocks noChangeArrowheads="1"/>
          </p:cNvSpPr>
          <p:nvPr/>
        </p:nvSpPr>
        <p:spPr bwMode="auto">
          <a:xfrm>
            <a:off x="4169500" y="1360909"/>
            <a:ext cx="1878339" cy="70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sp>
        <p:nvSpPr>
          <p:cNvPr id="33833" name="矩形 1"/>
          <p:cNvSpPr>
            <a:spLocks noChangeArrowheads="1"/>
          </p:cNvSpPr>
          <p:nvPr/>
        </p:nvSpPr>
        <p:spPr bwMode="auto">
          <a:xfrm>
            <a:off x="5468299" y="3809589"/>
            <a:ext cx="1945026" cy="70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sp>
        <p:nvSpPr>
          <p:cNvPr id="33834" name="矩形 1"/>
          <p:cNvSpPr>
            <a:spLocks noChangeArrowheads="1"/>
          </p:cNvSpPr>
          <p:nvPr/>
        </p:nvSpPr>
        <p:spPr bwMode="auto">
          <a:xfrm>
            <a:off x="6733757" y="1360909"/>
            <a:ext cx="1878338" cy="70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pic>
        <p:nvPicPr>
          <p:cNvPr id="45" name="Picture 28" descr="E:\我图PPT\00001PNG素材\底边条\分层菱形.pn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4837" y="-812877"/>
            <a:ext cx="9150426" cy="101921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8" descr="E:\我图PPT\00001PNG素材\底边条\分层菱形.pn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61363" y="4938746"/>
            <a:ext cx="9315490" cy="10192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barn(inVertical)">
                                      <p:cBhvr>
                                        <p:cTn id="11" dur="500"/>
                                        <p:tgtEl>
                                          <p:spTgt spid="46"/>
                                        </p:tgtEl>
                                      </p:cBhvr>
                                    </p:animEffect>
                                  </p:childTnLst>
                                </p:cTn>
                              </p:par>
                            </p:childTnLst>
                          </p:cTn>
                        </p:par>
                        <p:par>
                          <p:cTn id="12" fill="hold">
                            <p:stCondLst>
                              <p:cond delay="1000"/>
                            </p:stCondLst>
                            <p:childTnLst>
                              <p:par>
                                <p:cTn id="13" presetID="15" presetClass="entr" presetSubtype="0" fill="hold" nodeType="afterEffect">
                                  <p:stCondLst>
                                    <p:cond delay="0"/>
                                  </p:stCondLst>
                                  <p:childTnLst>
                                    <p:set>
                                      <p:cBhvr>
                                        <p:cTn id="14" dur="1" fill="hold">
                                          <p:stCondLst>
                                            <p:cond delay="0"/>
                                          </p:stCondLst>
                                        </p:cTn>
                                        <p:tgtEl>
                                          <p:spTgt spid="33794"/>
                                        </p:tgtEl>
                                        <p:attrNameLst>
                                          <p:attrName>style.visibility</p:attrName>
                                        </p:attrNameLst>
                                      </p:cBhvr>
                                      <p:to>
                                        <p:strVal val="visible"/>
                                      </p:to>
                                    </p:set>
                                    <p:anim calcmode="lin" valueType="num">
                                      <p:cBhvr>
                                        <p:cTn id="15" dur="1000" fill="hold"/>
                                        <p:tgtEl>
                                          <p:spTgt spid="33794"/>
                                        </p:tgtEl>
                                        <p:attrNameLst>
                                          <p:attrName>ppt_w</p:attrName>
                                        </p:attrNameLst>
                                      </p:cBhvr>
                                      <p:tavLst>
                                        <p:tav tm="0">
                                          <p:val>
                                            <p:fltVal val="0"/>
                                          </p:val>
                                        </p:tav>
                                        <p:tav tm="100000">
                                          <p:val>
                                            <p:strVal val="#ppt_w"/>
                                          </p:val>
                                        </p:tav>
                                      </p:tavLst>
                                    </p:anim>
                                    <p:anim calcmode="lin" valueType="num">
                                      <p:cBhvr>
                                        <p:cTn id="16" dur="1000" fill="hold"/>
                                        <p:tgtEl>
                                          <p:spTgt spid="33794"/>
                                        </p:tgtEl>
                                        <p:attrNameLst>
                                          <p:attrName>ppt_h</p:attrName>
                                        </p:attrNameLst>
                                      </p:cBhvr>
                                      <p:tavLst>
                                        <p:tav tm="0">
                                          <p:val>
                                            <p:fltVal val="0"/>
                                          </p:val>
                                        </p:tav>
                                        <p:tav tm="100000">
                                          <p:val>
                                            <p:strVal val="#ppt_h"/>
                                          </p:val>
                                        </p:tav>
                                      </p:tavLst>
                                    </p:anim>
                                    <p:anim calcmode="lin" valueType="num">
                                      <p:cBhvr>
                                        <p:cTn id="17" dur="1000" fill="hold"/>
                                        <p:tgtEl>
                                          <p:spTgt spid="3379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3794"/>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2000"/>
                            </p:stCondLst>
                            <p:childTnLst>
                              <p:par>
                                <p:cTn id="20" presetID="2" presetClass="entr" presetSubtype="2" decel="62000" fill="hold" nodeType="afterEffect">
                                  <p:stCondLst>
                                    <p:cond delay="0"/>
                                  </p:stCondLst>
                                  <p:childTnLst>
                                    <p:set>
                                      <p:cBhvr>
                                        <p:cTn id="21" dur="1" fill="hold">
                                          <p:stCondLst>
                                            <p:cond delay="0"/>
                                          </p:stCondLst>
                                        </p:cTn>
                                        <p:tgtEl>
                                          <p:spTgt spid="33817"/>
                                        </p:tgtEl>
                                        <p:attrNameLst>
                                          <p:attrName>style.visibility</p:attrName>
                                        </p:attrNameLst>
                                      </p:cBhvr>
                                      <p:to>
                                        <p:strVal val="visible"/>
                                      </p:to>
                                    </p:set>
                                    <p:anim calcmode="lin" valueType="num">
                                      <p:cBhvr additive="base">
                                        <p:cTn id="22" dur="500" fill="hold"/>
                                        <p:tgtEl>
                                          <p:spTgt spid="33817"/>
                                        </p:tgtEl>
                                        <p:attrNameLst>
                                          <p:attrName>ppt_x</p:attrName>
                                        </p:attrNameLst>
                                      </p:cBhvr>
                                      <p:tavLst>
                                        <p:tav tm="0">
                                          <p:val>
                                            <p:strVal val="1+#ppt_w/2"/>
                                          </p:val>
                                        </p:tav>
                                        <p:tav tm="100000">
                                          <p:val>
                                            <p:strVal val="#ppt_x"/>
                                          </p:val>
                                        </p:tav>
                                      </p:tavLst>
                                    </p:anim>
                                    <p:anim calcmode="lin" valueType="num">
                                      <p:cBhvr additive="base">
                                        <p:cTn id="23" dur="500" fill="hold"/>
                                        <p:tgtEl>
                                          <p:spTgt spid="33817"/>
                                        </p:tgtEl>
                                        <p:attrNameLst>
                                          <p:attrName>ppt_y</p:attrName>
                                        </p:attrNameLst>
                                      </p:cBhvr>
                                      <p:tavLst>
                                        <p:tav tm="0">
                                          <p:val>
                                            <p:strVal val="#ppt_y"/>
                                          </p:val>
                                        </p:tav>
                                        <p:tav tm="100000">
                                          <p:val>
                                            <p:strVal val="#ppt_y"/>
                                          </p:val>
                                        </p:tav>
                                      </p:tavLst>
                                    </p:anim>
                                  </p:childTnLst>
                                </p:cTn>
                              </p:par>
                              <p:par>
                                <p:cTn id="24" presetID="2" presetClass="entr" presetSubtype="2" decel="62000" fill="hold" nodeType="withEffect">
                                  <p:stCondLst>
                                    <p:cond delay="200"/>
                                  </p:stCondLst>
                                  <p:childTnLst>
                                    <p:set>
                                      <p:cBhvr>
                                        <p:cTn id="25" dur="1" fill="hold">
                                          <p:stCondLst>
                                            <p:cond delay="0"/>
                                          </p:stCondLst>
                                        </p:cTn>
                                        <p:tgtEl>
                                          <p:spTgt spid="33808"/>
                                        </p:tgtEl>
                                        <p:attrNameLst>
                                          <p:attrName>style.visibility</p:attrName>
                                        </p:attrNameLst>
                                      </p:cBhvr>
                                      <p:to>
                                        <p:strVal val="visible"/>
                                      </p:to>
                                    </p:set>
                                    <p:anim calcmode="lin" valueType="num">
                                      <p:cBhvr additive="base">
                                        <p:cTn id="26" dur="500" fill="hold"/>
                                        <p:tgtEl>
                                          <p:spTgt spid="33808"/>
                                        </p:tgtEl>
                                        <p:attrNameLst>
                                          <p:attrName>ppt_x</p:attrName>
                                        </p:attrNameLst>
                                      </p:cBhvr>
                                      <p:tavLst>
                                        <p:tav tm="0">
                                          <p:val>
                                            <p:strVal val="1+#ppt_w/2"/>
                                          </p:val>
                                        </p:tav>
                                        <p:tav tm="100000">
                                          <p:val>
                                            <p:strVal val="#ppt_x"/>
                                          </p:val>
                                        </p:tav>
                                      </p:tavLst>
                                    </p:anim>
                                    <p:anim calcmode="lin" valueType="num">
                                      <p:cBhvr additive="base">
                                        <p:cTn id="27" dur="500" fill="hold"/>
                                        <p:tgtEl>
                                          <p:spTgt spid="33808"/>
                                        </p:tgtEl>
                                        <p:attrNameLst>
                                          <p:attrName>ppt_y</p:attrName>
                                        </p:attrNameLst>
                                      </p:cBhvr>
                                      <p:tavLst>
                                        <p:tav tm="0">
                                          <p:val>
                                            <p:strVal val="#ppt_y"/>
                                          </p:val>
                                        </p:tav>
                                        <p:tav tm="100000">
                                          <p:val>
                                            <p:strVal val="#ppt_y"/>
                                          </p:val>
                                        </p:tav>
                                      </p:tavLst>
                                    </p:anim>
                                  </p:childTnLst>
                                </p:cTn>
                              </p:par>
                              <p:par>
                                <p:cTn id="28" presetID="2" presetClass="entr" presetSubtype="2" decel="62000" fill="hold" nodeType="withEffect">
                                  <p:stCondLst>
                                    <p:cond delay="400"/>
                                  </p:stCondLst>
                                  <p:childTnLst>
                                    <p:set>
                                      <p:cBhvr>
                                        <p:cTn id="29" dur="1" fill="hold">
                                          <p:stCondLst>
                                            <p:cond delay="0"/>
                                          </p:stCondLst>
                                        </p:cTn>
                                        <p:tgtEl>
                                          <p:spTgt spid="33814"/>
                                        </p:tgtEl>
                                        <p:attrNameLst>
                                          <p:attrName>style.visibility</p:attrName>
                                        </p:attrNameLst>
                                      </p:cBhvr>
                                      <p:to>
                                        <p:strVal val="visible"/>
                                      </p:to>
                                    </p:set>
                                    <p:anim calcmode="lin" valueType="num">
                                      <p:cBhvr additive="base">
                                        <p:cTn id="30" dur="500" fill="hold"/>
                                        <p:tgtEl>
                                          <p:spTgt spid="33814"/>
                                        </p:tgtEl>
                                        <p:attrNameLst>
                                          <p:attrName>ppt_x</p:attrName>
                                        </p:attrNameLst>
                                      </p:cBhvr>
                                      <p:tavLst>
                                        <p:tav tm="0">
                                          <p:val>
                                            <p:strVal val="1+#ppt_w/2"/>
                                          </p:val>
                                        </p:tav>
                                        <p:tav tm="100000">
                                          <p:val>
                                            <p:strVal val="#ppt_x"/>
                                          </p:val>
                                        </p:tav>
                                      </p:tavLst>
                                    </p:anim>
                                    <p:anim calcmode="lin" valueType="num">
                                      <p:cBhvr additive="base">
                                        <p:cTn id="31" dur="500" fill="hold"/>
                                        <p:tgtEl>
                                          <p:spTgt spid="33814"/>
                                        </p:tgtEl>
                                        <p:attrNameLst>
                                          <p:attrName>ppt_y</p:attrName>
                                        </p:attrNameLst>
                                      </p:cBhvr>
                                      <p:tavLst>
                                        <p:tav tm="0">
                                          <p:val>
                                            <p:strVal val="#ppt_y"/>
                                          </p:val>
                                        </p:tav>
                                        <p:tav tm="100000">
                                          <p:val>
                                            <p:strVal val="#ppt_y"/>
                                          </p:val>
                                        </p:tav>
                                      </p:tavLst>
                                    </p:anim>
                                  </p:childTnLst>
                                </p:cTn>
                              </p:par>
                              <p:par>
                                <p:cTn id="32" presetID="2" presetClass="entr" presetSubtype="2" decel="62000" fill="hold" nodeType="withEffect">
                                  <p:stCondLst>
                                    <p:cond delay="600"/>
                                  </p:stCondLst>
                                  <p:childTnLst>
                                    <p:set>
                                      <p:cBhvr>
                                        <p:cTn id="33" dur="1" fill="hold">
                                          <p:stCondLst>
                                            <p:cond delay="0"/>
                                          </p:stCondLst>
                                        </p:cTn>
                                        <p:tgtEl>
                                          <p:spTgt spid="33805"/>
                                        </p:tgtEl>
                                        <p:attrNameLst>
                                          <p:attrName>style.visibility</p:attrName>
                                        </p:attrNameLst>
                                      </p:cBhvr>
                                      <p:to>
                                        <p:strVal val="visible"/>
                                      </p:to>
                                    </p:set>
                                    <p:anim calcmode="lin" valueType="num">
                                      <p:cBhvr additive="base">
                                        <p:cTn id="34" dur="500" fill="hold"/>
                                        <p:tgtEl>
                                          <p:spTgt spid="33805"/>
                                        </p:tgtEl>
                                        <p:attrNameLst>
                                          <p:attrName>ppt_x</p:attrName>
                                        </p:attrNameLst>
                                      </p:cBhvr>
                                      <p:tavLst>
                                        <p:tav tm="0">
                                          <p:val>
                                            <p:strVal val="1+#ppt_w/2"/>
                                          </p:val>
                                        </p:tav>
                                        <p:tav tm="100000">
                                          <p:val>
                                            <p:strVal val="#ppt_x"/>
                                          </p:val>
                                        </p:tav>
                                      </p:tavLst>
                                    </p:anim>
                                    <p:anim calcmode="lin" valueType="num">
                                      <p:cBhvr additive="base">
                                        <p:cTn id="35" dur="500" fill="hold"/>
                                        <p:tgtEl>
                                          <p:spTgt spid="33805"/>
                                        </p:tgtEl>
                                        <p:attrNameLst>
                                          <p:attrName>ppt_y</p:attrName>
                                        </p:attrNameLst>
                                      </p:cBhvr>
                                      <p:tavLst>
                                        <p:tav tm="0">
                                          <p:val>
                                            <p:strVal val="#ppt_y"/>
                                          </p:val>
                                        </p:tav>
                                        <p:tav tm="100000">
                                          <p:val>
                                            <p:strVal val="#ppt_y"/>
                                          </p:val>
                                        </p:tav>
                                      </p:tavLst>
                                    </p:anim>
                                  </p:childTnLst>
                                </p:cTn>
                              </p:par>
                              <p:par>
                                <p:cTn id="36" presetID="2" presetClass="entr" presetSubtype="2" decel="62000" fill="hold" nodeType="withEffect">
                                  <p:stCondLst>
                                    <p:cond delay="800"/>
                                  </p:stCondLst>
                                  <p:childTnLst>
                                    <p:set>
                                      <p:cBhvr>
                                        <p:cTn id="37" dur="1" fill="hold">
                                          <p:stCondLst>
                                            <p:cond delay="0"/>
                                          </p:stCondLst>
                                        </p:cTn>
                                        <p:tgtEl>
                                          <p:spTgt spid="33820"/>
                                        </p:tgtEl>
                                        <p:attrNameLst>
                                          <p:attrName>style.visibility</p:attrName>
                                        </p:attrNameLst>
                                      </p:cBhvr>
                                      <p:to>
                                        <p:strVal val="visible"/>
                                      </p:to>
                                    </p:set>
                                    <p:anim calcmode="lin" valueType="num">
                                      <p:cBhvr additive="base">
                                        <p:cTn id="38" dur="500" fill="hold"/>
                                        <p:tgtEl>
                                          <p:spTgt spid="33820"/>
                                        </p:tgtEl>
                                        <p:attrNameLst>
                                          <p:attrName>ppt_x</p:attrName>
                                        </p:attrNameLst>
                                      </p:cBhvr>
                                      <p:tavLst>
                                        <p:tav tm="0">
                                          <p:val>
                                            <p:strVal val="1+#ppt_w/2"/>
                                          </p:val>
                                        </p:tav>
                                        <p:tav tm="100000">
                                          <p:val>
                                            <p:strVal val="#ppt_x"/>
                                          </p:val>
                                        </p:tav>
                                      </p:tavLst>
                                    </p:anim>
                                    <p:anim calcmode="lin" valueType="num">
                                      <p:cBhvr additive="base">
                                        <p:cTn id="39" dur="500" fill="hold"/>
                                        <p:tgtEl>
                                          <p:spTgt spid="33820"/>
                                        </p:tgtEl>
                                        <p:attrNameLst>
                                          <p:attrName>ppt_y</p:attrName>
                                        </p:attrNameLst>
                                      </p:cBhvr>
                                      <p:tavLst>
                                        <p:tav tm="0">
                                          <p:val>
                                            <p:strVal val="#ppt_y"/>
                                          </p:val>
                                        </p:tav>
                                        <p:tav tm="100000">
                                          <p:val>
                                            <p:strVal val="#ppt_y"/>
                                          </p:val>
                                        </p:tav>
                                      </p:tavLst>
                                    </p:anim>
                                  </p:childTnLst>
                                </p:cTn>
                              </p:par>
                              <p:par>
                                <p:cTn id="40" presetID="2" presetClass="entr" presetSubtype="2" decel="62000" fill="hold" nodeType="withEffect">
                                  <p:stCondLst>
                                    <p:cond delay="1000"/>
                                  </p:stCondLst>
                                  <p:childTnLst>
                                    <p:set>
                                      <p:cBhvr>
                                        <p:cTn id="41" dur="1" fill="hold">
                                          <p:stCondLst>
                                            <p:cond delay="0"/>
                                          </p:stCondLst>
                                        </p:cTn>
                                        <p:tgtEl>
                                          <p:spTgt spid="33811"/>
                                        </p:tgtEl>
                                        <p:attrNameLst>
                                          <p:attrName>style.visibility</p:attrName>
                                        </p:attrNameLst>
                                      </p:cBhvr>
                                      <p:to>
                                        <p:strVal val="visible"/>
                                      </p:to>
                                    </p:set>
                                    <p:anim calcmode="lin" valueType="num">
                                      <p:cBhvr additive="base">
                                        <p:cTn id="42" dur="500" fill="hold"/>
                                        <p:tgtEl>
                                          <p:spTgt spid="33811"/>
                                        </p:tgtEl>
                                        <p:attrNameLst>
                                          <p:attrName>ppt_x</p:attrName>
                                        </p:attrNameLst>
                                      </p:cBhvr>
                                      <p:tavLst>
                                        <p:tav tm="0">
                                          <p:val>
                                            <p:strVal val="1+#ppt_w/2"/>
                                          </p:val>
                                        </p:tav>
                                        <p:tav tm="100000">
                                          <p:val>
                                            <p:strVal val="#ppt_x"/>
                                          </p:val>
                                        </p:tav>
                                      </p:tavLst>
                                    </p:anim>
                                    <p:anim calcmode="lin" valueType="num">
                                      <p:cBhvr additive="base">
                                        <p:cTn id="43" dur="500" fill="hold"/>
                                        <p:tgtEl>
                                          <p:spTgt spid="33811"/>
                                        </p:tgtEl>
                                        <p:attrNameLst>
                                          <p:attrName>ppt_y</p:attrName>
                                        </p:attrNameLst>
                                      </p:cBhvr>
                                      <p:tavLst>
                                        <p:tav tm="0">
                                          <p:val>
                                            <p:strVal val="#ppt_y"/>
                                          </p:val>
                                        </p:tav>
                                        <p:tav tm="100000">
                                          <p:val>
                                            <p:strVal val="#ppt_y"/>
                                          </p:val>
                                        </p:tav>
                                      </p:tavLst>
                                    </p:anim>
                                  </p:childTnLst>
                                </p:cTn>
                              </p:par>
                            </p:childTnLst>
                          </p:cTn>
                        </p:par>
                        <p:par>
                          <p:cTn id="44" fill="hold">
                            <p:stCondLst>
                              <p:cond delay="2500"/>
                            </p:stCondLst>
                            <p:childTnLst>
                              <p:par>
                                <p:cTn id="45" presetID="47" presetClass="entr" presetSubtype="0" fill="hold" grpId="0" nodeType="afterEffect">
                                  <p:stCondLst>
                                    <p:cond delay="0"/>
                                  </p:stCondLst>
                                  <p:childTnLst>
                                    <p:set>
                                      <p:cBhvr>
                                        <p:cTn id="46" dur="1" fill="hold">
                                          <p:stCondLst>
                                            <p:cond delay="0"/>
                                          </p:stCondLst>
                                        </p:cTn>
                                        <p:tgtEl>
                                          <p:spTgt spid="33823"/>
                                        </p:tgtEl>
                                        <p:attrNameLst>
                                          <p:attrName>style.visibility</p:attrName>
                                        </p:attrNameLst>
                                      </p:cBhvr>
                                      <p:to>
                                        <p:strVal val="visible"/>
                                      </p:to>
                                    </p:set>
                                    <p:animEffect transition="in" filter="fade">
                                      <p:cBhvr>
                                        <p:cTn id="47" dur="400"/>
                                        <p:tgtEl>
                                          <p:spTgt spid="33823"/>
                                        </p:tgtEl>
                                      </p:cBhvr>
                                    </p:animEffect>
                                    <p:anim calcmode="lin" valueType="num">
                                      <p:cBhvr>
                                        <p:cTn id="48" dur="400" fill="hold"/>
                                        <p:tgtEl>
                                          <p:spTgt spid="33823"/>
                                        </p:tgtEl>
                                        <p:attrNameLst>
                                          <p:attrName>ppt_x</p:attrName>
                                        </p:attrNameLst>
                                      </p:cBhvr>
                                      <p:tavLst>
                                        <p:tav tm="0">
                                          <p:val>
                                            <p:strVal val="#ppt_x"/>
                                          </p:val>
                                        </p:tav>
                                        <p:tav tm="100000">
                                          <p:val>
                                            <p:strVal val="#ppt_x"/>
                                          </p:val>
                                        </p:tav>
                                      </p:tavLst>
                                    </p:anim>
                                    <p:anim calcmode="lin" valueType="num">
                                      <p:cBhvr>
                                        <p:cTn id="49" dur="400" fill="hold"/>
                                        <p:tgtEl>
                                          <p:spTgt spid="3382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100"/>
                                  </p:stCondLst>
                                  <p:childTnLst>
                                    <p:set>
                                      <p:cBhvr>
                                        <p:cTn id="51" dur="1" fill="hold">
                                          <p:stCondLst>
                                            <p:cond delay="0"/>
                                          </p:stCondLst>
                                        </p:cTn>
                                        <p:tgtEl>
                                          <p:spTgt spid="33828"/>
                                        </p:tgtEl>
                                        <p:attrNameLst>
                                          <p:attrName>style.visibility</p:attrName>
                                        </p:attrNameLst>
                                      </p:cBhvr>
                                      <p:to>
                                        <p:strVal val="visible"/>
                                      </p:to>
                                    </p:set>
                                    <p:animEffect transition="in" filter="fade">
                                      <p:cBhvr>
                                        <p:cTn id="52" dur="400"/>
                                        <p:tgtEl>
                                          <p:spTgt spid="33828"/>
                                        </p:tgtEl>
                                      </p:cBhvr>
                                    </p:animEffect>
                                    <p:anim calcmode="lin" valueType="num">
                                      <p:cBhvr>
                                        <p:cTn id="53" dur="400" fill="hold"/>
                                        <p:tgtEl>
                                          <p:spTgt spid="33828"/>
                                        </p:tgtEl>
                                        <p:attrNameLst>
                                          <p:attrName>ppt_x</p:attrName>
                                        </p:attrNameLst>
                                      </p:cBhvr>
                                      <p:tavLst>
                                        <p:tav tm="0">
                                          <p:val>
                                            <p:strVal val="#ppt_x"/>
                                          </p:val>
                                        </p:tav>
                                        <p:tav tm="100000">
                                          <p:val>
                                            <p:strVal val="#ppt_x"/>
                                          </p:val>
                                        </p:tav>
                                      </p:tavLst>
                                    </p:anim>
                                    <p:anim calcmode="lin" valueType="num">
                                      <p:cBhvr>
                                        <p:cTn id="54" dur="400" fill="hold"/>
                                        <p:tgtEl>
                                          <p:spTgt spid="33828"/>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200"/>
                                  </p:stCondLst>
                                  <p:childTnLst>
                                    <p:set>
                                      <p:cBhvr>
                                        <p:cTn id="56" dur="1" fill="hold">
                                          <p:stCondLst>
                                            <p:cond delay="0"/>
                                          </p:stCondLst>
                                        </p:cTn>
                                        <p:tgtEl>
                                          <p:spTgt spid="33824"/>
                                        </p:tgtEl>
                                        <p:attrNameLst>
                                          <p:attrName>style.visibility</p:attrName>
                                        </p:attrNameLst>
                                      </p:cBhvr>
                                      <p:to>
                                        <p:strVal val="visible"/>
                                      </p:to>
                                    </p:set>
                                    <p:animEffect transition="in" filter="fade">
                                      <p:cBhvr>
                                        <p:cTn id="57" dur="400"/>
                                        <p:tgtEl>
                                          <p:spTgt spid="33824"/>
                                        </p:tgtEl>
                                      </p:cBhvr>
                                    </p:animEffect>
                                    <p:anim calcmode="lin" valueType="num">
                                      <p:cBhvr>
                                        <p:cTn id="58" dur="400" fill="hold"/>
                                        <p:tgtEl>
                                          <p:spTgt spid="33824"/>
                                        </p:tgtEl>
                                        <p:attrNameLst>
                                          <p:attrName>ppt_x</p:attrName>
                                        </p:attrNameLst>
                                      </p:cBhvr>
                                      <p:tavLst>
                                        <p:tav tm="0">
                                          <p:val>
                                            <p:strVal val="#ppt_x"/>
                                          </p:val>
                                        </p:tav>
                                        <p:tav tm="100000">
                                          <p:val>
                                            <p:strVal val="#ppt_x"/>
                                          </p:val>
                                        </p:tav>
                                      </p:tavLst>
                                    </p:anim>
                                    <p:anim calcmode="lin" valueType="num">
                                      <p:cBhvr>
                                        <p:cTn id="59" dur="400" fill="hold"/>
                                        <p:tgtEl>
                                          <p:spTgt spid="3382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300"/>
                                  </p:stCondLst>
                                  <p:childTnLst>
                                    <p:set>
                                      <p:cBhvr>
                                        <p:cTn id="61" dur="1" fill="hold">
                                          <p:stCondLst>
                                            <p:cond delay="0"/>
                                          </p:stCondLst>
                                        </p:cTn>
                                        <p:tgtEl>
                                          <p:spTgt spid="33827"/>
                                        </p:tgtEl>
                                        <p:attrNameLst>
                                          <p:attrName>style.visibility</p:attrName>
                                        </p:attrNameLst>
                                      </p:cBhvr>
                                      <p:to>
                                        <p:strVal val="visible"/>
                                      </p:to>
                                    </p:set>
                                    <p:animEffect transition="in" filter="fade">
                                      <p:cBhvr>
                                        <p:cTn id="62" dur="400"/>
                                        <p:tgtEl>
                                          <p:spTgt spid="33827"/>
                                        </p:tgtEl>
                                      </p:cBhvr>
                                    </p:animEffect>
                                    <p:anim calcmode="lin" valueType="num">
                                      <p:cBhvr>
                                        <p:cTn id="63" dur="400" fill="hold"/>
                                        <p:tgtEl>
                                          <p:spTgt spid="33827"/>
                                        </p:tgtEl>
                                        <p:attrNameLst>
                                          <p:attrName>ppt_x</p:attrName>
                                        </p:attrNameLst>
                                      </p:cBhvr>
                                      <p:tavLst>
                                        <p:tav tm="0">
                                          <p:val>
                                            <p:strVal val="#ppt_x"/>
                                          </p:val>
                                        </p:tav>
                                        <p:tav tm="100000">
                                          <p:val>
                                            <p:strVal val="#ppt_x"/>
                                          </p:val>
                                        </p:tav>
                                      </p:tavLst>
                                    </p:anim>
                                    <p:anim calcmode="lin" valueType="num">
                                      <p:cBhvr>
                                        <p:cTn id="64" dur="400" fill="hold"/>
                                        <p:tgtEl>
                                          <p:spTgt spid="33827"/>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400"/>
                                  </p:stCondLst>
                                  <p:childTnLst>
                                    <p:set>
                                      <p:cBhvr>
                                        <p:cTn id="66" dur="1" fill="hold">
                                          <p:stCondLst>
                                            <p:cond delay="0"/>
                                          </p:stCondLst>
                                        </p:cTn>
                                        <p:tgtEl>
                                          <p:spTgt spid="33826"/>
                                        </p:tgtEl>
                                        <p:attrNameLst>
                                          <p:attrName>style.visibility</p:attrName>
                                        </p:attrNameLst>
                                      </p:cBhvr>
                                      <p:to>
                                        <p:strVal val="visible"/>
                                      </p:to>
                                    </p:set>
                                    <p:animEffect transition="in" filter="fade">
                                      <p:cBhvr>
                                        <p:cTn id="67" dur="400"/>
                                        <p:tgtEl>
                                          <p:spTgt spid="33826"/>
                                        </p:tgtEl>
                                      </p:cBhvr>
                                    </p:animEffect>
                                    <p:anim calcmode="lin" valueType="num">
                                      <p:cBhvr>
                                        <p:cTn id="68" dur="400" fill="hold"/>
                                        <p:tgtEl>
                                          <p:spTgt spid="33826"/>
                                        </p:tgtEl>
                                        <p:attrNameLst>
                                          <p:attrName>ppt_x</p:attrName>
                                        </p:attrNameLst>
                                      </p:cBhvr>
                                      <p:tavLst>
                                        <p:tav tm="0">
                                          <p:val>
                                            <p:strVal val="#ppt_x"/>
                                          </p:val>
                                        </p:tav>
                                        <p:tav tm="100000">
                                          <p:val>
                                            <p:strVal val="#ppt_x"/>
                                          </p:val>
                                        </p:tav>
                                      </p:tavLst>
                                    </p:anim>
                                    <p:anim calcmode="lin" valueType="num">
                                      <p:cBhvr>
                                        <p:cTn id="69" dur="400" fill="hold"/>
                                        <p:tgtEl>
                                          <p:spTgt spid="3382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500"/>
                                  </p:stCondLst>
                                  <p:childTnLst>
                                    <p:set>
                                      <p:cBhvr>
                                        <p:cTn id="71" dur="1" fill="hold">
                                          <p:stCondLst>
                                            <p:cond delay="0"/>
                                          </p:stCondLst>
                                        </p:cTn>
                                        <p:tgtEl>
                                          <p:spTgt spid="33825"/>
                                        </p:tgtEl>
                                        <p:attrNameLst>
                                          <p:attrName>style.visibility</p:attrName>
                                        </p:attrNameLst>
                                      </p:cBhvr>
                                      <p:to>
                                        <p:strVal val="visible"/>
                                      </p:to>
                                    </p:set>
                                    <p:animEffect transition="in" filter="fade">
                                      <p:cBhvr>
                                        <p:cTn id="72" dur="400"/>
                                        <p:tgtEl>
                                          <p:spTgt spid="33825"/>
                                        </p:tgtEl>
                                      </p:cBhvr>
                                    </p:animEffect>
                                    <p:anim calcmode="lin" valueType="num">
                                      <p:cBhvr>
                                        <p:cTn id="73" dur="400" fill="hold"/>
                                        <p:tgtEl>
                                          <p:spTgt spid="33825"/>
                                        </p:tgtEl>
                                        <p:attrNameLst>
                                          <p:attrName>ppt_x</p:attrName>
                                        </p:attrNameLst>
                                      </p:cBhvr>
                                      <p:tavLst>
                                        <p:tav tm="0">
                                          <p:val>
                                            <p:strVal val="#ppt_x"/>
                                          </p:val>
                                        </p:tav>
                                        <p:tav tm="100000">
                                          <p:val>
                                            <p:strVal val="#ppt_x"/>
                                          </p:val>
                                        </p:tav>
                                      </p:tavLst>
                                    </p:anim>
                                    <p:anim calcmode="lin" valueType="num">
                                      <p:cBhvr>
                                        <p:cTn id="74" dur="400" fill="hold"/>
                                        <p:tgtEl>
                                          <p:spTgt spid="33825"/>
                                        </p:tgtEl>
                                        <p:attrNameLst>
                                          <p:attrName>ppt_y</p:attrName>
                                        </p:attrNameLst>
                                      </p:cBhvr>
                                      <p:tavLst>
                                        <p:tav tm="0">
                                          <p:val>
                                            <p:strVal val="#ppt_y+.1"/>
                                          </p:val>
                                        </p:tav>
                                        <p:tav tm="100000">
                                          <p:val>
                                            <p:strVal val="#ppt_y"/>
                                          </p:val>
                                        </p:tav>
                                      </p:tavLst>
                                    </p:anim>
                                  </p:childTnLst>
                                </p:cTn>
                              </p:par>
                            </p:childTnLst>
                          </p:cTn>
                        </p:par>
                        <p:par>
                          <p:cTn id="75" fill="hold">
                            <p:stCondLst>
                              <p:cond delay="3000"/>
                            </p:stCondLst>
                            <p:childTnLst>
                              <p:par>
                                <p:cTn id="76" presetID="2" presetClass="entr" presetSubtype="4" fill="hold" grpId="0" nodeType="afterEffect">
                                  <p:stCondLst>
                                    <p:cond delay="0"/>
                                  </p:stCondLst>
                                  <p:childTnLst>
                                    <p:set>
                                      <p:cBhvr>
                                        <p:cTn id="77" dur="1" fill="hold">
                                          <p:stCondLst>
                                            <p:cond delay="0"/>
                                          </p:stCondLst>
                                        </p:cTn>
                                        <p:tgtEl>
                                          <p:spTgt spid="33829"/>
                                        </p:tgtEl>
                                        <p:attrNameLst>
                                          <p:attrName>style.visibility</p:attrName>
                                        </p:attrNameLst>
                                      </p:cBhvr>
                                      <p:to>
                                        <p:strVal val="visible"/>
                                      </p:to>
                                    </p:set>
                                    <p:anim calcmode="lin" valueType="num">
                                      <p:cBhvr additive="base">
                                        <p:cTn id="78" dur="300" fill="hold"/>
                                        <p:tgtEl>
                                          <p:spTgt spid="33829"/>
                                        </p:tgtEl>
                                        <p:attrNameLst>
                                          <p:attrName>ppt_x</p:attrName>
                                        </p:attrNameLst>
                                      </p:cBhvr>
                                      <p:tavLst>
                                        <p:tav tm="0">
                                          <p:val>
                                            <p:strVal val="#ppt_x"/>
                                          </p:val>
                                        </p:tav>
                                        <p:tav tm="100000">
                                          <p:val>
                                            <p:strVal val="#ppt_x"/>
                                          </p:val>
                                        </p:tav>
                                      </p:tavLst>
                                    </p:anim>
                                    <p:anim calcmode="lin" valueType="num">
                                      <p:cBhvr additive="base">
                                        <p:cTn id="79" dur="300" fill="hold"/>
                                        <p:tgtEl>
                                          <p:spTgt spid="33829"/>
                                        </p:tgtEl>
                                        <p:attrNameLst>
                                          <p:attrName>ppt_y</p:attrName>
                                        </p:attrNameLst>
                                      </p:cBhvr>
                                      <p:tavLst>
                                        <p:tav tm="0">
                                          <p:val>
                                            <p:strVal val="1+#ppt_h/2"/>
                                          </p:val>
                                        </p:tav>
                                        <p:tav tm="100000">
                                          <p:val>
                                            <p:strVal val="#ppt_y"/>
                                          </p:val>
                                        </p:tav>
                                      </p:tavLst>
                                    </p:anim>
                                  </p:childTnLst>
                                </p:cTn>
                              </p:par>
                              <p:par>
                                <p:cTn id="80" presetID="2" presetClass="entr" presetSubtype="1" fill="hold" grpId="0" nodeType="withEffect">
                                  <p:stCondLst>
                                    <p:cond delay="200"/>
                                  </p:stCondLst>
                                  <p:childTnLst>
                                    <p:set>
                                      <p:cBhvr>
                                        <p:cTn id="81" dur="1" fill="hold">
                                          <p:stCondLst>
                                            <p:cond delay="0"/>
                                          </p:stCondLst>
                                        </p:cTn>
                                        <p:tgtEl>
                                          <p:spTgt spid="33830"/>
                                        </p:tgtEl>
                                        <p:attrNameLst>
                                          <p:attrName>style.visibility</p:attrName>
                                        </p:attrNameLst>
                                      </p:cBhvr>
                                      <p:to>
                                        <p:strVal val="visible"/>
                                      </p:to>
                                    </p:set>
                                    <p:anim calcmode="lin" valueType="num">
                                      <p:cBhvr additive="base">
                                        <p:cTn id="82" dur="300" fill="hold"/>
                                        <p:tgtEl>
                                          <p:spTgt spid="33830"/>
                                        </p:tgtEl>
                                        <p:attrNameLst>
                                          <p:attrName>ppt_x</p:attrName>
                                        </p:attrNameLst>
                                      </p:cBhvr>
                                      <p:tavLst>
                                        <p:tav tm="0">
                                          <p:val>
                                            <p:strVal val="#ppt_x"/>
                                          </p:val>
                                        </p:tav>
                                        <p:tav tm="100000">
                                          <p:val>
                                            <p:strVal val="#ppt_x"/>
                                          </p:val>
                                        </p:tav>
                                      </p:tavLst>
                                    </p:anim>
                                    <p:anim calcmode="lin" valueType="num">
                                      <p:cBhvr additive="base">
                                        <p:cTn id="83" dur="300" fill="hold"/>
                                        <p:tgtEl>
                                          <p:spTgt spid="33830"/>
                                        </p:tgtEl>
                                        <p:attrNameLst>
                                          <p:attrName>ppt_y</p:attrName>
                                        </p:attrNameLst>
                                      </p:cBhvr>
                                      <p:tavLst>
                                        <p:tav tm="0">
                                          <p:val>
                                            <p:strVal val="0-#ppt_h/2"/>
                                          </p:val>
                                        </p:tav>
                                        <p:tav tm="100000">
                                          <p:val>
                                            <p:strVal val="#ppt_y"/>
                                          </p:val>
                                        </p:tav>
                                      </p:tavLst>
                                    </p:anim>
                                  </p:childTnLst>
                                </p:cTn>
                              </p:par>
                              <p:par>
                                <p:cTn id="84" presetID="2" presetClass="entr" presetSubtype="4" fill="hold" grpId="0" nodeType="withEffect">
                                  <p:stCondLst>
                                    <p:cond delay="400"/>
                                  </p:stCondLst>
                                  <p:childTnLst>
                                    <p:set>
                                      <p:cBhvr>
                                        <p:cTn id="85" dur="1" fill="hold">
                                          <p:stCondLst>
                                            <p:cond delay="0"/>
                                          </p:stCondLst>
                                        </p:cTn>
                                        <p:tgtEl>
                                          <p:spTgt spid="33831"/>
                                        </p:tgtEl>
                                        <p:attrNameLst>
                                          <p:attrName>style.visibility</p:attrName>
                                        </p:attrNameLst>
                                      </p:cBhvr>
                                      <p:to>
                                        <p:strVal val="visible"/>
                                      </p:to>
                                    </p:set>
                                    <p:anim calcmode="lin" valueType="num">
                                      <p:cBhvr additive="base">
                                        <p:cTn id="86" dur="300" fill="hold"/>
                                        <p:tgtEl>
                                          <p:spTgt spid="33831"/>
                                        </p:tgtEl>
                                        <p:attrNameLst>
                                          <p:attrName>ppt_x</p:attrName>
                                        </p:attrNameLst>
                                      </p:cBhvr>
                                      <p:tavLst>
                                        <p:tav tm="0">
                                          <p:val>
                                            <p:strVal val="#ppt_x"/>
                                          </p:val>
                                        </p:tav>
                                        <p:tav tm="100000">
                                          <p:val>
                                            <p:strVal val="#ppt_x"/>
                                          </p:val>
                                        </p:tav>
                                      </p:tavLst>
                                    </p:anim>
                                    <p:anim calcmode="lin" valueType="num">
                                      <p:cBhvr additive="base">
                                        <p:cTn id="87" dur="300" fill="hold"/>
                                        <p:tgtEl>
                                          <p:spTgt spid="33831"/>
                                        </p:tgtEl>
                                        <p:attrNameLst>
                                          <p:attrName>ppt_y</p:attrName>
                                        </p:attrNameLst>
                                      </p:cBhvr>
                                      <p:tavLst>
                                        <p:tav tm="0">
                                          <p:val>
                                            <p:strVal val="1+#ppt_h/2"/>
                                          </p:val>
                                        </p:tav>
                                        <p:tav tm="100000">
                                          <p:val>
                                            <p:strVal val="#ppt_y"/>
                                          </p:val>
                                        </p:tav>
                                      </p:tavLst>
                                    </p:anim>
                                  </p:childTnLst>
                                </p:cTn>
                              </p:par>
                              <p:par>
                                <p:cTn id="88" presetID="2" presetClass="entr" presetSubtype="1" fill="hold" grpId="0" nodeType="withEffect">
                                  <p:stCondLst>
                                    <p:cond delay="600"/>
                                  </p:stCondLst>
                                  <p:childTnLst>
                                    <p:set>
                                      <p:cBhvr>
                                        <p:cTn id="89" dur="1" fill="hold">
                                          <p:stCondLst>
                                            <p:cond delay="0"/>
                                          </p:stCondLst>
                                        </p:cTn>
                                        <p:tgtEl>
                                          <p:spTgt spid="33832"/>
                                        </p:tgtEl>
                                        <p:attrNameLst>
                                          <p:attrName>style.visibility</p:attrName>
                                        </p:attrNameLst>
                                      </p:cBhvr>
                                      <p:to>
                                        <p:strVal val="visible"/>
                                      </p:to>
                                    </p:set>
                                    <p:anim calcmode="lin" valueType="num">
                                      <p:cBhvr additive="base">
                                        <p:cTn id="90" dur="300" fill="hold"/>
                                        <p:tgtEl>
                                          <p:spTgt spid="33832"/>
                                        </p:tgtEl>
                                        <p:attrNameLst>
                                          <p:attrName>ppt_x</p:attrName>
                                        </p:attrNameLst>
                                      </p:cBhvr>
                                      <p:tavLst>
                                        <p:tav tm="0">
                                          <p:val>
                                            <p:strVal val="#ppt_x"/>
                                          </p:val>
                                        </p:tav>
                                        <p:tav tm="100000">
                                          <p:val>
                                            <p:strVal val="#ppt_x"/>
                                          </p:val>
                                        </p:tav>
                                      </p:tavLst>
                                    </p:anim>
                                    <p:anim calcmode="lin" valueType="num">
                                      <p:cBhvr additive="base">
                                        <p:cTn id="91" dur="300" fill="hold"/>
                                        <p:tgtEl>
                                          <p:spTgt spid="33832"/>
                                        </p:tgtEl>
                                        <p:attrNameLst>
                                          <p:attrName>ppt_y</p:attrName>
                                        </p:attrNameLst>
                                      </p:cBhvr>
                                      <p:tavLst>
                                        <p:tav tm="0">
                                          <p:val>
                                            <p:strVal val="0-#ppt_h/2"/>
                                          </p:val>
                                        </p:tav>
                                        <p:tav tm="100000">
                                          <p:val>
                                            <p:strVal val="#ppt_y"/>
                                          </p:val>
                                        </p:tav>
                                      </p:tavLst>
                                    </p:anim>
                                  </p:childTnLst>
                                </p:cTn>
                              </p:par>
                              <p:par>
                                <p:cTn id="92" presetID="2" presetClass="entr" presetSubtype="4" fill="hold" grpId="0" nodeType="withEffect">
                                  <p:stCondLst>
                                    <p:cond delay="800"/>
                                  </p:stCondLst>
                                  <p:childTnLst>
                                    <p:set>
                                      <p:cBhvr>
                                        <p:cTn id="93" dur="1" fill="hold">
                                          <p:stCondLst>
                                            <p:cond delay="0"/>
                                          </p:stCondLst>
                                        </p:cTn>
                                        <p:tgtEl>
                                          <p:spTgt spid="33833"/>
                                        </p:tgtEl>
                                        <p:attrNameLst>
                                          <p:attrName>style.visibility</p:attrName>
                                        </p:attrNameLst>
                                      </p:cBhvr>
                                      <p:to>
                                        <p:strVal val="visible"/>
                                      </p:to>
                                    </p:set>
                                    <p:anim calcmode="lin" valueType="num">
                                      <p:cBhvr additive="base">
                                        <p:cTn id="94" dur="300" fill="hold"/>
                                        <p:tgtEl>
                                          <p:spTgt spid="33833"/>
                                        </p:tgtEl>
                                        <p:attrNameLst>
                                          <p:attrName>ppt_x</p:attrName>
                                        </p:attrNameLst>
                                      </p:cBhvr>
                                      <p:tavLst>
                                        <p:tav tm="0">
                                          <p:val>
                                            <p:strVal val="#ppt_x"/>
                                          </p:val>
                                        </p:tav>
                                        <p:tav tm="100000">
                                          <p:val>
                                            <p:strVal val="#ppt_x"/>
                                          </p:val>
                                        </p:tav>
                                      </p:tavLst>
                                    </p:anim>
                                    <p:anim calcmode="lin" valueType="num">
                                      <p:cBhvr additive="base">
                                        <p:cTn id="95" dur="300" fill="hold"/>
                                        <p:tgtEl>
                                          <p:spTgt spid="33833"/>
                                        </p:tgtEl>
                                        <p:attrNameLst>
                                          <p:attrName>ppt_y</p:attrName>
                                        </p:attrNameLst>
                                      </p:cBhvr>
                                      <p:tavLst>
                                        <p:tav tm="0">
                                          <p:val>
                                            <p:strVal val="1+#ppt_h/2"/>
                                          </p:val>
                                        </p:tav>
                                        <p:tav tm="100000">
                                          <p:val>
                                            <p:strVal val="#ppt_y"/>
                                          </p:val>
                                        </p:tav>
                                      </p:tavLst>
                                    </p:anim>
                                  </p:childTnLst>
                                </p:cTn>
                              </p:par>
                              <p:par>
                                <p:cTn id="96" presetID="2" presetClass="entr" presetSubtype="1" fill="hold" grpId="0" nodeType="withEffect">
                                  <p:stCondLst>
                                    <p:cond delay="1000"/>
                                  </p:stCondLst>
                                  <p:childTnLst>
                                    <p:set>
                                      <p:cBhvr>
                                        <p:cTn id="97" dur="1" fill="hold">
                                          <p:stCondLst>
                                            <p:cond delay="0"/>
                                          </p:stCondLst>
                                        </p:cTn>
                                        <p:tgtEl>
                                          <p:spTgt spid="33834"/>
                                        </p:tgtEl>
                                        <p:attrNameLst>
                                          <p:attrName>style.visibility</p:attrName>
                                        </p:attrNameLst>
                                      </p:cBhvr>
                                      <p:to>
                                        <p:strVal val="visible"/>
                                      </p:to>
                                    </p:set>
                                    <p:anim calcmode="lin" valueType="num">
                                      <p:cBhvr additive="base">
                                        <p:cTn id="98" dur="300" fill="hold"/>
                                        <p:tgtEl>
                                          <p:spTgt spid="33834"/>
                                        </p:tgtEl>
                                        <p:attrNameLst>
                                          <p:attrName>ppt_x</p:attrName>
                                        </p:attrNameLst>
                                      </p:cBhvr>
                                      <p:tavLst>
                                        <p:tav tm="0">
                                          <p:val>
                                            <p:strVal val="#ppt_x"/>
                                          </p:val>
                                        </p:tav>
                                        <p:tav tm="100000">
                                          <p:val>
                                            <p:strVal val="#ppt_x"/>
                                          </p:val>
                                        </p:tav>
                                      </p:tavLst>
                                    </p:anim>
                                    <p:anim calcmode="lin" valueType="num">
                                      <p:cBhvr additive="base">
                                        <p:cTn id="99" dur="300" fill="hold"/>
                                        <p:tgtEl>
                                          <p:spTgt spid="338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23" grpId="0" animBg="1"/>
      <p:bldP spid="33824" grpId="0" animBg="1"/>
      <p:bldP spid="33825" grpId="0" animBg="1"/>
      <p:bldP spid="33826" grpId="0" animBg="1"/>
      <p:bldP spid="33827" grpId="0" animBg="1"/>
      <p:bldP spid="33828" grpId="0" animBg="1"/>
      <p:bldP spid="33829" grpId="0" autoUpdateAnimBg="0"/>
      <p:bldP spid="33830" grpId="0" autoUpdateAnimBg="0"/>
      <p:bldP spid="33831" grpId="0" autoUpdateAnimBg="0"/>
      <p:bldP spid="33832" grpId="0" autoUpdateAnimBg="0"/>
      <p:bldP spid="33833" grpId="0" autoUpdateAnimBg="0"/>
      <p:bldP spid="33834"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4818" name="组合 3"/>
          <p:cNvGrpSpPr/>
          <p:nvPr/>
        </p:nvGrpSpPr>
        <p:grpSpPr bwMode="auto">
          <a:xfrm>
            <a:off x="471570" y="198500"/>
            <a:ext cx="3453412" cy="543093"/>
            <a:chOff x="0" y="0"/>
            <a:chExt cx="3452079" cy="542182"/>
          </a:xfrm>
        </p:grpSpPr>
        <p:grpSp>
          <p:nvGrpSpPr>
            <p:cNvPr id="34819" name="组合 2"/>
            <p:cNvGrpSpPr/>
            <p:nvPr/>
          </p:nvGrpSpPr>
          <p:grpSpPr bwMode="auto">
            <a:xfrm>
              <a:off x="0" y="0"/>
              <a:ext cx="3452079" cy="542182"/>
              <a:chOff x="0" y="0"/>
              <a:chExt cx="3452079" cy="542182"/>
            </a:xfrm>
          </p:grpSpPr>
          <p:sp>
            <p:nvSpPr>
              <p:cNvPr id="34820" name="圆角矩形 1"/>
              <p:cNvSpPr>
                <a:spLocks noChangeArrowheads="1"/>
              </p:cNvSpPr>
              <p:nvPr/>
            </p:nvSpPr>
            <p:spPr bwMode="auto">
              <a:xfrm>
                <a:off x="507788" y="89263"/>
                <a:ext cx="2872283" cy="41140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34821" name="TextBox 29"/>
              <p:cNvSpPr txBox="1">
                <a:spLocks noChangeArrowheads="1"/>
              </p:cNvSpPr>
              <p:nvPr/>
            </p:nvSpPr>
            <p:spPr bwMode="auto">
              <a:xfrm>
                <a:off x="716816" y="130779"/>
                <a:ext cx="2735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在这里填写项目的大标题</a:t>
                </a:r>
                <a:endPar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grpSp>
            <p:nvGrpSpPr>
              <p:cNvPr id="34822" name="组合 42"/>
              <p:cNvGrpSpPr/>
              <p:nvPr/>
            </p:nvGrpSpPr>
            <p:grpSpPr bwMode="auto">
              <a:xfrm>
                <a:off x="0" y="0"/>
                <a:ext cx="571760" cy="542182"/>
                <a:chOff x="0" y="0"/>
                <a:chExt cx="713451" cy="676543"/>
              </a:xfrm>
            </p:grpSpPr>
            <p:grpSp>
              <p:nvGrpSpPr>
                <p:cNvPr id="34823" name="组合 44"/>
                <p:cNvGrpSpPr/>
                <p:nvPr/>
              </p:nvGrpSpPr>
              <p:grpSpPr bwMode="auto">
                <a:xfrm>
                  <a:off x="0" y="0"/>
                  <a:ext cx="576064" cy="676543"/>
                  <a:chOff x="0" y="0"/>
                  <a:chExt cx="576064" cy="676543"/>
                </a:xfrm>
              </p:grpSpPr>
              <p:sp>
                <p:nvSpPr>
                  <p:cNvPr id="34824" name="圆角矩形 48"/>
                  <p:cNvSpPr>
                    <a:spLocks noChangeArrowheads="1"/>
                  </p:cNvSpPr>
                  <p:nvPr/>
                </p:nvSpPr>
                <p:spPr bwMode="auto">
                  <a:xfrm>
                    <a:off x="0" y="0"/>
                    <a:ext cx="576064" cy="67654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34825" name="圆角矩形 10"/>
                  <p:cNvSpPr/>
                  <p:nvPr/>
                </p:nvSpPr>
                <p:spPr bwMode="auto">
                  <a:xfrm>
                    <a:off x="13321" y="9524"/>
                    <a:ext cx="540517" cy="667019"/>
                  </a:xfrm>
                  <a:custGeom>
                    <a:avLst/>
                    <a:gdLst>
                      <a:gd name="T0" fmla="*/ 96013 w 567277"/>
                      <a:gd name="T1" fmla="*/ 0 h 849176"/>
                      <a:gd name="T2" fmla="*/ 480051 w 567277"/>
                      <a:gd name="T3" fmla="*/ 0 h 849176"/>
                      <a:gd name="T4" fmla="*/ 567277 w 567277"/>
                      <a:gd name="T5" fmla="*/ 56798 h 849176"/>
                      <a:gd name="T6" fmla="*/ 1834 w 567277"/>
                      <a:gd name="T7" fmla="*/ 849176 h 849176"/>
                      <a:gd name="T8" fmla="*/ 0 w 567277"/>
                      <a:gd name="T9" fmla="*/ 840091 h 849176"/>
                      <a:gd name="T10" fmla="*/ 0 w 567277"/>
                      <a:gd name="T11" fmla="*/ 96013 h 849176"/>
                      <a:gd name="T12" fmla="*/ 96013 w 567277"/>
                      <a:gd name="T13" fmla="*/ 0 h 849176"/>
                    </a:gdLst>
                    <a:ahLst/>
                    <a:cxnLst>
                      <a:cxn ang="0">
                        <a:pos x="T0" y="T1"/>
                      </a:cxn>
                      <a:cxn ang="0">
                        <a:pos x="T2" y="T3"/>
                      </a:cxn>
                      <a:cxn ang="0">
                        <a:pos x="T4" y="T5"/>
                      </a:cxn>
                      <a:cxn ang="0">
                        <a:pos x="T6" y="T7"/>
                      </a:cxn>
                      <a:cxn ang="0">
                        <a:pos x="T8" y="T9"/>
                      </a:cxn>
                      <a:cxn ang="0">
                        <a:pos x="T10" y="T11"/>
                      </a:cxn>
                      <a:cxn ang="0">
                        <a:pos x="T12" y="T13"/>
                      </a:cxn>
                    </a:cxnLst>
                    <a:rect l="0" t="0" r="r" b="b"/>
                    <a:pathLst>
                      <a:path w="567277" h="849176">
                        <a:moveTo>
                          <a:pt x="96013" y="0"/>
                        </a:moveTo>
                        <a:lnTo>
                          <a:pt x="480051" y="0"/>
                        </a:lnTo>
                        <a:cubicBezTo>
                          <a:pt x="519045" y="0"/>
                          <a:pt x="552609" y="23245"/>
                          <a:pt x="567277" y="56798"/>
                        </a:cubicBezTo>
                        <a:cubicBezTo>
                          <a:pt x="244152" y="189919"/>
                          <a:pt x="14842" y="493018"/>
                          <a:pt x="1834" y="849176"/>
                        </a:cubicBezTo>
                        <a:cubicBezTo>
                          <a:pt x="148" y="846275"/>
                          <a:pt x="0" y="843200"/>
                          <a:pt x="0" y="840091"/>
                        </a:cubicBezTo>
                        <a:lnTo>
                          <a:pt x="0" y="96013"/>
                        </a:lnTo>
                        <a:cubicBezTo>
                          <a:pt x="0" y="42986"/>
                          <a:pt x="42986" y="0"/>
                          <a:pt x="96013" y="0"/>
                        </a:cubicBezTo>
                        <a:close/>
                      </a:path>
                    </a:pathLst>
                  </a:custGeom>
                  <a:gradFill rotWithShape="0">
                    <a:gsLst>
                      <a:gs pos="0">
                        <a:schemeClr val="bg1">
                          <a:alpha val="34999"/>
                        </a:schemeClr>
                      </a:gs>
                      <a:gs pos="100000">
                        <a:schemeClr val="tx2"/>
                      </a:gs>
                    </a:gsLst>
                    <a:lin ang="1200000"/>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pic>
              <p:nvPicPr>
                <p:cNvPr id="34826" name="图片 4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184967"/>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图片 4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436995"/>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34828" name="图片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3" y="114282"/>
              <a:ext cx="321250" cy="321250"/>
            </a:xfrm>
            <a:prstGeom prst="rect">
              <a:avLst/>
            </a:prstGeom>
            <a:noFill/>
            <a:ln>
              <a:noFill/>
            </a:ln>
            <a:effectLst>
              <a:outerShdw dist="12700" dir="27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829" name="组合 12"/>
          <p:cNvGrpSpPr/>
          <p:nvPr/>
        </p:nvGrpSpPr>
        <p:grpSpPr bwMode="auto">
          <a:xfrm>
            <a:off x="2988194" y="2173960"/>
            <a:ext cx="2784959" cy="593908"/>
            <a:chOff x="0" y="0"/>
            <a:chExt cx="2784414" cy="592940"/>
          </a:xfrm>
        </p:grpSpPr>
        <p:sp>
          <p:nvSpPr>
            <p:cNvPr id="34830" name="Rectangle 23"/>
            <p:cNvSpPr>
              <a:spLocks noChangeArrowheads="1"/>
            </p:cNvSpPr>
            <p:nvPr/>
          </p:nvSpPr>
          <p:spPr bwMode="auto">
            <a:xfrm>
              <a:off x="0" y="29274"/>
              <a:ext cx="2487944" cy="53439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en-US" altLang="zh-CN">
                <a:solidFill>
                  <a:srgbClr val="000000"/>
                </a:solidFill>
              </a:endParaRPr>
            </a:p>
          </p:txBody>
        </p:sp>
        <p:grpSp>
          <p:nvGrpSpPr>
            <p:cNvPr id="34831" name="组合 14"/>
            <p:cNvGrpSpPr/>
            <p:nvPr/>
          </p:nvGrpSpPr>
          <p:grpSpPr bwMode="auto">
            <a:xfrm>
              <a:off x="2191474" y="0"/>
              <a:ext cx="592940" cy="592940"/>
              <a:chOff x="0" y="0"/>
              <a:chExt cx="592940" cy="592940"/>
            </a:xfrm>
          </p:grpSpPr>
          <p:sp>
            <p:nvSpPr>
              <p:cNvPr id="34832" name="Oval 25"/>
              <p:cNvSpPr>
                <a:spLocks noChangeArrowheads="1"/>
              </p:cNvSpPr>
              <p:nvPr/>
            </p:nvSpPr>
            <p:spPr bwMode="auto">
              <a:xfrm>
                <a:off x="0" y="0"/>
                <a:ext cx="592940" cy="592940"/>
              </a:xfrm>
              <a:prstGeom prst="ellipse">
                <a:avLst/>
              </a:prstGeom>
              <a:gradFill rotWithShape="1">
                <a:gsLst>
                  <a:gs pos="0">
                    <a:schemeClr val="bg1"/>
                  </a:gs>
                  <a:gs pos="100000">
                    <a:srgbClr val="D9D9D9"/>
                  </a:gs>
                </a:gsLst>
                <a:lin ang="2700000" scaled="1"/>
              </a:gradFill>
              <a:ln w="12700" cmpd="sng">
                <a:solidFill>
                  <a:schemeClr val="bg1"/>
                </a:solidFill>
                <a:round/>
              </a:ln>
              <a:effectLst>
                <a:outerShdw dist="63500" dir="8100000" algn="ctr" rotWithShape="0">
                  <a:srgbClr val="000000">
                    <a:alpha val="25000"/>
                  </a:srgbClr>
                </a:outerShdw>
              </a:effec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en-US">
                  <a:solidFill>
                    <a:srgbClr val="FFFFFF"/>
                  </a:solidFill>
                  <a:cs typeface="Arial" panose="020B0604020202020204" pitchFamily="34" charset="0"/>
                </a:endParaRPr>
              </a:p>
            </p:txBody>
          </p:sp>
          <p:sp>
            <p:nvSpPr>
              <p:cNvPr id="34833" name="직사각형 153"/>
              <p:cNvSpPr>
                <a:spLocks noChangeArrowheads="1"/>
              </p:cNvSpPr>
              <p:nvPr/>
            </p:nvSpPr>
            <p:spPr bwMode="auto">
              <a:xfrm>
                <a:off x="86316" y="107607"/>
                <a:ext cx="4203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a:solidFill>
                      <a:srgbClr val="595959"/>
                    </a:solidFill>
                    <a:latin typeface="Impact" panose="020B0806030902050204" pitchFamily="34" charset="0"/>
                    <a:ea typeface="HY견고딕"/>
                    <a:cs typeface="HY견고딕"/>
                  </a:rPr>
                  <a:t>01</a:t>
                </a:r>
                <a:endParaRPr lang="ko-KR" altLang="en-US" sz="2000">
                  <a:latin typeface="Impact" panose="020B0806030902050204" pitchFamily="34" charset="0"/>
                </a:endParaRPr>
              </a:p>
            </p:txBody>
          </p:sp>
        </p:grpSp>
      </p:grpSp>
      <p:grpSp>
        <p:nvGrpSpPr>
          <p:cNvPr id="34834" name="组合 17"/>
          <p:cNvGrpSpPr/>
          <p:nvPr/>
        </p:nvGrpSpPr>
        <p:grpSpPr bwMode="auto">
          <a:xfrm>
            <a:off x="2988194" y="2707524"/>
            <a:ext cx="2394366" cy="592320"/>
            <a:chOff x="0" y="0"/>
            <a:chExt cx="2393579" cy="592940"/>
          </a:xfrm>
        </p:grpSpPr>
        <p:sp>
          <p:nvSpPr>
            <p:cNvPr id="34835" name="Rectangle 23"/>
            <p:cNvSpPr>
              <a:spLocks noChangeArrowheads="1"/>
            </p:cNvSpPr>
            <p:nvPr/>
          </p:nvSpPr>
          <p:spPr bwMode="auto">
            <a:xfrm>
              <a:off x="0" y="28979"/>
              <a:ext cx="2112337" cy="53439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en-US" altLang="zh-CN">
                <a:solidFill>
                  <a:srgbClr val="000000"/>
                </a:solidFill>
              </a:endParaRPr>
            </a:p>
          </p:txBody>
        </p:sp>
        <p:grpSp>
          <p:nvGrpSpPr>
            <p:cNvPr id="34836" name="组合 19"/>
            <p:cNvGrpSpPr/>
            <p:nvPr/>
          </p:nvGrpSpPr>
          <p:grpSpPr bwMode="auto">
            <a:xfrm>
              <a:off x="1800639" y="0"/>
              <a:ext cx="592940" cy="592940"/>
              <a:chOff x="0" y="0"/>
              <a:chExt cx="592940" cy="592940"/>
            </a:xfrm>
          </p:grpSpPr>
          <p:sp>
            <p:nvSpPr>
              <p:cNvPr id="34837" name="Oval 25"/>
              <p:cNvSpPr>
                <a:spLocks noChangeArrowheads="1"/>
              </p:cNvSpPr>
              <p:nvPr/>
            </p:nvSpPr>
            <p:spPr bwMode="auto">
              <a:xfrm>
                <a:off x="0" y="0"/>
                <a:ext cx="592940" cy="592940"/>
              </a:xfrm>
              <a:prstGeom prst="ellipse">
                <a:avLst/>
              </a:prstGeom>
              <a:gradFill rotWithShape="1">
                <a:gsLst>
                  <a:gs pos="0">
                    <a:schemeClr val="bg1"/>
                  </a:gs>
                  <a:gs pos="100000">
                    <a:srgbClr val="D9D9D9"/>
                  </a:gs>
                </a:gsLst>
                <a:lin ang="2700000" scaled="1"/>
              </a:gradFill>
              <a:ln w="12700" cmpd="sng">
                <a:solidFill>
                  <a:schemeClr val="bg1"/>
                </a:solidFill>
                <a:round/>
              </a:ln>
              <a:effectLst>
                <a:outerShdw dist="63500" dir="8100000" algn="ctr" rotWithShape="0">
                  <a:srgbClr val="000000">
                    <a:alpha val="25000"/>
                  </a:srgbClr>
                </a:outerShdw>
              </a:effec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en-US">
                  <a:solidFill>
                    <a:srgbClr val="FFFFFF"/>
                  </a:solidFill>
                  <a:cs typeface="Arial" panose="020B0604020202020204" pitchFamily="34" charset="0"/>
                </a:endParaRPr>
              </a:p>
            </p:txBody>
          </p:sp>
          <p:sp>
            <p:nvSpPr>
              <p:cNvPr id="34838" name="직사각형 153"/>
              <p:cNvSpPr>
                <a:spLocks noChangeArrowheads="1"/>
              </p:cNvSpPr>
              <p:nvPr/>
            </p:nvSpPr>
            <p:spPr bwMode="auto">
              <a:xfrm>
                <a:off x="86316" y="96415"/>
                <a:ext cx="4507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a:solidFill>
                      <a:srgbClr val="595959"/>
                    </a:solidFill>
                    <a:latin typeface="Impact" panose="020B0806030902050204" pitchFamily="34" charset="0"/>
                    <a:ea typeface="HY견고딕"/>
                    <a:cs typeface="HY견고딕"/>
                  </a:rPr>
                  <a:t>02</a:t>
                </a:r>
                <a:endParaRPr lang="ko-KR" altLang="en-US" sz="2000">
                  <a:latin typeface="Impact" panose="020B0806030902050204" pitchFamily="34" charset="0"/>
                </a:endParaRPr>
              </a:p>
            </p:txBody>
          </p:sp>
        </p:grpSp>
      </p:grpSp>
      <p:grpSp>
        <p:nvGrpSpPr>
          <p:cNvPr id="34839" name="组合 22"/>
          <p:cNvGrpSpPr/>
          <p:nvPr/>
        </p:nvGrpSpPr>
        <p:grpSpPr bwMode="auto">
          <a:xfrm>
            <a:off x="2988194" y="3239500"/>
            <a:ext cx="2003773" cy="592321"/>
            <a:chOff x="0" y="0"/>
            <a:chExt cx="2002743" cy="592940"/>
          </a:xfrm>
        </p:grpSpPr>
        <p:sp>
          <p:nvSpPr>
            <p:cNvPr id="34840" name="Rectangle 23"/>
            <p:cNvSpPr>
              <a:spLocks noChangeArrowheads="1"/>
            </p:cNvSpPr>
            <p:nvPr/>
          </p:nvSpPr>
          <p:spPr bwMode="auto">
            <a:xfrm>
              <a:off x="0" y="30317"/>
              <a:ext cx="1725509" cy="534393"/>
            </a:xfrm>
            <a:prstGeom prst="rect">
              <a:avLst/>
            </a:prstGeom>
            <a:solidFill>
              <a:srgbClr val="8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en-US" altLang="zh-CN">
                <a:solidFill>
                  <a:srgbClr val="000000"/>
                </a:solidFill>
              </a:endParaRPr>
            </a:p>
          </p:txBody>
        </p:sp>
        <p:grpSp>
          <p:nvGrpSpPr>
            <p:cNvPr id="34841" name="组合 24"/>
            <p:cNvGrpSpPr/>
            <p:nvPr/>
          </p:nvGrpSpPr>
          <p:grpSpPr bwMode="auto">
            <a:xfrm>
              <a:off x="1409803" y="0"/>
              <a:ext cx="592940" cy="592940"/>
              <a:chOff x="0" y="0"/>
              <a:chExt cx="592940" cy="592940"/>
            </a:xfrm>
          </p:grpSpPr>
          <p:sp>
            <p:nvSpPr>
              <p:cNvPr id="34842" name="Oval 25"/>
              <p:cNvSpPr>
                <a:spLocks noChangeArrowheads="1"/>
              </p:cNvSpPr>
              <p:nvPr/>
            </p:nvSpPr>
            <p:spPr bwMode="auto">
              <a:xfrm>
                <a:off x="0" y="0"/>
                <a:ext cx="592940" cy="592940"/>
              </a:xfrm>
              <a:prstGeom prst="ellipse">
                <a:avLst/>
              </a:prstGeom>
              <a:gradFill rotWithShape="1">
                <a:gsLst>
                  <a:gs pos="0">
                    <a:schemeClr val="bg1"/>
                  </a:gs>
                  <a:gs pos="100000">
                    <a:srgbClr val="D9D9D9"/>
                  </a:gs>
                </a:gsLst>
                <a:lin ang="2700000" scaled="1"/>
              </a:gradFill>
              <a:ln w="12700" cmpd="sng">
                <a:solidFill>
                  <a:schemeClr val="bg1"/>
                </a:solidFill>
                <a:round/>
              </a:ln>
              <a:effectLst>
                <a:outerShdw dist="63500" dir="8100000" algn="ctr" rotWithShape="0">
                  <a:srgbClr val="000000">
                    <a:alpha val="25000"/>
                  </a:srgbClr>
                </a:outerShdw>
              </a:effec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en-US">
                  <a:solidFill>
                    <a:srgbClr val="FFFFFF"/>
                  </a:solidFill>
                  <a:cs typeface="Arial" panose="020B0604020202020204" pitchFamily="34" charset="0"/>
                </a:endParaRPr>
              </a:p>
            </p:txBody>
          </p:sp>
          <p:sp>
            <p:nvSpPr>
              <p:cNvPr id="34843" name="직사각형 153"/>
              <p:cNvSpPr>
                <a:spLocks noChangeArrowheads="1"/>
              </p:cNvSpPr>
              <p:nvPr/>
            </p:nvSpPr>
            <p:spPr bwMode="auto">
              <a:xfrm>
                <a:off x="86316" y="96415"/>
                <a:ext cx="4587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a:solidFill>
                      <a:srgbClr val="595959"/>
                    </a:solidFill>
                    <a:latin typeface="Impact" panose="020B0806030902050204" pitchFamily="34" charset="0"/>
                    <a:ea typeface="HY견고딕"/>
                    <a:cs typeface="HY견고딕"/>
                  </a:rPr>
                  <a:t>03</a:t>
                </a:r>
                <a:endParaRPr lang="ko-KR" altLang="en-US" sz="2000">
                  <a:latin typeface="Impact" panose="020B0806030902050204" pitchFamily="34" charset="0"/>
                </a:endParaRPr>
              </a:p>
            </p:txBody>
          </p:sp>
        </p:grpSp>
      </p:grpSp>
      <p:grpSp>
        <p:nvGrpSpPr>
          <p:cNvPr id="34844" name="组合 27"/>
          <p:cNvGrpSpPr/>
          <p:nvPr/>
        </p:nvGrpSpPr>
        <p:grpSpPr bwMode="auto">
          <a:xfrm>
            <a:off x="2988194" y="3771478"/>
            <a:ext cx="1613180" cy="593908"/>
            <a:chOff x="0" y="0"/>
            <a:chExt cx="1611907" cy="592940"/>
          </a:xfrm>
        </p:grpSpPr>
        <p:sp>
          <p:nvSpPr>
            <p:cNvPr id="34845" name="Rectangle 23"/>
            <p:cNvSpPr>
              <a:spLocks noChangeArrowheads="1"/>
            </p:cNvSpPr>
            <p:nvPr/>
          </p:nvSpPr>
          <p:spPr bwMode="auto">
            <a:xfrm>
              <a:off x="0" y="29274"/>
              <a:ext cx="1315437" cy="534393"/>
            </a:xfrm>
            <a:prstGeom prst="rect">
              <a:avLst/>
            </a:prstGeom>
            <a:solidFill>
              <a:srgbClr val="93E2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en-US" altLang="zh-CN">
                <a:solidFill>
                  <a:srgbClr val="000000"/>
                </a:solidFill>
              </a:endParaRPr>
            </a:p>
          </p:txBody>
        </p:sp>
        <p:grpSp>
          <p:nvGrpSpPr>
            <p:cNvPr id="34846" name="组合 30"/>
            <p:cNvGrpSpPr/>
            <p:nvPr/>
          </p:nvGrpSpPr>
          <p:grpSpPr bwMode="auto">
            <a:xfrm>
              <a:off x="1018967" y="0"/>
              <a:ext cx="592940" cy="592940"/>
              <a:chOff x="0" y="0"/>
              <a:chExt cx="592940" cy="592940"/>
            </a:xfrm>
          </p:grpSpPr>
          <p:sp>
            <p:nvSpPr>
              <p:cNvPr id="34847" name="Oval 25"/>
              <p:cNvSpPr>
                <a:spLocks noChangeArrowheads="1"/>
              </p:cNvSpPr>
              <p:nvPr/>
            </p:nvSpPr>
            <p:spPr bwMode="auto">
              <a:xfrm>
                <a:off x="0" y="0"/>
                <a:ext cx="592940" cy="592940"/>
              </a:xfrm>
              <a:prstGeom prst="ellipse">
                <a:avLst/>
              </a:prstGeom>
              <a:gradFill rotWithShape="1">
                <a:gsLst>
                  <a:gs pos="0">
                    <a:schemeClr val="bg1"/>
                  </a:gs>
                  <a:gs pos="100000">
                    <a:srgbClr val="D9D9D9"/>
                  </a:gs>
                </a:gsLst>
                <a:lin ang="2700000" scaled="1"/>
              </a:gradFill>
              <a:ln w="12700" cmpd="sng">
                <a:solidFill>
                  <a:schemeClr val="bg1"/>
                </a:solidFill>
                <a:round/>
              </a:ln>
              <a:effectLst>
                <a:outerShdw dist="63500" dir="8100000" algn="ctr" rotWithShape="0">
                  <a:srgbClr val="000000">
                    <a:alpha val="25000"/>
                  </a:srgbClr>
                </a:outerShdw>
              </a:effec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en-US">
                  <a:solidFill>
                    <a:srgbClr val="FFFFFF"/>
                  </a:solidFill>
                  <a:cs typeface="Arial" panose="020B0604020202020204" pitchFamily="34" charset="0"/>
                </a:endParaRPr>
              </a:p>
            </p:txBody>
          </p:sp>
          <p:sp>
            <p:nvSpPr>
              <p:cNvPr id="34848" name="직사각형 153"/>
              <p:cNvSpPr>
                <a:spLocks noChangeArrowheads="1"/>
              </p:cNvSpPr>
              <p:nvPr/>
            </p:nvSpPr>
            <p:spPr bwMode="auto">
              <a:xfrm>
                <a:off x="65232" y="126522"/>
                <a:ext cx="4507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a:solidFill>
                      <a:srgbClr val="595959"/>
                    </a:solidFill>
                    <a:latin typeface="Impact" panose="020B0806030902050204" pitchFamily="34" charset="0"/>
                    <a:ea typeface="HY견고딕"/>
                    <a:cs typeface="HY견고딕"/>
                  </a:rPr>
                  <a:t>04</a:t>
                </a:r>
                <a:endParaRPr lang="ko-KR" altLang="en-US" sz="2000">
                  <a:latin typeface="Impact" panose="020B0806030902050204" pitchFamily="34" charset="0"/>
                </a:endParaRPr>
              </a:p>
            </p:txBody>
          </p:sp>
        </p:grpSp>
      </p:grpSp>
      <p:pic>
        <p:nvPicPr>
          <p:cNvPr id="34849" name="Group 1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1970" y="1421252"/>
            <a:ext cx="1127321" cy="295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50" name="矩形 1"/>
          <p:cNvSpPr>
            <a:spLocks noChangeArrowheads="1"/>
          </p:cNvSpPr>
          <p:nvPr/>
        </p:nvSpPr>
        <p:spPr bwMode="auto">
          <a:xfrm>
            <a:off x="6081181" y="2212071"/>
            <a:ext cx="2453114" cy="55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sp>
        <p:nvSpPr>
          <p:cNvPr id="34851" name="矩形 1"/>
          <p:cNvSpPr>
            <a:spLocks noChangeArrowheads="1"/>
          </p:cNvSpPr>
          <p:nvPr/>
        </p:nvSpPr>
        <p:spPr bwMode="auto">
          <a:xfrm>
            <a:off x="5719168" y="2764692"/>
            <a:ext cx="2453114" cy="55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sp>
        <p:nvSpPr>
          <p:cNvPr id="34852" name="矩形 1"/>
          <p:cNvSpPr>
            <a:spLocks noChangeArrowheads="1"/>
          </p:cNvSpPr>
          <p:nvPr/>
        </p:nvSpPr>
        <p:spPr bwMode="auto">
          <a:xfrm>
            <a:off x="5357155" y="3315723"/>
            <a:ext cx="2453114" cy="55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sp>
        <p:nvSpPr>
          <p:cNvPr id="34853" name="矩形 1"/>
          <p:cNvSpPr>
            <a:spLocks noChangeArrowheads="1"/>
          </p:cNvSpPr>
          <p:nvPr/>
        </p:nvSpPr>
        <p:spPr bwMode="auto">
          <a:xfrm>
            <a:off x="4995142" y="3868344"/>
            <a:ext cx="2453114" cy="55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pic>
        <p:nvPicPr>
          <p:cNvPr id="34854" name="图片 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95" y="1298976"/>
            <a:ext cx="1913269" cy="320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8" descr="E:\我图PPT\00001PNG素材\底边条\分层菱形.png"/>
          <p:cNvPicPr>
            <a:picLocks noChangeAspect="1" noChangeArrowheads="1"/>
          </p:cNvPicPr>
          <p:nvPr/>
        </p:nvPicPr>
        <p:blipFill rotWithShape="1">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4837" y="-812877"/>
            <a:ext cx="9150426" cy="101921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8" descr="E:\我图PPT\00001PNG素材\底边条\分层菱形.png"/>
          <p:cNvPicPr>
            <a:picLocks noChangeAspect="1" noChangeArrowheads="1"/>
          </p:cNvPicPr>
          <p:nvPr/>
        </p:nvPicPr>
        <p:blipFill rotWithShape="1">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61363" y="4938746"/>
            <a:ext cx="9315490" cy="10192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barn(inVertical)">
                                      <p:cBhvr>
                                        <p:cTn id="11" dur="500"/>
                                        <p:tgtEl>
                                          <p:spTgt spid="42"/>
                                        </p:tgtEl>
                                      </p:cBhvr>
                                    </p:animEffect>
                                  </p:childTnLst>
                                </p:cTn>
                              </p:par>
                            </p:childTnLst>
                          </p:cTn>
                        </p:par>
                        <p:par>
                          <p:cTn id="12" fill="hold">
                            <p:stCondLst>
                              <p:cond delay="1000"/>
                            </p:stCondLst>
                            <p:childTnLst>
                              <p:par>
                                <p:cTn id="13" presetID="15" presetClass="entr" presetSubtype="0" fill="hold" nodeType="afterEffect">
                                  <p:stCondLst>
                                    <p:cond delay="0"/>
                                  </p:stCondLst>
                                  <p:childTnLst>
                                    <p:set>
                                      <p:cBhvr>
                                        <p:cTn id="14" dur="1" fill="hold">
                                          <p:stCondLst>
                                            <p:cond delay="0"/>
                                          </p:stCondLst>
                                        </p:cTn>
                                        <p:tgtEl>
                                          <p:spTgt spid="34818"/>
                                        </p:tgtEl>
                                        <p:attrNameLst>
                                          <p:attrName>style.visibility</p:attrName>
                                        </p:attrNameLst>
                                      </p:cBhvr>
                                      <p:to>
                                        <p:strVal val="visible"/>
                                      </p:to>
                                    </p:set>
                                    <p:anim calcmode="lin" valueType="num">
                                      <p:cBhvr>
                                        <p:cTn id="15" dur="1000" fill="hold"/>
                                        <p:tgtEl>
                                          <p:spTgt spid="34818"/>
                                        </p:tgtEl>
                                        <p:attrNameLst>
                                          <p:attrName>ppt_w</p:attrName>
                                        </p:attrNameLst>
                                      </p:cBhvr>
                                      <p:tavLst>
                                        <p:tav tm="0">
                                          <p:val>
                                            <p:fltVal val="0"/>
                                          </p:val>
                                        </p:tav>
                                        <p:tav tm="100000">
                                          <p:val>
                                            <p:strVal val="#ppt_w"/>
                                          </p:val>
                                        </p:tav>
                                      </p:tavLst>
                                    </p:anim>
                                    <p:anim calcmode="lin" valueType="num">
                                      <p:cBhvr>
                                        <p:cTn id="16" dur="1000" fill="hold"/>
                                        <p:tgtEl>
                                          <p:spTgt spid="34818"/>
                                        </p:tgtEl>
                                        <p:attrNameLst>
                                          <p:attrName>ppt_h</p:attrName>
                                        </p:attrNameLst>
                                      </p:cBhvr>
                                      <p:tavLst>
                                        <p:tav tm="0">
                                          <p:val>
                                            <p:fltVal val="0"/>
                                          </p:val>
                                        </p:tav>
                                        <p:tav tm="100000">
                                          <p:val>
                                            <p:strVal val="#ppt_h"/>
                                          </p:val>
                                        </p:tav>
                                      </p:tavLst>
                                    </p:anim>
                                    <p:anim calcmode="lin" valueType="num">
                                      <p:cBhvr>
                                        <p:cTn id="17" dur="1000" fill="hold"/>
                                        <p:tgtEl>
                                          <p:spTgt spid="3481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4818"/>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34854"/>
                                        </p:tgtEl>
                                        <p:attrNameLst>
                                          <p:attrName>style.visibility</p:attrName>
                                        </p:attrNameLst>
                                      </p:cBhvr>
                                      <p:to>
                                        <p:strVal val="visible"/>
                                      </p:to>
                                    </p:set>
                                    <p:animEffect transition="in" filter="fade">
                                      <p:cBhvr>
                                        <p:cTn id="22" dur="500"/>
                                        <p:tgtEl>
                                          <p:spTgt spid="34854"/>
                                        </p:tgtEl>
                                      </p:cBhvr>
                                    </p:animEffect>
                                    <p:anim calcmode="lin" valueType="num">
                                      <p:cBhvr>
                                        <p:cTn id="23" dur="500" fill="hold"/>
                                        <p:tgtEl>
                                          <p:spTgt spid="34854"/>
                                        </p:tgtEl>
                                        <p:attrNameLst>
                                          <p:attrName>ppt_x</p:attrName>
                                        </p:attrNameLst>
                                      </p:cBhvr>
                                      <p:tavLst>
                                        <p:tav tm="0">
                                          <p:val>
                                            <p:strVal val="#ppt_x"/>
                                          </p:val>
                                        </p:tav>
                                        <p:tav tm="100000">
                                          <p:val>
                                            <p:strVal val="#ppt_x"/>
                                          </p:val>
                                        </p:tav>
                                      </p:tavLst>
                                    </p:anim>
                                    <p:anim calcmode="lin" valueType="num">
                                      <p:cBhvr>
                                        <p:cTn id="24" dur="500" fill="hold"/>
                                        <p:tgtEl>
                                          <p:spTgt spid="34854"/>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2" presetClass="entr" presetSubtype="8" fill="hold" nodeType="afterEffect">
                                  <p:stCondLst>
                                    <p:cond delay="0"/>
                                  </p:stCondLst>
                                  <p:childTnLst>
                                    <p:set>
                                      <p:cBhvr>
                                        <p:cTn id="27" dur="1" fill="hold">
                                          <p:stCondLst>
                                            <p:cond delay="0"/>
                                          </p:stCondLst>
                                        </p:cTn>
                                        <p:tgtEl>
                                          <p:spTgt spid="34849"/>
                                        </p:tgtEl>
                                        <p:attrNameLst>
                                          <p:attrName>style.visibility</p:attrName>
                                        </p:attrNameLst>
                                      </p:cBhvr>
                                      <p:to>
                                        <p:strVal val="visible"/>
                                      </p:to>
                                    </p:set>
                                    <p:anim calcmode="lin" valueType="num">
                                      <p:cBhvr additive="base">
                                        <p:cTn id="28" dur="750" fill="hold"/>
                                        <p:tgtEl>
                                          <p:spTgt spid="34849"/>
                                        </p:tgtEl>
                                        <p:attrNameLst>
                                          <p:attrName>ppt_x</p:attrName>
                                        </p:attrNameLst>
                                      </p:cBhvr>
                                      <p:tavLst>
                                        <p:tav tm="0">
                                          <p:val>
                                            <p:strVal val="0-#ppt_w/2"/>
                                          </p:val>
                                        </p:tav>
                                        <p:tav tm="100000">
                                          <p:val>
                                            <p:strVal val="#ppt_x"/>
                                          </p:val>
                                        </p:tav>
                                      </p:tavLst>
                                    </p:anim>
                                    <p:anim calcmode="lin" valueType="num">
                                      <p:cBhvr additive="base">
                                        <p:cTn id="29" dur="750" fill="hold"/>
                                        <p:tgtEl>
                                          <p:spTgt spid="34849"/>
                                        </p:tgtEl>
                                        <p:attrNameLst>
                                          <p:attrName>ppt_y</p:attrName>
                                        </p:attrNameLst>
                                      </p:cBhvr>
                                      <p:tavLst>
                                        <p:tav tm="0">
                                          <p:val>
                                            <p:strVal val="#ppt_y"/>
                                          </p:val>
                                        </p:tav>
                                        <p:tav tm="100000">
                                          <p:val>
                                            <p:strVal val="#ppt_y"/>
                                          </p:val>
                                        </p:tav>
                                      </p:tavLst>
                                    </p:anim>
                                  </p:childTnLst>
                                </p:cTn>
                              </p:par>
                            </p:childTnLst>
                          </p:cTn>
                        </p:par>
                        <p:par>
                          <p:cTn id="30" fill="hold">
                            <p:stCondLst>
                              <p:cond delay="3500"/>
                            </p:stCondLst>
                            <p:childTnLst>
                              <p:par>
                                <p:cTn id="31" presetID="22" presetClass="entr" presetSubtype="8" fill="hold" nodeType="afterEffect">
                                  <p:stCondLst>
                                    <p:cond delay="0"/>
                                  </p:stCondLst>
                                  <p:childTnLst>
                                    <p:set>
                                      <p:cBhvr>
                                        <p:cTn id="32" dur="1" fill="hold">
                                          <p:stCondLst>
                                            <p:cond delay="0"/>
                                          </p:stCondLst>
                                        </p:cTn>
                                        <p:tgtEl>
                                          <p:spTgt spid="34829"/>
                                        </p:tgtEl>
                                        <p:attrNameLst>
                                          <p:attrName>style.visibility</p:attrName>
                                        </p:attrNameLst>
                                      </p:cBhvr>
                                      <p:to>
                                        <p:strVal val="visible"/>
                                      </p:to>
                                    </p:set>
                                    <p:animEffect transition="in" filter="wipe(left)">
                                      <p:cBhvr>
                                        <p:cTn id="33" dur="500"/>
                                        <p:tgtEl>
                                          <p:spTgt spid="34829"/>
                                        </p:tgtEl>
                                      </p:cBhvr>
                                    </p:animEffect>
                                  </p:childTnLst>
                                </p:cTn>
                              </p:par>
                            </p:childTnLst>
                          </p:cTn>
                        </p:par>
                        <p:par>
                          <p:cTn id="34" fill="hold">
                            <p:stCondLst>
                              <p:cond delay="4000"/>
                            </p:stCondLst>
                            <p:childTnLst>
                              <p:par>
                                <p:cTn id="35" presetID="22" presetClass="entr" presetSubtype="8" fill="hold" nodeType="afterEffect">
                                  <p:stCondLst>
                                    <p:cond delay="0"/>
                                  </p:stCondLst>
                                  <p:childTnLst>
                                    <p:set>
                                      <p:cBhvr>
                                        <p:cTn id="36" dur="1" fill="hold">
                                          <p:stCondLst>
                                            <p:cond delay="0"/>
                                          </p:stCondLst>
                                        </p:cTn>
                                        <p:tgtEl>
                                          <p:spTgt spid="34834"/>
                                        </p:tgtEl>
                                        <p:attrNameLst>
                                          <p:attrName>style.visibility</p:attrName>
                                        </p:attrNameLst>
                                      </p:cBhvr>
                                      <p:to>
                                        <p:strVal val="visible"/>
                                      </p:to>
                                    </p:set>
                                    <p:animEffect transition="in" filter="wipe(left)">
                                      <p:cBhvr>
                                        <p:cTn id="37" dur="500"/>
                                        <p:tgtEl>
                                          <p:spTgt spid="34834"/>
                                        </p:tgtEl>
                                      </p:cBhvr>
                                    </p:animEffect>
                                  </p:childTnLst>
                                </p:cTn>
                              </p:par>
                            </p:childTnLst>
                          </p:cTn>
                        </p:par>
                        <p:par>
                          <p:cTn id="38" fill="hold">
                            <p:stCondLst>
                              <p:cond delay="4500"/>
                            </p:stCondLst>
                            <p:childTnLst>
                              <p:par>
                                <p:cTn id="39" presetID="22" presetClass="entr" presetSubtype="8" fill="hold" nodeType="afterEffect">
                                  <p:stCondLst>
                                    <p:cond delay="0"/>
                                  </p:stCondLst>
                                  <p:childTnLst>
                                    <p:set>
                                      <p:cBhvr>
                                        <p:cTn id="40" dur="1" fill="hold">
                                          <p:stCondLst>
                                            <p:cond delay="0"/>
                                          </p:stCondLst>
                                        </p:cTn>
                                        <p:tgtEl>
                                          <p:spTgt spid="34839"/>
                                        </p:tgtEl>
                                        <p:attrNameLst>
                                          <p:attrName>style.visibility</p:attrName>
                                        </p:attrNameLst>
                                      </p:cBhvr>
                                      <p:to>
                                        <p:strVal val="visible"/>
                                      </p:to>
                                    </p:set>
                                    <p:animEffect transition="in" filter="wipe(left)">
                                      <p:cBhvr>
                                        <p:cTn id="41" dur="500"/>
                                        <p:tgtEl>
                                          <p:spTgt spid="34839"/>
                                        </p:tgtEl>
                                      </p:cBhvr>
                                    </p:animEffect>
                                  </p:childTnLst>
                                </p:cTn>
                              </p:par>
                            </p:childTnLst>
                          </p:cTn>
                        </p:par>
                        <p:par>
                          <p:cTn id="42" fill="hold">
                            <p:stCondLst>
                              <p:cond delay="5000"/>
                            </p:stCondLst>
                            <p:childTnLst>
                              <p:par>
                                <p:cTn id="43" presetID="22" presetClass="entr" presetSubtype="8" fill="hold" nodeType="afterEffect">
                                  <p:stCondLst>
                                    <p:cond delay="0"/>
                                  </p:stCondLst>
                                  <p:childTnLst>
                                    <p:set>
                                      <p:cBhvr>
                                        <p:cTn id="44" dur="1" fill="hold">
                                          <p:stCondLst>
                                            <p:cond delay="0"/>
                                          </p:stCondLst>
                                        </p:cTn>
                                        <p:tgtEl>
                                          <p:spTgt spid="34844"/>
                                        </p:tgtEl>
                                        <p:attrNameLst>
                                          <p:attrName>style.visibility</p:attrName>
                                        </p:attrNameLst>
                                      </p:cBhvr>
                                      <p:to>
                                        <p:strVal val="visible"/>
                                      </p:to>
                                    </p:set>
                                    <p:animEffect transition="in" filter="wipe(left)">
                                      <p:cBhvr>
                                        <p:cTn id="45" dur="500"/>
                                        <p:tgtEl>
                                          <p:spTgt spid="34844"/>
                                        </p:tgtEl>
                                      </p:cBhvr>
                                    </p:animEffect>
                                  </p:childTnLst>
                                </p:cTn>
                              </p:par>
                              <p:par>
                                <p:cTn id="46" presetID="2" presetClass="entr" presetSubtype="2" fill="hold" grpId="0" nodeType="withEffect">
                                  <p:stCondLst>
                                    <p:cond delay="300"/>
                                  </p:stCondLst>
                                  <p:childTnLst>
                                    <p:set>
                                      <p:cBhvr>
                                        <p:cTn id="47" dur="1" fill="hold">
                                          <p:stCondLst>
                                            <p:cond delay="0"/>
                                          </p:stCondLst>
                                        </p:cTn>
                                        <p:tgtEl>
                                          <p:spTgt spid="34850"/>
                                        </p:tgtEl>
                                        <p:attrNameLst>
                                          <p:attrName>style.visibility</p:attrName>
                                        </p:attrNameLst>
                                      </p:cBhvr>
                                      <p:to>
                                        <p:strVal val="visible"/>
                                      </p:to>
                                    </p:set>
                                    <p:anim calcmode="lin" valueType="num">
                                      <p:cBhvr additive="base">
                                        <p:cTn id="48" dur="300" fill="hold"/>
                                        <p:tgtEl>
                                          <p:spTgt spid="34850"/>
                                        </p:tgtEl>
                                        <p:attrNameLst>
                                          <p:attrName>ppt_x</p:attrName>
                                        </p:attrNameLst>
                                      </p:cBhvr>
                                      <p:tavLst>
                                        <p:tav tm="0">
                                          <p:val>
                                            <p:strVal val="1+#ppt_w/2"/>
                                          </p:val>
                                        </p:tav>
                                        <p:tav tm="100000">
                                          <p:val>
                                            <p:strVal val="#ppt_x"/>
                                          </p:val>
                                        </p:tav>
                                      </p:tavLst>
                                    </p:anim>
                                    <p:anim calcmode="lin" valueType="num">
                                      <p:cBhvr additive="base">
                                        <p:cTn id="49" dur="300" fill="hold"/>
                                        <p:tgtEl>
                                          <p:spTgt spid="34850"/>
                                        </p:tgtEl>
                                        <p:attrNameLst>
                                          <p:attrName>ppt_y</p:attrName>
                                        </p:attrNameLst>
                                      </p:cBhvr>
                                      <p:tavLst>
                                        <p:tav tm="0">
                                          <p:val>
                                            <p:strVal val="#ppt_y"/>
                                          </p:val>
                                        </p:tav>
                                        <p:tav tm="100000">
                                          <p:val>
                                            <p:strVal val="#ppt_y"/>
                                          </p:val>
                                        </p:tav>
                                      </p:tavLst>
                                    </p:anim>
                                  </p:childTnLst>
                                </p:cTn>
                              </p:par>
                            </p:childTnLst>
                          </p:cTn>
                        </p:par>
                        <p:par>
                          <p:cTn id="50" fill="hold">
                            <p:stCondLst>
                              <p:cond delay="5500"/>
                            </p:stCondLst>
                            <p:childTnLst>
                              <p:par>
                                <p:cTn id="51" presetID="2" presetClass="entr" presetSubtype="2" fill="hold" grpId="0" nodeType="afterEffect">
                                  <p:stCondLst>
                                    <p:cond delay="0"/>
                                  </p:stCondLst>
                                  <p:childTnLst>
                                    <p:set>
                                      <p:cBhvr>
                                        <p:cTn id="52" dur="1" fill="hold">
                                          <p:stCondLst>
                                            <p:cond delay="0"/>
                                          </p:stCondLst>
                                        </p:cTn>
                                        <p:tgtEl>
                                          <p:spTgt spid="34851"/>
                                        </p:tgtEl>
                                        <p:attrNameLst>
                                          <p:attrName>style.visibility</p:attrName>
                                        </p:attrNameLst>
                                      </p:cBhvr>
                                      <p:to>
                                        <p:strVal val="visible"/>
                                      </p:to>
                                    </p:set>
                                    <p:anim calcmode="lin" valueType="num">
                                      <p:cBhvr additive="base">
                                        <p:cTn id="53" dur="300" fill="hold"/>
                                        <p:tgtEl>
                                          <p:spTgt spid="34851"/>
                                        </p:tgtEl>
                                        <p:attrNameLst>
                                          <p:attrName>ppt_x</p:attrName>
                                        </p:attrNameLst>
                                      </p:cBhvr>
                                      <p:tavLst>
                                        <p:tav tm="0">
                                          <p:val>
                                            <p:strVal val="1+#ppt_w/2"/>
                                          </p:val>
                                        </p:tav>
                                        <p:tav tm="100000">
                                          <p:val>
                                            <p:strVal val="#ppt_x"/>
                                          </p:val>
                                        </p:tav>
                                      </p:tavLst>
                                    </p:anim>
                                    <p:anim calcmode="lin" valueType="num">
                                      <p:cBhvr additive="base">
                                        <p:cTn id="54" dur="300" fill="hold"/>
                                        <p:tgtEl>
                                          <p:spTgt spid="34851"/>
                                        </p:tgtEl>
                                        <p:attrNameLst>
                                          <p:attrName>ppt_y</p:attrName>
                                        </p:attrNameLst>
                                      </p:cBhvr>
                                      <p:tavLst>
                                        <p:tav tm="0">
                                          <p:val>
                                            <p:strVal val="#ppt_y"/>
                                          </p:val>
                                        </p:tav>
                                        <p:tav tm="100000">
                                          <p:val>
                                            <p:strVal val="#ppt_y"/>
                                          </p:val>
                                        </p:tav>
                                      </p:tavLst>
                                    </p:anim>
                                  </p:childTnLst>
                                </p:cTn>
                              </p:par>
                            </p:childTnLst>
                          </p:cTn>
                        </p:par>
                        <p:par>
                          <p:cTn id="55" fill="hold">
                            <p:stCondLst>
                              <p:cond delay="6000"/>
                            </p:stCondLst>
                            <p:childTnLst>
                              <p:par>
                                <p:cTn id="56" presetID="2" presetClass="entr" presetSubtype="2" fill="hold" grpId="0" nodeType="afterEffect">
                                  <p:stCondLst>
                                    <p:cond delay="0"/>
                                  </p:stCondLst>
                                  <p:childTnLst>
                                    <p:set>
                                      <p:cBhvr>
                                        <p:cTn id="57" dur="1" fill="hold">
                                          <p:stCondLst>
                                            <p:cond delay="0"/>
                                          </p:stCondLst>
                                        </p:cTn>
                                        <p:tgtEl>
                                          <p:spTgt spid="34852"/>
                                        </p:tgtEl>
                                        <p:attrNameLst>
                                          <p:attrName>style.visibility</p:attrName>
                                        </p:attrNameLst>
                                      </p:cBhvr>
                                      <p:to>
                                        <p:strVal val="visible"/>
                                      </p:to>
                                    </p:set>
                                    <p:anim calcmode="lin" valueType="num">
                                      <p:cBhvr additive="base">
                                        <p:cTn id="58" dur="300" fill="hold"/>
                                        <p:tgtEl>
                                          <p:spTgt spid="34852"/>
                                        </p:tgtEl>
                                        <p:attrNameLst>
                                          <p:attrName>ppt_x</p:attrName>
                                        </p:attrNameLst>
                                      </p:cBhvr>
                                      <p:tavLst>
                                        <p:tav tm="0">
                                          <p:val>
                                            <p:strVal val="1+#ppt_w/2"/>
                                          </p:val>
                                        </p:tav>
                                        <p:tav tm="100000">
                                          <p:val>
                                            <p:strVal val="#ppt_x"/>
                                          </p:val>
                                        </p:tav>
                                      </p:tavLst>
                                    </p:anim>
                                    <p:anim calcmode="lin" valueType="num">
                                      <p:cBhvr additive="base">
                                        <p:cTn id="59" dur="300" fill="hold"/>
                                        <p:tgtEl>
                                          <p:spTgt spid="34852"/>
                                        </p:tgtEl>
                                        <p:attrNameLst>
                                          <p:attrName>ppt_y</p:attrName>
                                        </p:attrNameLst>
                                      </p:cBhvr>
                                      <p:tavLst>
                                        <p:tav tm="0">
                                          <p:val>
                                            <p:strVal val="#ppt_y"/>
                                          </p:val>
                                        </p:tav>
                                        <p:tav tm="100000">
                                          <p:val>
                                            <p:strVal val="#ppt_y"/>
                                          </p:val>
                                        </p:tav>
                                      </p:tavLst>
                                    </p:anim>
                                  </p:childTnLst>
                                </p:cTn>
                              </p:par>
                            </p:childTnLst>
                          </p:cTn>
                        </p:par>
                        <p:par>
                          <p:cTn id="60" fill="hold">
                            <p:stCondLst>
                              <p:cond delay="6500"/>
                            </p:stCondLst>
                            <p:childTnLst>
                              <p:par>
                                <p:cTn id="61" presetID="2" presetClass="entr" presetSubtype="2" fill="hold" grpId="0" nodeType="afterEffect">
                                  <p:stCondLst>
                                    <p:cond delay="0"/>
                                  </p:stCondLst>
                                  <p:childTnLst>
                                    <p:set>
                                      <p:cBhvr>
                                        <p:cTn id="62" dur="1" fill="hold">
                                          <p:stCondLst>
                                            <p:cond delay="0"/>
                                          </p:stCondLst>
                                        </p:cTn>
                                        <p:tgtEl>
                                          <p:spTgt spid="34853"/>
                                        </p:tgtEl>
                                        <p:attrNameLst>
                                          <p:attrName>style.visibility</p:attrName>
                                        </p:attrNameLst>
                                      </p:cBhvr>
                                      <p:to>
                                        <p:strVal val="visible"/>
                                      </p:to>
                                    </p:set>
                                    <p:anim calcmode="lin" valueType="num">
                                      <p:cBhvr additive="base">
                                        <p:cTn id="63" dur="300" fill="hold"/>
                                        <p:tgtEl>
                                          <p:spTgt spid="34853"/>
                                        </p:tgtEl>
                                        <p:attrNameLst>
                                          <p:attrName>ppt_x</p:attrName>
                                        </p:attrNameLst>
                                      </p:cBhvr>
                                      <p:tavLst>
                                        <p:tav tm="0">
                                          <p:val>
                                            <p:strVal val="1+#ppt_w/2"/>
                                          </p:val>
                                        </p:tav>
                                        <p:tav tm="100000">
                                          <p:val>
                                            <p:strVal val="#ppt_x"/>
                                          </p:val>
                                        </p:tav>
                                      </p:tavLst>
                                    </p:anim>
                                    <p:anim calcmode="lin" valueType="num">
                                      <p:cBhvr additive="base">
                                        <p:cTn id="64" dur="300" fill="hold"/>
                                        <p:tgtEl>
                                          <p:spTgt spid="348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50" grpId="0" autoUpdateAnimBg="0"/>
      <p:bldP spid="34851" grpId="0" autoUpdateAnimBg="0"/>
      <p:bldP spid="34852" grpId="0" autoUpdateAnimBg="0"/>
      <p:bldP spid="34853"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5842" name="组合 3"/>
          <p:cNvGrpSpPr/>
          <p:nvPr/>
        </p:nvGrpSpPr>
        <p:grpSpPr bwMode="auto">
          <a:xfrm>
            <a:off x="471570" y="198500"/>
            <a:ext cx="3453412" cy="543093"/>
            <a:chOff x="0" y="0"/>
            <a:chExt cx="3452079" cy="542182"/>
          </a:xfrm>
        </p:grpSpPr>
        <p:grpSp>
          <p:nvGrpSpPr>
            <p:cNvPr id="35843" name="组合 2"/>
            <p:cNvGrpSpPr/>
            <p:nvPr/>
          </p:nvGrpSpPr>
          <p:grpSpPr bwMode="auto">
            <a:xfrm>
              <a:off x="0" y="0"/>
              <a:ext cx="3452079" cy="542182"/>
              <a:chOff x="0" y="0"/>
              <a:chExt cx="3452079" cy="542182"/>
            </a:xfrm>
          </p:grpSpPr>
          <p:sp>
            <p:nvSpPr>
              <p:cNvPr id="35844" name="圆角矩形 1"/>
              <p:cNvSpPr>
                <a:spLocks noChangeArrowheads="1"/>
              </p:cNvSpPr>
              <p:nvPr/>
            </p:nvSpPr>
            <p:spPr bwMode="auto">
              <a:xfrm>
                <a:off x="507788" y="89263"/>
                <a:ext cx="2872283" cy="41140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35845" name="TextBox 29"/>
              <p:cNvSpPr txBox="1">
                <a:spLocks noChangeArrowheads="1"/>
              </p:cNvSpPr>
              <p:nvPr/>
            </p:nvSpPr>
            <p:spPr bwMode="auto">
              <a:xfrm>
                <a:off x="716816" y="130779"/>
                <a:ext cx="2735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在这里填写项目的大标题</a:t>
                </a:r>
                <a:endPar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grpSp>
            <p:nvGrpSpPr>
              <p:cNvPr id="35846" name="组合 42"/>
              <p:cNvGrpSpPr/>
              <p:nvPr/>
            </p:nvGrpSpPr>
            <p:grpSpPr bwMode="auto">
              <a:xfrm>
                <a:off x="0" y="0"/>
                <a:ext cx="571760" cy="542182"/>
                <a:chOff x="0" y="0"/>
                <a:chExt cx="713451" cy="676543"/>
              </a:xfrm>
            </p:grpSpPr>
            <p:grpSp>
              <p:nvGrpSpPr>
                <p:cNvPr id="35847" name="组合 44"/>
                <p:cNvGrpSpPr/>
                <p:nvPr/>
              </p:nvGrpSpPr>
              <p:grpSpPr bwMode="auto">
                <a:xfrm>
                  <a:off x="0" y="0"/>
                  <a:ext cx="576064" cy="676543"/>
                  <a:chOff x="0" y="0"/>
                  <a:chExt cx="576064" cy="676543"/>
                </a:xfrm>
              </p:grpSpPr>
              <p:sp>
                <p:nvSpPr>
                  <p:cNvPr id="35848" name="圆角矩形 48"/>
                  <p:cNvSpPr>
                    <a:spLocks noChangeArrowheads="1"/>
                  </p:cNvSpPr>
                  <p:nvPr/>
                </p:nvSpPr>
                <p:spPr bwMode="auto">
                  <a:xfrm>
                    <a:off x="0" y="0"/>
                    <a:ext cx="576064" cy="67654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35849" name="圆角矩形 10"/>
                  <p:cNvSpPr/>
                  <p:nvPr/>
                </p:nvSpPr>
                <p:spPr bwMode="auto">
                  <a:xfrm>
                    <a:off x="13321" y="9524"/>
                    <a:ext cx="540517" cy="667019"/>
                  </a:xfrm>
                  <a:custGeom>
                    <a:avLst/>
                    <a:gdLst>
                      <a:gd name="T0" fmla="*/ 96013 w 567277"/>
                      <a:gd name="T1" fmla="*/ 0 h 849176"/>
                      <a:gd name="T2" fmla="*/ 480051 w 567277"/>
                      <a:gd name="T3" fmla="*/ 0 h 849176"/>
                      <a:gd name="T4" fmla="*/ 567277 w 567277"/>
                      <a:gd name="T5" fmla="*/ 56798 h 849176"/>
                      <a:gd name="T6" fmla="*/ 1834 w 567277"/>
                      <a:gd name="T7" fmla="*/ 849176 h 849176"/>
                      <a:gd name="T8" fmla="*/ 0 w 567277"/>
                      <a:gd name="T9" fmla="*/ 840091 h 849176"/>
                      <a:gd name="T10" fmla="*/ 0 w 567277"/>
                      <a:gd name="T11" fmla="*/ 96013 h 849176"/>
                      <a:gd name="T12" fmla="*/ 96013 w 567277"/>
                      <a:gd name="T13" fmla="*/ 0 h 849176"/>
                    </a:gdLst>
                    <a:ahLst/>
                    <a:cxnLst>
                      <a:cxn ang="0">
                        <a:pos x="T0" y="T1"/>
                      </a:cxn>
                      <a:cxn ang="0">
                        <a:pos x="T2" y="T3"/>
                      </a:cxn>
                      <a:cxn ang="0">
                        <a:pos x="T4" y="T5"/>
                      </a:cxn>
                      <a:cxn ang="0">
                        <a:pos x="T6" y="T7"/>
                      </a:cxn>
                      <a:cxn ang="0">
                        <a:pos x="T8" y="T9"/>
                      </a:cxn>
                      <a:cxn ang="0">
                        <a:pos x="T10" y="T11"/>
                      </a:cxn>
                      <a:cxn ang="0">
                        <a:pos x="T12" y="T13"/>
                      </a:cxn>
                    </a:cxnLst>
                    <a:rect l="0" t="0" r="r" b="b"/>
                    <a:pathLst>
                      <a:path w="567277" h="849176">
                        <a:moveTo>
                          <a:pt x="96013" y="0"/>
                        </a:moveTo>
                        <a:lnTo>
                          <a:pt x="480051" y="0"/>
                        </a:lnTo>
                        <a:cubicBezTo>
                          <a:pt x="519045" y="0"/>
                          <a:pt x="552609" y="23245"/>
                          <a:pt x="567277" y="56798"/>
                        </a:cubicBezTo>
                        <a:cubicBezTo>
                          <a:pt x="244152" y="189919"/>
                          <a:pt x="14842" y="493018"/>
                          <a:pt x="1834" y="849176"/>
                        </a:cubicBezTo>
                        <a:cubicBezTo>
                          <a:pt x="148" y="846275"/>
                          <a:pt x="0" y="843200"/>
                          <a:pt x="0" y="840091"/>
                        </a:cubicBezTo>
                        <a:lnTo>
                          <a:pt x="0" y="96013"/>
                        </a:lnTo>
                        <a:cubicBezTo>
                          <a:pt x="0" y="42986"/>
                          <a:pt x="42986" y="0"/>
                          <a:pt x="96013" y="0"/>
                        </a:cubicBezTo>
                        <a:close/>
                      </a:path>
                    </a:pathLst>
                  </a:custGeom>
                  <a:gradFill rotWithShape="0">
                    <a:gsLst>
                      <a:gs pos="0">
                        <a:schemeClr val="bg1">
                          <a:alpha val="34999"/>
                        </a:schemeClr>
                      </a:gs>
                      <a:gs pos="100000">
                        <a:schemeClr val="tx2"/>
                      </a:gs>
                    </a:gsLst>
                    <a:lin ang="1200000"/>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pic>
              <p:nvPicPr>
                <p:cNvPr id="35850" name="图片 4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184967"/>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图片 4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436995"/>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35852" name="图片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3" y="114282"/>
              <a:ext cx="321250" cy="321250"/>
            </a:xfrm>
            <a:prstGeom prst="rect">
              <a:avLst/>
            </a:prstGeom>
            <a:noFill/>
            <a:ln>
              <a:noFill/>
            </a:ln>
            <a:effectLst>
              <a:outerShdw dist="12700" dir="27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853" name="Arc 3"/>
          <p:cNvSpPr/>
          <p:nvPr/>
        </p:nvSpPr>
        <p:spPr bwMode="auto">
          <a:xfrm>
            <a:off x="1038406" y="1702326"/>
            <a:ext cx="2670639" cy="2670999"/>
          </a:xfrm>
          <a:custGeom>
            <a:avLst/>
            <a:gdLst>
              <a:gd name="T0" fmla="*/ 2669519 w 2669796"/>
              <a:gd name="T1" fmla="*/ 1307722 h 2669796"/>
              <a:gd name="T2" fmla="*/ 1864024 w 2669796"/>
              <a:gd name="T3" fmla="*/ 2560451 h 2669796"/>
              <a:gd name="T4" fmla="*/ 399879 w 2669796"/>
              <a:gd name="T5" fmla="*/ 2287628 h 2669796"/>
              <a:gd name="T6" fmla="*/ 99634 w 2669796"/>
              <a:gd name="T7" fmla="*/ 828860 h 2669796"/>
              <a:gd name="T8" fmla="*/ 1337029 w 2669796"/>
              <a:gd name="T9" fmla="*/ 3 h 2669796"/>
              <a:gd name="T10" fmla="*/ 1334898 w 2669796"/>
              <a:gd name="T11" fmla="*/ 1334898 h 2669796"/>
              <a:gd name="T12" fmla="*/ 2669519 w 2669796"/>
              <a:gd name="T13" fmla="*/ 1307722 h 2669796"/>
              <a:gd name="T14" fmla="*/ 2669519 w 2669796"/>
              <a:gd name="T15" fmla="*/ 1307722 h 2669796"/>
              <a:gd name="T16" fmla="*/ 1864024 w 2669796"/>
              <a:gd name="T17" fmla="*/ 2560451 h 2669796"/>
              <a:gd name="T18" fmla="*/ 399879 w 2669796"/>
              <a:gd name="T19" fmla="*/ 2287628 h 2669796"/>
              <a:gd name="T20" fmla="*/ 99634 w 2669796"/>
              <a:gd name="T21" fmla="*/ 828860 h 2669796"/>
              <a:gd name="T22" fmla="*/ 1337029 w 2669796"/>
              <a:gd name="T23" fmla="*/ 3 h 2669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69796" h="2669796" stroke="0">
                <a:moveTo>
                  <a:pt x="2669519" y="1307722"/>
                </a:moveTo>
                <a:cubicBezTo>
                  <a:pt x="2680565" y="1850194"/>
                  <a:pt x="2362163" y="2345381"/>
                  <a:pt x="1864024" y="2560451"/>
                </a:cubicBezTo>
                <a:cubicBezTo>
                  <a:pt x="1365885" y="2775520"/>
                  <a:pt x="787127" y="2667677"/>
                  <a:pt x="399879" y="2287628"/>
                </a:cubicBezTo>
                <a:cubicBezTo>
                  <a:pt x="12632" y="1907579"/>
                  <a:pt x="-106051" y="1330947"/>
                  <a:pt x="99634" y="828860"/>
                </a:cubicBezTo>
                <a:cubicBezTo>
                  <a:pt x="305319" y="326773"/>
                  <a:pt x="794446" y="-864"/>
                  <a:pt x="1337029" y="3"/>
                </a:cubicBezTo>
                <a:cubicBezTo>
                  <a:pt x="1336319" y="444968"/>
                  <a:pt x="1335608" y="889933"/>
                  <a:pt x="1334898" y="1334898"/>
                </a:cubicBezTo>
                <a:lnTo>
                  <a:pt x="2669519" y="1307722"/>
                </a:lnTo>
                <a:close/>
              </a:path>
              <a:path w="2669796" h="2669796" fill="none">
                <a:moveTo>
                  <a:pt x="2669519" y="1307722"/>
                </a:moveTo>
                <a:cubicBezTo>
                  <a:pt x="2680565" y="1850194"/>
                  <a:pt x="2362163" y="2345381"/>
                  <a:pt x="1864024" y="2560451"/>
                </a:cubicBezTo>
                <a:cubicBezTo>
                  <a:pt x="1365885" y="2775520"/>
                  <a:pt x="787127" y="2667677"/>
                  <a:pt x="399879" y="2287628"/>
                </a:cubicBezTo>
                <a:cubicBezTo>
                  <a:pt x="12632" y="1907579"/>
                  <a:pt x="-106051" y="1330947"/>
                  <a:pt x="99634" y="828860"/>
                </a:cubicBezTo>
                <a:cubicBezTo>
                  <a:pt x="305319" y="326773"/>
                  <a:pt x="794446" y="-864"/>
                  <a:pt x="1337029" y="3"/>
                </a:cubicBezTo>
              </a:path>
            </a:pathLst>
          </a:custGeom>
          <a:noFill/>
          <a:ln w="139700" cap="flat" cmpd="sng">
            <a:solidFill>
              <a:srgbClr val="003860"/>
            </a:solidFill>
            <a:round/>
          </a:ln>
          <a:extLst>
            <a:ext uri="{909E8E84-426E-40DD-AFC4-6F175D3DCCD1}">
              <a14:hiddenFill xmlns:a14="http://schemas.microsoft.com/office/drawing/2010/main">
                <a:solidFill>
                  <a:srgbClr val="FFFFFF"/>
                </a:solidFill>
              </a14:hiddenFill>
            </a:ext>
          </a:extLst>
        </p:spPr>
        <p:txBody>
          <a:bodyPr lIns="91458" tIns="45729" rIns="91458" bIns="45729" anchor="ctr"/>
          <a:lstStyle/>
          <a:p>
            <a:endParaRPr lang="zh-CN" altLang="en-US"/>
          </a:p>
        </p:txBody>
      </p:sp>
      <p:sp>
        <p:nvSpPr>
          <p:cNvPr id="35854" name="Arc 4"/>
          <p:cNvSpPr/>
          <p:nvPr/>
        </p:nvSpPr>
        <p:spPr bwMode="auto">
          <a:xfrm>
            <a:off x="1228939" y="1892885"/>
            <a:ext cx="2289573" cy="2289882"/>
          </a:xfrm>
          <a:custGeom>
            <a:avLst/>
            <a:gdLst>
              <a:gd name="T0" fmla="*/ 2199351 w 2288397"/>
              <a:gd name="T1" fmla="*/ 1586740 h 2288397"/>
              <a:gd name="T2" fmla="*/ 843590 w 2288397"/>
              <a:gd name="T3" fmla="*/ 2248203 h 2288397"/>
              <a:gd name="T4" fmla="*/ 10342 w 2288397"/>
              <a:gd name="T5" fmla="*/ 990699 h 2288397"/>
              <a:gd name="T6" fmla="*/ 1147948 w 2288397"/>
              <a:gd name="T7" fmla="*/ 6 h 2288397"/>
              <a:gd name="T8" fmla="*/ 1144199 w 2288397"/>
              <a:gd name="T9" fmla="*/ 1144199 h 2288397"/>
              <a:gd name="T10" fmla="*/ 2199351 w 2288397"/>
              <a:gd name="T11" fmla="*/ 1586740 h 2288397"/>
              <a:gd name="T12" fmla="*/ 2199351 w 2288397"/>
              <a:gd name="T13" fmla="*/ 1586740 h 2288397"/>
              <a:gd name="T14" fmla="*/ 843590 w 2288397"/>
              <a:gd name="T15" fmla="*/ 2248203 h 2288397"/>
              <a:gd name="T16" fmla="*/ 10342 w 2288397"/>
              <a:gd name="T17" fmla="*/ 990699 h 2288397"/>
              <a:gd name="T18" fmla="*/ 1147948 w 2288397"/>
              <a:gd name="T19" fmla="*/ 6 h 2288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8397" h="2288397" stroke="0">
                <a:moveTo>
                  <a:pt x="2199351" y="1586740"/>
                </a:moveTo>
                <a:cubicBezTo>
                  <a:pt x="1977334" y="2116095"/>
                  <a:pt x="1397453" y="2399013"/>
                  <a:pt x="843590" y="2248203"/>
                </a:cubicBezTo>
                <a:cubicBezTo>
                  <a:pt x="289727" y="2097393"/>
                  <a:pt x="-66667" y="1559538"/>
                  <a:pt x="10342" y="990699"/>
                </a:cubicBezTo>
                <a:cubicBezTo>
                  <a:pt x="87350" y="421860"/>
                  <a:pt x="573923" y="-1876"/>
                  <a:pt x="1147948" y="6"/>
                </a:cubicBezTo>
                <a:cubicBezTo>
                  <a:pt x="1146698" y="381404"/>
                  <a:pt x="1145449" y="762801"/>
                  <a:pt x="1144199" y="1144199"/>
                </a:cubicBezTo>
                <a:lnTo>
                  <a:pt x="2199351" y="1586740"/>
                </a:lnTo>
                <a:close/>
              </a:path>
              <a:path w="2288397" h="2288397" fill="none">
                <a:moveTo>
                  <a:pt x="2199351" y="1586740"/>
                </a:moveTo>
                <a:cubicBezTo>
                  <a:pt x="1977334" y="2116095"/>
                  <a:pt x="1397453" y="2399013"/>
                  <a:pt x="843590" y="2248203"/>
                </a:cubicBezTo>
                <a:cubicBezTo>
                  <a:pt x="289727" y="2097393"/>
                  <a:pt x="-66667" y="1559538"/>
                  <a:pt x="10342" y="990699"/>
                </a:cubicBezTo>
                <a:cubicBezTo>
                  <a:pt x="87350" y="421860"/>
                  <a:pt x="573923" y="-1876"/>
                  <a:pt x="1147948" y="6"/>
                </a:cubicBezTo>
              </a:path>
            </a:pathLst>
          </a:custGeom>
          <a:noFill/>
          <a:ln w="139700" cap="flat" cmpd="sng">
            <a:solidFill>
              <a:schemeClr val="tx2"/>
            </a:solidFill>
            <a:round/>
          </a:ln>
          <a:extLst>
            <a:ext uri="{909E8E84-426E-40DD-AFC4-6F175D3DCCD1}">
              <a14:hiddenFill xmlns:a14="http://schemas.microsoft.com/office/drawing/2010/main">
                <a:solidFill>
                  <a:srgbClr val="FFFFFF"/>
                </a:solidFill>
              </a14:hiddenFill>
            </a:ext>
          </a:extLst>
        </p:spPr>
        <p:txBody>
          <a:bodyPr lIns="91458" tIns="45729" rIns="91458" bIns="45729" anchor="ctr"/>
          <a:lstStyle/>
          <a:p>
            <a:endParaRPr lang="zh-CN" altLang="en-US"/>
          </a:p>
        </p:txBody>
      </p:sp>
      <p:sp>
        <p:nvSpPr>
          <p:cNvPr id="35855" name="Arc 5"/>
          <p:cNvSpPr/>
          <p:nvPr/>
        </p:nvSpPr>
        <p:spPr bwMode="auto">
          <a:xfrm>
            <a:off x="1421060" y="2083444"/>
            <a:ext cx="1906918" cy="1908764"/>
          </a:xfrm>
          <a:custGeom>
            <a:avLst/>
            <a:gdLst>
              <a:gd name="T0" fmla="*/ 1464117 w 1906997"/>
              <a:gd name="T1" fmla="*/ 1758749 h 1906997"/>
              <a:gd name="T2" fmla="*/ 360531 w 1906997"/>
              <a:gd name="T3" fmla="*/ 1700191 h 1906997"/>
              <a:gd name="T4" fmla="*/ 53515 w 1906997"/>
              <a:gd name="T5" fmla="*/ 638555 h 1906997"/>
              <a:gd name="T6" fmla="*/ 955502 w 1906997"/>
              <a:gd name="T7" fmla="*/ 2 h 1906997"/>
              <a:gd name="T8" fmla="*/ 953499 w 1906997"/>
              <a:gd name="T9" fmla="*/ 953499 h 1906997"/>
              <a:gd name="T10" fmla="*/ 1464117 w 1906997"/>
              <a:gd name="T11" fmla="*/ 1758749 h 1906997"/>
              <a:gd name="T12" fmla="*/ 1464117 w 1906997"/>
              <a:gd name="T13" fmla="*/ 1758749 h 1906997"/>
              <a:gd name="T14" fmla="*/ 360531 w 1906997"/>
              <a:gd name="T15" fmla="*/ 1700191 h 1906997"/>
              <a:gd name="T16" fmla="*/ 53515 w 1906997"/>
              <a:gd name="T17" fmla="*/ 638555 h 1906997"/>
              <a:gd name="T18" fmla="*/ 955502 w 1906997"/>
              <a:gd name="T19" fmla="*/ 2 h 1906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6997" h="1906997" stroke="0">
                <a:moveTo>
                  <a:pt x="1464117" y="1758749"/>
                </a:moveTo>
                <a:cubicBezTo>
                  <a:pt x="1121294" y="1976137"/>
                  <a:pt x="678423" y="1952637"/>
                  <a:pt x="360531" y="1700191"/>
                </a:cubicBezTo>
                <a:cubicBezTo>
                  <a:pt x="42639" y="1447745"/>
                  <a:pt x="-80568" y="1021708"/>
                  <a:pt x="53515" y="638555"/>
                </a:cubicBezTo>
                <a:cubicBezTo>
                  <a:pt x="187597" y="255401"/>
                  <a:pt x="549566" y="-851"/>
                  <a:pt x="955502" y="2"/>
                </a:cubicBezTo>
                <a:cubicBezTo>
                  <a:pt x="954834" y="317834"/>
                  <a:pt x="954167" y="635667"/>
                  <a:pt x="953499" y="953499"/>
                </a:cubicBezTo>
                <a:lnTo>
                  <a:pt x="1464117" y="1758749"/>
                </a:lnTo>
                <a:close/>
              </a:path>
              <a:path w="1906997" h="1906997" fill="none">
                <a:moveTo>
                  <a:pt x="1464117" y="1758749"/>
                </a:moveTo>
                <a:cubicBezTo>
                  <a:pt x="1121294" y="1976137"/>
                  <a:pt x="678423" y="1952637"/>
                  <a:pt x="360531" y="1700191"/>
                </a:cubicBezTo>
                <a:cubicBezTo>
                  <a:pt x="42639" y="1447745"/>
                  <a:pt x="-80568" y="1021708"/>
                  <a:pt x="53515" y="638555"/>
                </a:cubicBezTo>
                <a:cubicBezTo>
                  <a:pt x="187597" y="255401"/>
                  <a:pt x="549566" y="-851"/>
                  <a:pt x="955502" y="2"/>
                </a:cubicBezTo>
              </a:path>
            </a:pathLst>
          </a:custGeom>
          <a:noFill/>
          <a:ln w="139700" cap="flat" cmpd="sng">
            <a:solidFill>
              <a:schemeClr val="bg2"/>
            </a:solidFill>
            <a:round/>
          </a:ln>
          <a:extLst>
            <a:ext uri="{909E8E84-426E-40DD-AFC4-6F175D3DCCD1}">
              <a14:hiddenFill xmlns:a14="http://schemas.microsoft.com/office/drawing/2010/main">
                <a:solidFill>
                  <a:srgbClr val="FFFFFF"/>
                </a:solidFill>
              </a14:hiddenFill>
            </a:ext>
          </a:extLst>
        </p:spPr>
        <p:txBody>
          <a:bodyPr lIns="91458" tIns="45729" rIns="91458" bIns="45729" anchor="ctr"/>
          <a:lstStyle/>
          <a:p>
            <a:endParaRPr lang="zh-CN" altLang="en-US"/>
          </a:p>
        </p:txBody>
      </p:sp>
      <p:sp>
        <p:nvSpPr>
          <p:cNvPr id="35856" name="Arc 6"/>
          <p:cNvSpPr/>
          <p:nvPr/>
        </p:nvSpPr>
        <p:spPr bwMode="auto">
          <a:xfrm>
            <a:off x="1611593" y="2275591"/>
            <a:ext cx="1525852" cy="1526058"/>
          </a:xfrm>
          <a:custGeom>
            <a:avLst/>
            <a:gdLst>
              <a:gd name="T0" fmla="*/ 546318 w 1525598"/>
              <a:gd name="T1" fmla="*/ 1494235 h 1525598"/>
              <a:gd name="T2" fmla="*/ 8390 w 1525598"/>
              <a:gd name="T3" fmla="*/ 649973 h 1525598"/>
              <a:gd name="T4" fmla="*/ 769785 w 1525598"/>
              <a:gd name="T5" fmla="*/ 32 h 1525598"/>
              <a:gd name="T6" fmla="*/ 762799 w 1525598"/>
              <a:gd name="T7" fmla="*/ 762799 h 1525598"/>
              <a:gd name="T8" fmla="*/ 546318 w 1525598"/>
              <a:gd name="T9" fmla="*/ 1494235 h 1525598"/>
              <a:gd name="T10" fmla="*/ 546318 w 1525598"/>
              <a:gd name="T11" fmla="*/ 1494235 h 1525598"/>
              <a:gd name="T12" fmla="*/ 8390 w 1525598"/>
              <a:gd name="T13" fmla="*/ 649973 h 1525598"/>
              <a:gd name="T14" fmla="*/ 769785 w 1525598"/>
              <a:gd name="T15" fmla="*/ 32 h 15255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5598" h="1525598" stroke="0">
                <a:moveTo>
                  <a:pt x="546318" y="1494235"/>
                </a:moveTo>
                <a:cubicBezTo>
                  <a:pt x="181596" y="1386290"/>
                  <a:pt x="-47869" y="1026150"/>
                  <a:pt x="8390" y="649973"/>
                </a:cubicBezTo>
                <a:cubicBezTo>
                  <a:pt x="64649" y="273796"/>
                  <a:pt x="389440" y="-3451"/>
                  <a:pt x="769785" y="32"/>
                </a:cubicBezTo>
                <a:cubicBezTo>
                  <a:pt x="767456" y="254288"/>
                  <a:pt x="765128" y="508543"/>
                  <a:pt x="762799" y="762799"/>
                </a:cubicBezTo>
                <a:lnTo>
                  <a:pt x="546318" y="1494235"/>
                </a:lnTo>
                <a:close/>
              </a:path>
              <a:path w="1525598" h="1525598" fill="none">
                <a:moveTo>
                  <a:pt x="546318" y="1494235"/>
                </a:moveTo>
                <a:cubicBezTo>
                  <a:pt x="181596" y="1386290"/>
                  <a:pt x="-47869" y="1026150"/>
                  <a:pt x="8390" y="649973"/>
                </a:cubicBezTo>
                <a:cubicBezTo>
                  <a:pt x="64649" y="273796"/>
                  <a:pt x="389440" y="-3451"/>
                  <a:pt x="769785" y="32"/>
                </a:cubicBezTo>
              </a:path>
            </a:pathLst>
          </a:custGeom>
          <a:noFill/>
          <a:ln w="139700" cap="flat" cmpd="sng">
            <a:solidFill>
              <a:srgbClr val="80CAFF"/>
            </a:solidFill>
            <a:round/>
          </a:ln>
          <a:extLst>
            <a:ext uri="{909E8E84-426E-40DD-AFC4-6F175D3DCCD1}">
              <a14:hiddenFill xmlns:a14="http://schemas.microsoft.com/office/drawing/2010/main">
                <a:solidFill>
                  <a:srgbClr val="FFFFFF"/>
                </a:solidFill>
              </a14:hiddenFill>
            </a:ext>
          </a:extLst>
        </p:spPr>
        <p:txBody>
          <a:bodyPr lIns="91458" tIns="45729" rIns="91458" bIns="45729" anchor="ctr"/>
          <a:lstStyle/>
          <a:p>
            <a:endParaRPr lang="zh-CN" altLang="en-US"/>
          </a:p>
        </p:txBody>
      </p:sp>
      <p:grpSp>
        <p:nvGrpSpPr>
          <p:cNvPr id="35857" name="Group 50"/>
          <p:cNvGrpSpPr/>
          <p:nvPr/>
        </p:nvGrpSpPr>
        <p:grpSpPr bwMode="auto">
          <a:xfrm>
            <a:off x="2518213" y="1673742"/>
            <a:ext cx="2564258" cy="65108"/>
            <a:chOff x="0" y="0"/>
            <a:chExt cx="2564892" cy="64008"/>
          </a:xfrm>
        </p:grpSpPr>
        <p:cxnSp>
          <p:nvCxnSpPr>
            <p:cNvPr id="35858" name="Straight Connector 33"/>
            <p:cNvCxnSpPr>
              <a:cxnSpLocks noChangeShapeType="1"/>
              <a:endCxn id="35859" idx="2"/>
            </p:cNvCxnSpPr>
            <p:nvPr/>
          </p:nvCxnSpPr>
          <p:spPr bwMode="auto">
            <a:xfrm>
              <a:off x="0" y="32004"/>
              <a:ext cx="2500884" cy="1588"/>
            </a:xfrm>
            <a:prstGeom prst="line">
              <a:avLst/>
            </a:prstGeom>
            <a:noFill/>
            <a:ln w="12700" cmpd="sng">
              <a:solidFill>
                <a:schemeClr val="tx2"/>
              </a:solidFill>
              <a:round/>
            </a:ln>
            <a:extLst>
              <a:ext uri="{909E8E84-426E-40DD-AFC4-6F175D3DCCD1}">
                <a14:hiddenFill xmlns:a14="http://schemas.microsoft.com/office/drawing/2010/main">
                  <a:noFill/>
                </a14:hiddenFill>
              </a:ext>
            </a:extLst>
          </p:spPr>
        </p:cxnSp>
        <p:sp>
          <p:nvSpPr>
            <p:cNvPr id="35859" name="Oval 35"/>
            <p:cNvSpPr>
              <a:spLocks noChangeArrowheads="1"/>
            </p:cNvSpPr>
            <p:nvPr/>
          </p:nvSpPr>
          <p:spPr bwMode="auto">
            <a:xfrm>
              <a:off x="2500884" y="0"/>
              <a:ext cx="64008" cy="64008"/>
            </a:xfrm>
            <a:prstGeom prst="ellipse">
              <a:avLst/>
            </a:prstGeom>
            <a:solidFill>
              <a:srgbClr val="FFFFFF"/>
            </a:solidFill>
            <a:ln w="12700" cmpd="sng">
              <a:solidFill>
                <a:schemeClr val="tx2"/>
              </a:solidFill>
              <a:round/>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en-US">
                <a:solidFill>
                  <a:srgbClr val="FFFFFF"/>
                </a:solidFill>
                <a:cs typeface="Arial" panose="020B0604020202020204" pitchFamily="34" charset="0"/>
              </a:endParaRPr>
            </a:p>
          </p:txBody>
        </p:sp>
      </p:grpSp>
      <p:grpSp>
        <p:nvGrpSpPr>
          <p:cNvPr id="35860" name="Group 51"/>
          <p:cNvGrpSpPr/>
          <p:nvPr/>
        </p:nvGrpSpPr>
        <p:grpSpPr bwMode="auto">
          <a:xfrm>
            <a:off x="2518213" y="1888121"/>
            <a:ext cx="2564258" cy="530389"/>
            <a:chOff x="0" y="0"/>
            <a:chExt cx="2564892" cy="530964"/>
          </a:xfrm>
        </p:grpSpPr>
        <p:cxnSp>
          <p:nvCxnSpPr>
            <p:cNvPr id="35861" name="Straight Connector 78"/>
            <p:cNvCxnSpPr>
              <a:cxnSpLocks noChangeShapeType="1"/>
            </p:cNvCxnSpPr>
            <p:nvPr/>
          </p:nvCxnSpPr>
          <p:spPr bwMode="auto">
            <a:xfrm>
              <a:off x="0" y="6894"/>
              <a:ext cx="2139696" cy="1588"/>
            </a:xfrm>
            <a:prstGeom prst="line">
              <a:avLst/>
            </a:prstGeom>
            <a:noFill/>
            <a:ln w="12700" cmpd="sng">
              <a:solidFill>
                <a:schemeClr val="tx2"/>
              </a:solidFill>
              <a:round/>
            </a:ln>
            <a:extLst>
              <a:ext uri="{909E8E84-426E-40DD-AFC4-6F175D3DCCD1}">
                <a14:hiddenFill xmlns:a14="http://schemas.microsoft.com/office/drawing/2010/main">
                  <a:noFill/>
                </a14:hiddenFill>
              </a:ext>
            </a:extLst>
          </p:spPr>
        </p:cxnSp>
        <p:sp>
          <p:nvSpPr>
            <p:cNvPr id="35862" name="Oval 94"/>
            <p:cNvSpPr>
              <a:spLocks noChangeArrowheads="1"/>
            </p:cNvSpPr>
            <p:nvPr/>
          </p:nvSpPr>
          <p:spPr bwMode="auto">
            <a:xfrm>
              <a:off x="2500884" y="466956"/>
              <a:ext cx="64008" cy="64008"/>
            </a:xfrm>
            <a:prstGeom prst="ellipse">
              <a:avLst/>
            </a:prstGeom>
            <a:solidFill>
              <a:srgbClr val="FFFFFF"/>
            </a:solidFill>
            <a:ln w="12700" cmpd="sng">
              <a:solidFill>
                <a:schemeClr val="tx2"/>
              </a:solidFill>
              <a:round/>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en-US">
                <a:solidFill>
                  <a:srgbClr val="FFFFFF"/>
                </a:solidFill>
                <a:cs typeface="Arial" panose="020B0604020202020204" pitchFamily="34" charset="0"/>
              </a:endParaRPr>
            </a:p>
          </p:txBody>
        </p:sp>
        <p:cxnSp>
          <p:nvCxnSpPr>
            <p:cNvPr id="35863" name="Straight Connector 95"/>
            <p:cNvCxnSpPr>
              <a:cxnSpLocks noChangeShapeType="1"/>
            </p:cNvCxnSpPr>
            <p:nvPr/>
          </p:nvCxnSpPr>
          <p:spPr bwMode="auto">
            <a:xfrm rot="5400000">
              <a:off x="1883838" y="250048"/>
              <a:ext cx="503527" cy="3432"/>
            </a:xfrm>
            <a:prstGeom prst="line">
              <a:avLst/>
            </a:prstGeom>
            <a:noFill/>
            <a:ln w="12700" cmpd="sng">
              <a:solidFill>
                <a:schemeClr val="tx2"/>
              </a:solidFill>
              <a:round/>
            </a:ln>
            <a:extLst>
              <a:ext uri="{909E8E84-426E-40DD-AFC4-6F175D3DCCD1}">
                <a14:hiddenFill xmlns:a14="http://schemas.microsoft.com/office/drawing/2010/main">
                  <a:noFill/>
                </a14:hiddenFill>
              </a:ext>
            </a:extLst>
          </p:spPr>
        </p:cxnSp>
        <p:cxnSp>
          <p:nvCxnSpPr>
            <p:cNvPr id="35864" name="Straight Connector 99"/>
            <p:cNvCxnSpPr>
              <a:cxnSpLocks noChangeShapeType="1"/>
              <a:endCxn id="35862" idx="2"/>
            </p:cNvCxnSpPr>
            <p:nvPr/>
          </p:nvCxnSpPr>
          <p:spPr bwMode="auto">
            <a:xfrm>
              <a:off x="2135190" y="498960"/>
              <a:ext cx="365694" cy="1588"/>
            </a:xfrm>
            <a:prstGeom prst="line">
              <a:avLst/>
            </a:prstGeom>
            <a:noFill/>
            <a:ln w="12700" cmpd="sng">
              <a:solidFill>
                <a:schemeClr val="tx2"/>
              </a:solidFill>
              <a:round/>
            </a:ln>
            <a:extLst>
              <a:ext uri="{909E8E84-426E-40DD-AFC4-6F175D3DCCD1}">
                <a14:hiddenFill xmlns:a14="http://schemas.microsoft.com/office/drawing/2010/main">
                  <a:noFill/>
                </a14:hiddenFill>
              </a:ext>
            </a:extLst>
          </p:spPr>
        </p:cxnSp>
      </p:grpSp>
      <p:grpSp>
        <p:nvGrpSpPr>
          <p:cNvPr id="35865" name="Group 52"/>
          <p:cNvGrpSpPr/>
          <p:nvPr/>
        </p:nvGrpSpPr>
        <p:grpSpPr bwMode="auto">
          <a:xfrm>
            <a:off x="2518213" y="2085031"/>
            <a:ext cx="2564258" cy="1035370"/>
            <a:chOff x="0" y="0"/>
            <a:chExt cx="2564892" cy="1035815"/>
          </a:xfrm>
        </p:grpSpPr>
        <p:cxnSp>
          <p:nvCxnSpPr>
            <p:cNvPr id="35866" name="Straight Connector 83"/>
            <p:cNvCxnSpPr>
              <a:cxnSpLocks noChangeShapeType="1"/>
            </p:cNvCxnSpPr>
            <p:nvPr/>
          </p:nvCxnSpPr>
          <p:spPr bwMode="auto">
            <a:xfrm>
              <a:off x="0" y="6638"/>
              <a:ext cx="1865376" cy="1588"/>
            </a:xfrm>
            <a:prstGeom prst="line">
              <a:avLst/>
            </a:prstGeom>
            <a:noFill/>
            <a:ln w="12700" cmpd="sng">
              <a:solidFill>
                <a:schemeClr val="tx2"/>
              </a:solidFill>
              <a:round/>
            </a:ln>
            <a:extLst>
              <a:ext uri="{909E8E84-426E-40DD-AFC4-6F175D3DCCD1}">
                <a14:hiddenFill xmlns:a14="http://schemas.microsoft.com/office/drawing/2010/main">
                  <a:noFill/>
                </a14:hiddenFill>
              </a:ext>
            </a:extLst>
          </p:spPr>
        </p:cxnSp>
        <p:sp>
          <p:nvSpPr>
            <p:cNvPr id="35867" name="Oval 92"/>
            <p:cNvSpPr>
              <a:spLocks noChangeArrowheads="1"/>
            </p:cNvSpPr>
            <p:nvPr/>
          </p:nvSpPr>
          <p:spPr bwMode="auto">
            <a:xfrm>
              <a:off x="2500884" y="971807"/>
              <a:ext cx="64008" cy="64008"/>
            </a:xfrm>
            <a:prstGeom prst="ellipse">
              <a:avLst/>
            </a:prstGeom>
            <a:solidFill>
              <a:srgbClr val="FFFFFF"/>
            </a:solidFill>
            <a:ln w="12700" cmpd="sng">
              <a:solidFill>
                <a:schemeClr val="tx2"/>
              </a:solidFill>
              <a:round/>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en-US">
                <a:solidFill>
                  <a:srgbClr val="FFFFFF"/>
                </a:solidFill>
                <a:cs typeface="Arial" panose="020B0604020202020204" pitchFamily="34" charset="0"/>
              </a:endParaRPr>
            </a:p>
          </p:txBody>
        </p:sp>
        <p:cxnSp>
          <p:nvCxnSpPr>
            <p:cNvPr id="35868" name="Straight Connector 105"/>
            <p:cNvCxnSpPr>
              <a:cxnSpLocks noChangeShapeType="1"/>
            </p:cNvCxnSpPr>
            <p:nvPr/>
          </p:nvCxnSpPr>
          <p:spPr bwMode="auto">
            <a:xfrm rot="5400000">
              <a:off x="1356457" y="501204"/>
              <a:ext cx="1005840" cy="3432"/>
            </a:xfrm>
            <a:prstGeom prst="line">
              <a:avLst/>
            </a:prstGeom>
            <a:noFill/>
            <a:ln w="12700" cmpd="sng">
              <a:solidFill>
                <a:schemeClr val="tx2"/>
              </a:solidFill>
              <a:round/>
            </a:ln>
            <a:extLst>
              <a:ext uri="{909E8E84-426E-40DD-AFC4-6F175D3DCCD1}">
                <a14:hiddenFill xmlns:a14="http://schemas.microsoft.com/office/drawing/2010/main">
                  <a:noFill/>
                </a14:hiddenFill>
              </a:ext>
            </a:extLst>
          </p:spPr>
        </p:cxnSp>
        <p:cxnSp>
          <p:nvCxnSpPr>
            <p:cNvPr id="35869" name="Straight Connector 106"/>
            <p:cNvCxnSpPr>
              <a:cxnSpLocks noChangeShapeType="1"/>
            </p:cNvCxnSpPr>
            <p:nvPr/>
          </p:nvCxnSpPr>
          <p:spPr bwMode="auto">
            <a:xfrm>
              <a:off x="1852897" y="1000608"/>
              <a:ext cx="640080" cy="1588"/>
            </a:xfrm>
            <a:prstGeom prst="line">
              <a:avLst/>
            </a:prstGeom>
            <a:noFill/>
            <a:ln w="12700" cmpd="sng">
              <a:solidFill>
                <a:schemeClr val="tx2"/>
              </a:solidFill>
              <a:round/>
            </a:ln>
            <a:extLst>
              <a:ext uri="{909E8E84-426E-40DD-AFC4-6F175D3DCCD1}">
                <a14:hiddenFill xmlns:a14="http://schemas.microsoft.com/office/drawing/2010/main">
                  <a:noFill/>
                </a14:hiddenFill>
              </a:ext>
            </a:extLst>
          </p:spPr>
        </p:cxnSp>
      </p:grpSp>
      <p:grpSp>
        <p:nvGrpSpPr>
          <p:cNvPr id="35870" name="Group 53"/>
          <p:cNvGrpSpPr/>
          <p:nvPr/>
        </p:nvGrpSpPr>
        <p:grpSpPr bwMode="auto">
          <a:xfrm>
            <a:off x="2518213" y="2266063"/>
            <a:ext cx="2564258" cy="1527646"/>
            <a:chOff x="0" y="0"/>
            <a:chExt cx="2564892" cy="1527971"/>
          </a:xfrm>
        </p:grpSpPr>
        <p:cxnSp>
          <p:nvCxnSpPr>
            <p:cNvPr id="35871" name="Straight Connector 86"/>
            <p:cNvCxnSpPr>
              <a:cxnSpLocks noChangeShapeType="1"/>
            </p:cNvCxnSpPr>
            <p:nvPr/>
          </p:nvCxnSpPr>
          <p:spPr bwMode="auto">
            <a:xfrm>
              <a:off x="0" y="1878"/>
              <a:ext cx="1581912" cy="1588"/>
            </a:xfrm>
            <a:prstGeom prst="line">
              <a:avLst/>
            </a:prstGeom>
            <a:noFill/>
            <a:ln w="12700" cmpd="sng">
              <a:solidFill>
                <a:schemeClr val="tx2"/>
              </a:solidFill>
              <a:round/>
            </a:ln>
            <a:extLst>
              <a:ext uri="{909E8E84-426E-40DD-AFC4-6F175D3DCCD1}">
                <a14:hiddenFill xmlns:a14="http://schemas.microsoft.com/office/drawing/2010/main">
                  <a:noFill/>
                </a14:hiddenFill>
              </a:ext>
            </a:extLst>
          </p:spPr>
        </p:cxnSp>
        <p:sp>
          <p:nvSpPr>
            <p:cNvPr id="35872" name="Oval 90"/>
            <p:cNvSpPr>
              <a:spLocks noChangeArrowheads="1"/>
            </p:cNvSpPr>
            <p:nvPr/>
          </p:nvSpPr>
          <p:spPr bwMode="auto">
            <a:xfrm>
              <a:off x="2500884" y="1463963"/>
              <a:ext cx="64008" cy="64008"/>
            </a:xfrm>
            <a:prstGeom prst="ellipse">
              <a:avLst/>
            </a:prstGeom>
            <a:solidFill>
              <a:srgbClr val="FFFFFF"/>
            </a:solidFill>
            <a:ln w="12700" cmpd="sng">
              <a:solidFill>
                <a:schemeClr val="tx2"/>
              </a:solidFill>
              <a:round/>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en-US">
                <a:solidFill>
                  <a:srgbClr val="FFFFFF"/>
                </a:solidFill>
                <a:cs typeface="Arial" panose="020B0604020202020204" pitchFamily="34" charset="0"/>
              </a:endParaRPr>
            </a:p>
          </p:txBody>
        </p:sp>
        <p:cxnSp>
          <p:nvCxnSpPr>
            <p:cNvPr id="35873" name="Straight Connector 107"/>
            <p:cNvCxnSpPr>
              <a:cxnSpLocks noChangeShapeType="1"/>
            </p:cNvCxnSpPr>
            <p:nvPr/>
          </p:nvCxnSpPr>
          <p:spPr bwMode="auto">
            <a:xfrm rot="5400000">
              <a:off x="828391" y="743520"/>
              <a:ext cx="1490472" cy="3432"/>
            </a:xfrm>
            <a:prstGeom prst="line">
              <a:avLst/>
            </a:prstGeom>
            <a:noFill/>
            <a:ln w="12700" cmpd="sng">
              <a:solidFill>
                <a:schemeClr val="tx2"/>
              </a:solidFill>
              <a:round/>
            </a:ln>
            <a:extLst>
              <a:ext uri="{909E8E84-426E-40DD-AFC4-6F175D3DCCD1}">
                <a14:hiddenFill xmlns:a14="http://schemas.microsoft.com/office/drawing/2010/main">
                  <a:noFill/>
                </a14:hiddenFill>
              </a:ext>
            </a:extLst>
          </p:spPr>
        </p:cxnSp>
        <p:cxnSp>
          <p:nvCxnSpPr>
            <p:cNvPr id="35874" name="Straight Connector 108"/>
            <p:cNvCxnSpPr>
              <a:cxnSpLocks noChangeShapeType="1"/>
              <a:endCxn id="35872" idx="2"/>
            </p:cNvCxnSpPr>
            <p:nvPr/>
          </p:nvCxnSpPr>
          <p:spPr bwMode="auto">
            <a:xfrm>
              <a:off x="1569533" y="1495908"/>
              <a:ext cx="931351" cy="59"/>
            </a:xfrm>
            <a:prstGeom prst="line">
              <a:avLst/>
            </a:prstGeom>
            <a:noFill/>
            <a:ln w="12700" cmpd="sng">
              <a:solidFill>
                <a:schemeClr val="tx2"/>
              </a:solidFill>
              <a:round/>
            </a:ln>
            <a:extLst>
              <a:ext uri="{909E8E84-426E-40DD-AFC4-6F175D3DCCD1}">
                <a14:hiddenFill xmlns:a14="http://schemas.microsoft.com/office/drawing/2010/main">
                  <a:noFill/>
                </a14:hiddenFill>
              </a:ext>
            </a:extLst>
          </p:spPr>
        </p:cxnSp>
      </p:grpSp>
      <p:pic>
        <p:nvPicPr>
          <p:cNvPr id="35875" name="Group 13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1208" y="2572544"/>
            <a:ext cx="908208" cy="909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76" name="矩形 1"/>
          <p:cNvSpPr>
            <a:spLocks noChangeArrowheads="1"/>
          </p:cNvSpPr>
          <p:nvPr/>
        </p:nvSpPr>
        <p:spPr bwMode="auto">
          <a:xfrm>
            <a:off x="5720757" y="1392668"/>
            <a:ext cx="2453113" cy="55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sp>
        <p:nvSpPr>
          <p:cNvPr id="35877" name="矩形 1"/>
          <p:cNvSpPr>
            <a:spLocks noChangeArrowheads="1"/>
          </p:cNvSpPr>
          <p:nvPr/>
        </p:nvSpPr>
        <p:spPr bwMode="auto">
          <a:xfrm>
            <a:off x="5720757" y="2097736"/>
            <a:ext cx="2453113" cy="55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sp>
        <p:nvSpPr>
          <p:cNvPr id="35878" name="矩形 1"/>
          <p:cNvSpPr>
            <a:spLocks noChangeArrowheads="1"/>
          </p:cNvSpPr>
          <p:nvPr/>
        </p:nvSpPr>
        <p:spPr bwMode="auto">
          <a:xfrm>
            <a:off x="5720757" y="2802804"/>
            <a:ext cx="2453113" cy="55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sp>
        <p:nvSpPr>
          <p:cNvPr id="35879" name="矩形 1"/>
          <p:cNvSpPr>
            <a:spLocks noChangeArrowheads="1"/>
          </p:cNvSpPr>
          <p:nvPr/>
        </p:nvSpPr>
        <p:spPr bwMode="auto">
          <a:xfrm>
            <a:off x="5720757" y="3509458"/>
            <a:ext cx="2453113" cy="55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grpSp>
        <p:nvGrpSpPr>
          <p:cNvPr id="35880" name="组合 47"/>
          <p:cNvGrpSpPr/>
          <p:nvPr/>
        </p:nvGrpSpPr>
        <p:grpSpPr bwMode="auto">
          <a:xfrm>
            <a:off x="4990380" y="1464128"/>
            <a:ext cx="773246" cy="435109"/>
            <a:chOff x="0" y="0"/>
            <a:chExt cx="773778" cy="435761"/>
          </a:xfrm>
        </p:grpSpPr>
        <p:sp>
          <p:nvSpPr>
            <p:cNvPr id="35881" name="矩形 51"/>
            <p:cNvSpPr>
              <a:spLocks noChangeArrowheads="1"/>
            </p:cNvSpPr>
            <p:nvPr/>
          </p:nvSpPr>
          <p:spPr bwMode="auto">
            <a:xfrm>
              <a:off x="165392" y="0"/>
              <a:ext cx="432048" cy="4320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35882" name="TextBox 52"/>
            <p:cNvSpPr txBox="1">
              <a:spLocks noChangeArrowheads="1"/>
            </p:cNvSpPr>
            <p:nvPr/>
          </p:nvSpPr>
          <p:spPr bwMode="auto">
            <a:xfrm>
              <a:off x="0" y="112188"/>
              <a:ext cx="773778" cy="323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400">
                  <a:solidFill>
                    <a:srgbClr val="FFFFFF"/>
                  </a:solidFill>
                  <a:latin typeface="Impact" panose="020B0806030902050204" pitchFamily="34" charset="0"/>
                </a:rPr>
                <a:t>80%</a:t>
              </a:r>
              <a:endParaRPr lang="en-US" altLang="en-US" sz="1400">
                <a:solidFill>
                  <a:srgbClr val="FFFFFF"/>
                </a:solidFill>
                <a:latin typeface="Impact" panose="020B0806030902050204" pitchFamily="34" charset="0"/>
                <a:cs typeface="Arial" panose="020B0604020202020204" pitchFamily="34" charset="0"/>
              </a:endParaRPr>
            </a:p>
          </p:txBody>
        </p:sp>
      </p:grpSp>
      <p:grpSp>
        <p:nvGrpSpPr>
          <p:cNvPr id="35883" name="组合 53"/>
          <p:cNvGrpSpPr/>
          <p:nvPr/>
        </p:nvGrpSpPr>
        <p:grpSpPr bwMode="auto">
          <a:xfrm>
            <a:off x="4990380" y="3580918"/>
            <a:ext cx="773246" cy="436697"/>
            <a:chOff x="0" y="0"/>
            <a:chExt cx="773778" cy="435761"/>
          </a:xfrm>
        </p:grpSpPr>
        <p:sp>
          <p:nvSpPr>
            <p:cNvPr id="35884" name="矩形 54"/>
            <p:cNvSpPr>
              <a:spLocks noChangeArrowheads="1"/>
            </p:cNvSpPr>
            <p:nvPr/>
          </p:nvSpPr>
          <p:spPr bwMode="auto">
            <a:xfrm>
              <a:off x="165392" y="0"/>
              <a:ext cx="432048" cy="4320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35885" name="TextBox 55"/>
            <p:cNvSpPr txBox="1">
              <a:spLocks noChangeArrowheads="1"/>
            </p:cNvSpPr>
            <p:nvPr/>
          </p:nvSpPr>
          <p:spPr bwMode="auto">
            <a:xfrm>
              <a:off x="0" y="112188"/>
              <a:ext cx="773778" cy="323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400">
                  <a:solidFill>
                    <a:srgbClr val="FFFFFF"/>
                  </a:solidFill>
                  <a:latin typeface="Impact" panose="020B0806030902050204" pitchFamily="34" charset="0"/>
                </a:rPr>
                <a:t>30%</a:t>
              </a:r>
              <a:endParaRPr lang="en-US" altLang="en-US" sz="1400">
                <a:solidFill>
                  <a:srgbClr val="FFFFFF"/>
                </a:solidFill>
                <a:latin typeface="Impact" panose="020B0806030902050204" pitchFamily="34" charset="0"/>
                <a:cs typeface="Arial" panose="020B0604020202020204" pitchFamily="34" charset="0"/>
              </a:endParaRPr>
            </a:p>
          </p:txBody>
        </p:sp>
      </p:grpSp>
      <p:grpSp>
        <p:nvGrpSpPr>
          <p:cNvPr id="35886" name="组合 56"/>
          <p:cNvGrpSpPr/>
          <p:nvPr/>
        </p:nvGrpSpPr>
        <p:grpSpPr bwMode="auto">
          <a:xfrm>
            <a:off x="4990380" y="2169195"/>
            <a:ext cx="773246" cy="436698"/>
            <a:chOff x="0" y="0"/>
            <a:chExt cx="773778" cy="435761"/>
          </a:xfrm>
        </p:grpSpPr>
        <p:sp>
          <p:nvSpPr>
            <p:cNvPr id="35887" name="矩形 57"/>
            <p:cNvSpPr>
              <a:spLocks noChangeArrowheads="1"/>
            </p:cNvSpPr>
            <p:nvPr/>
          </p:nvSpPr>
          <p:spPr bwMode="auto">
            <a:xfrm>
              <a:off x="165392" y="0"/>
              <a:ext cx="432048" cy="4320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35888" name="TextBox 58"/>
            <p:cNvSpPr txBox="1">
              <a:spLocks noChangeArrowheads="1"/>
            </p:cNvSpPr>
            <p:nvPr/>
          </p:nvSpPr>
          <p:spPr bwMode="auto">
            <a:xfrm>
              <a:off x="0" y="112188"/>
              <a:ext cx="773778" cy="323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400">
                  <a:solidFill>
                    <a:srgbClr val="FFFFFF"/>
                  </a:solidFill>
                  <a:latin typeface="Impact" panose="020B0806030902050204" pitchFamily="34" charset="0"/>
                </a:rPr>
                <a:t>60%</a:t>
              </a:r>
              <a:endParaRPr lang="en-US" altLang="en-US" sz="1400">
                <a:solidFill>
                  <a:srgbClr val="FFFFFF"/>
                </a:solidFill>
                <a:latin typeface="Impact" panose="020B0806030902050204" pitchFamily="34" charset="0"/>
                <a:cs typeface="Arial" panose="020B0604020202020204" pitchFamily="34" charset="0"/>
              </a:endParaRPr>
            </a:p>
          </p:txBody>
        </p:sp>
      </p:grpSp>
      <p:grpSp>
        <p:nvGrpSpPr>
          <p:cNvPr id="35889" name="组合 59"/>
          <p:cNvGrpSpPr/>
          <p:nvPr/>
        </p:nvGrpSpPr>
        <p:grpSpPr bwMode="auto">
          <a:xfrm>
            <a:off x="4990380" y="2875851"/>
            <a:ext cx="773246" cy="435109"/>
            <a:chOff x="0" y="0"/>
            <a:chExt cx="773778" cy="435761"/>
          </a:xfrm>
        </p:grpSpPr>
        <p:sp>
          <p:nvSpPr>
            <p:cNvPr id="35890" name="矩形 60"/>
            <p:cNvSpPr>
              <a:spLocks noChangeArrowheads="1"/>
            </p:cNvSpPr>
            <p:nvPr/>
          </p:nvSpPr>
          <p:spPr bwMode="auto">
            <a:xfrm>
              <a:off x="165392" y="0"/>
              <a:ext cx="432048" cy="4320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35891" name="TextBox 61"/>
            <p:cNvSpPr txBox="1">
              <a:spLocks noChangeArrowheads="1"/>
            </p:cNvSpPr>
            <p:nvPr/>
          </p:nvSpPr>
          <p:spPr bwMode="auto">
            <a:xfrm>
              <a:off x="0" y="112188"/>
              <a:ext cx="773778" cy="323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400">
                  <a:solidFill>
                    <a:srgbClr val="FFFFFF"/>
                  </a:solidFill>
                  <a:latin typeface="Impact" panose="020B0806030902050204" pitchFamily="34" charset="0"/>
                </a:rPr>
                <a:t>50%</a:t>
              </a:r>
              <a:endParaRPr lang="en-US" altLang="en-US" sz="1400">
                <a:solidFill>
                  <a:srgbClr val="FFFFFF"/>
                </a:solidFill>
                <a:latin typeface="Impact" panose="020B0806030902050204" pitchFamily="34" charset="0"/>
                <a:cs typeface="Arial" panose="020B0604020202020204" pitchFamily="34" charset="0"/>
              </a:endParaRPr>
            </a:p>
          </p:txBody>
        </p:sp>
      </p:grpSp>
      <p:pic>
        <p:nvPicPr>
          <p:cNvPr id="54" name="Picture 28" descr="E:\我图PPT\00001PNG素材\底边条\分层菱形.png"/>
          <p:cNvPicPr>
            <a:picLocks noChangeAspect="1" noChangeArrowheads="1"/>
          </p:cNvPicPr>
          <p:nvPr/>
        </p:nvPicPr>
        <p:blipFill rotWithShape="1">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4837" y="-812877"/>
            <a:ext cx="9150426" cy="101921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8" descr="E:\我图PPT\00001PNG素材\底边条\分层菱形.png"/>
          <p:cNvPicPr>
            <a:picLocks noChangeAspect="1" noChangeArrowheads="1"/>
          </p:cNvPicPr>
          <p:nvPr/>
        </p:nvPicPr>
        <p:blipFill rotWithShape="1">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61363" y="4938746"/>
            <a:ext cx="9315490" cy="10192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inVertical)">
                                      <p:cBhvr>
                                        <p:cTn id="7" dur="500"/>
                                        <p:tgtEl>
                                          <p:spTgt spid="5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par>
                          <p:cTn id="12" fill="hold">
                            <p:stCondLst>
                              <p:cond delay="1000"/>
                            </p:stCondLst>
                            <p:childTnLst>
                              <p:par>
                                <p:cTn id="13" presetID="15" presetClass="entr" presetSubtype="0" fill="hold" nodeType="afterEffect">
                                  <p:stCondLst>
                                    <p:cond delay="0"/>
                                  </p:stCondLst>
                                  <p:childTnLst>
                                    <p:set>
                                      <p:cBhvr>
                                        <p:cTn id="14" dur="1" fill="hold">
                                          <p:stCondLst>
                                            <p:cond delay="0"/>
                                          </p:stCondLst>
                                        </p:cTn>
                                        <p:tgtEl>
                                          <p:spTgt spid="35842"/>
                                        </p:tgtEl>
                                        <p:attrNameLst>
                                          <p:attrName>style.visibility</p:attrName>
                                        </p:attrNameLst>
                                      </p:cBhvr>
                                      <p:to>
                                        <p:strVal val="visible"/>
                                      </p:to>
                                    </p:set>
                                    <p:anim calcmode="lin" valueType="num">
                                      <p:cBhvr>
                                        <p:cTn id="15" dur="1000" fill="hold"/>
                                        <p:tgtEl>
                                          <p:spTgt spid="35842"/>
                                        </p:tgtEl>
                                        <p:attrNameLst>
                                          <p:attrName>ppt_w</p:attrName>
                                        </p:attrNameLst>
                                      </p:cBhvr>
                                      <p:tavLst>
                                        <p:tav tm="0">
                                          <p:val>
                                            <p:fltVal val="0"/>
                                          </p:val>
                                        </p:tav>
                                        <p:tav tm="100000">
                                          <p:val>
                                            <p:strVal val="#ppt_w"/>
                                          </p:val>
                                        </p:tav>
                                      </p:tavLst>
                                    </p:anim>
                                    <p:anim calcmode="lin" valueType="num">
                                      <p:cBhvr>
                                        <p:cTn id="16" dur="1000" fill="hold"/>
                                        <p:tgtEl>
                                          <p:spTgt spid="35842"/>
                                        </p:tgtEl>
                                        <p:attrNameLst>
                                          <p:attrName>ppt_h</p:attrName>
                                        </p:attrNameLst>
                                      </p:cBhvr>
                                      <p:tavLst>
                                        <p:tav tm="0">
                                          <p:val>
                                            <p:fltVal val="0"/>
                                          </p:val>
                                        </p:tav>
                                        <p:tav tm="100000">
                                          <p:val>
                                            <p:strVal val="#ppt_h"/>
                                          </p:val>
                                        </p:tav>
                                      </p:tavLst>
                                    </p:anim>
                                    <p:anim calcmode="lin" valueType="num">
                                      <p:cBhvr>
                                        <p:cTn id="17" dur="1000" fill="hold"/>
                                        <p:tgtEl>
                                          <p:spTgt spid="3584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5842"/>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35875"/>
                                        </p:tgtEl>
                                        <p:attrNameLst>
                                          <p:attrName>style.visibility</p:attrName>
                                        </p:attrNameLst>
                                      </p:cBhvr>
                                      <p:to>
                                        <p:strVal val="visible"/>
                                      </p:to>
                                    </p:set>
                                    <p:anim calcmode="lin" valueType="num">
                                      <p:cBhvr>
                                        <p:cTn id="22" dur="500" fill="hold"/>
                                        <p:tgtEl>
                                          <p:spTgt spid="35875"/>
                                        </p:tgtEl>
                                        <p:attrNameLst>
                                          <p:attrName>ppt_w</p:attrName>
                                        </p:attrNameLst>
                                      </p:cBhvr>
                                      <p:tavLst>
                                        <p:tav tm="0">
                                          <p:val>
                                            <p:fltVal val="0"/>
                                          </p:val>
                                        </p:tav>
                                        <p:tav tm="100000">
                                          <p:val>
                                            <p:strVal val="#ppt_w"/>
                                          </p:val>
                                        </p:tav>
                                      </p:tavLst>
                                    </p:anim>
                                    <p:anim calcmode="lin" valueType="num">
                                      <p:cBhvr>
                                        <p:cTn id="23" dur="500" fill="hold"/>
                                        <p:tgtEl>
                                          <p:spTgt spid="35875"/>
                                        </p:tgtEl>
                                        <p:attrNameLst>
                                          <p:attrName>ppt_h</p:attrName>
                                        </p:attrNameLst>
                                      </p:cBhvr>
                                      <p:tavLst>
                                        <p:tav tm="0">
                                          <p:val>
                                            <p:fltVal val="0"/>
                                          </p:val>
                                        </p:tav>
                                        <p:tav tm="100000">
                                          <p:val>
                                            <p:strVal val="#ppt_h"/>
                                          </p:val>
                                        </p:tav>
                                      </p:tavLst>
                                    </p:anim>
                                    <p:animEffect transition="in" filter="fade">
                                      <p:cBhvr>
                                        <p:cTn id="24" dur="500"/>
                                        <p:tgtEl>
                                          <p:spTgt spid="35875"/>
                                        </p:tgtEl>
                                      </p:cBhvr>
                                    </p:animEffect>
                                  </p:childTnLst>
                                </p:cTn>
                              </p:par>
                            </p:childTnLst>
                          </p:cTn>
                        </p:par>
                        <p:par>
                          <p:cTn id="25" fill="hold">
                            <p:stCondLst>
                              <p:cond delay="2500"/>
                            </p:stCondLst>
                            <p:childTnLst>
                              <p:par>
                                <p:cTn id="26" presetID="31" presetClass="entr" presetSubtype="0" fill="hold" grpId="0" nodeType="afterEffect">
                                  <p:stCondLst>
                                    <p:cond delay="0"/>
                                  </p:stCondLst>
                                  <p:childTnLst>
                                    <p:set>
                                      <p:cBhvr>
                                        <p:cTn id="27" dur="1" fill="hold">
                                          <p:stCondLst>
                                            <p:cond delay="0"/>
                                          </p:stCondLst>
                                        </p:cTn>
                                        <p:tgtEl>
                                          <p:spTgt spid="35856"/>
                                        </p:tgtEl>
                                        <p:attrNameLst>
                                          <p:attrName>style.visibility</p:attrName>
                                        </p:attrNameLst>
                                      </p:cBhvr>
                                      <p:to>
                                        <p:strVal val="visible"/>
                                      </p:to>
                                    </p:set>
                                    <p:anim calcmode="lin" valueType="num">
                                      <p:cBhvr>
                                        <p:cTn id="28" dur="400" fill="hold"/>
                                        <p:tgtEl>
                                          <p:spTgt spid="35856"/>
                                        </p:tgtEl>
                                        <p:attrNameLst>
                                          <p:attrName>ppt_w</p:attrName>
                                        </p:attrNameLst>
                                      </p:cBhvr>
                                      <p:tavLst>
                                        <p:tav tm="0">
                                          <p:val>
                                            <p:fltVal val="0"/>
                                          </p:val>
                                        </p:tav>
                                        <p:tav tm="100000">
                                          <p:val>
                                            <p:strVal val="#ppt_w"/>
                                          </p:val>
                                        </p:tav>
                                      </p:tavLst>
                                    </p:anim>
                                    <p:anim calcmode="lin" valueType="num">
                                      <p:cBhvr>
                                        <p:cTn id="29" dur="400" fill="hold"/>
                                        <p:tgtEl>
                                          <p:spTgt spid="35856"/>
                                        </p:tgtEl>
                                        <p:attrNameLst>
                                          <p:attrName>ppt_h</p:attrName>
                                        </p:attrNameLst>
                                      </p:cBhvr>
                                      <p:tavLst>
                                        <p:tav tm="0">
                                          <p:val>
                                            <p:fltVal val="0"/>
                                          </p:val>
                                        </p:tav>
                                        <p:tav tm="100000">
                                          <p:val>
                                            <p:strVal val="#ppt_h"/>
                                          </p:val>
                                        </p:tav>
                                      </p:tavLst>
                                    </p:anim>
                                    <p:anim calcmode="lin" valueType="num">
                                      <p:cBhvr>
                                        <p:cTn id="30" dur="400" fill="hold"/>
                                        <p:tgtEl>
                                          <p:spTgt spid="35856"/>
                                        </p:tgtEl>
                                        <p:attrNameLst>
                                          <p:attrName>style.rotation</p:attrName>
                                        </p:attrNameLst>
                                      </p:cBhvr>
                                      <p:tavLst>
                                        <p:tav tm="0">
                                          <p:val>
                                            <p:fltVal val="90"/>
                                          </p:val>
                                        </p:tav>
                                        <p:tav tm="100000">
                                          <p:val>
                                            <p:fltVal val="0"/>
                                          </p:val>
                                        </p:tav>
                                      </p:tavLst>
                                    </p:anim>
                                    <p:animEffect transition="in" filter="fade">
                                      <p:cBhvr>
                                        <p:cTn id="31" dur="400"/>
                                        <p:tgtEl>
                                          <p:spTgt spid="35856"/>
                                        </p:tgtEl>
                                      </p:cBhvr>
                                    </p:animEffect>
                                  </p:childTnLst>
                                </p:cTn>
                              </p:par>
                              <p:par>
                                <p:cTn id="32" presetID="31" presetClass="entr" presetSubtype="0" fill="hold" grpId="0" nodeType="withEffect">
                                  <p:stCondLst>
                                    <p:cond delay="200"/>
                                  </p:stCondLst>
                                  <p:childTnLst>
                                    <p:set>
                                      <p:cBhvr>
                                        <p:cTn id="33" dur="1" fill="hold">
                                          <p:stCondLst>
                                            <p:cond delay="0"/>
                                          </p:stCondLst>
                                        </p:cTn>
                                        <p:tgtEl>
                                          <p:spTgt spid="35855"/>
                                        </p:tgtEl>
                                        <p:attrNameLst>
                                          <p:attrName>style.visibility</p:attrName>
                                        </p:attrNameLst>
                                      </p:cBhvr>
                                      <p:to>
                                        <p:strVal val="visible"/>
                                      </p:to>
                                    </p:set>
                                    <p:anim calcmode="lin" valueType="num">
                                      <p:cBhvr>
                                        <p:cTn id="34" dur="400" fill="hold"/>
                                        <p:tgtEl>
                                          <p:spTgt spid="35855"/>
                                        </p:tgtEl>
                                        <p:attrNameLst>
                                          <p:attrName>ppt_w</p:attrName>
                                        </p:attrNameLst>
                                      </p:cBhvr>
                                      <p:tavLst>
                                        <p:tav tm="0">
                                          <p:val>
                                            <p:fltVal val="0"/>
                                          </p:val>
                                        </p:tav>
                                        <p:tav tm="100000">
                                          <p:val>
                                            <p:strVal val="#ppt_w"/>
                                          </p:val>
                                        </p:tav>
                                      </p:tavLst>
                                    </p:anim>
                                    <p:anim calcmode="lin" valueType="num">
                                      <p:cBhvr>
                                        <p:cTn id="35" dur="400" fill="hold"/>
                                        <p:tgtEl>
                                          <p:spTgt spid="35855"/>
                                        </p:tgtEl>
                                        <p:attrNameLst>
                                          <p:attrName>ppt_h</p:attrName>
                                        </p:attrNameLst>
                                      </p:cBhvr>
                                      <p:tavLst>
                                        <p:tav tm="0">
                                          <p:val>
                                            <p:fltVal val="0"/>
                                          </p:val>
                                        </p:tav>
                                        <p:tav tm="100000">
                                          <p:val>
                                            <p:strVal val="#ppt_h"/>
                                          </p:val>
                                        </p:tav>
                                      </p:tavLst>
                                    </p:anim>
                                    <p:anim calcmode="lin" valueType="num">
                                      <p:cBhvr>
                                        <p:cTn id="36" dur="400" fill="hold"/>
                                        <p:tgtEl>
                                          <p:spTgt spid="35855"/>
                                        </p:tgtEl>
                                        <p:attrNameLst>
                                          <p:attrName>style.rotation</p:attrName>
                                        </p:attrNameLst>
                                      </p:cBhvr>
                                      <p:tavLst>
                                        <p:tav tm="0">
                                          <p:val>
                                            <p:fltVal val="90"/>
                                          </p:val>
                                        </p:tav>
                                        <p:tav tm="100000">
                                          <p:val>
                                            <p:fltVal val="0"/>
                                          </p:val>
                                        </p:tav>
                                      </p:tavLst>
                                    </p:anim>
                                    <p:animEffect transition="in" filter="fade">
                                      <p:cBhvr>
                                        <p:cTn id="37" dur="400"/>
                                        <p:tgtEl>
                                          <p:spTgt spid="35855"/>
                                        </p:tgtEl>
                                      </p:cBhvr>
                                    </p:animEffect>
                                  </p:childTnLst>
                                </p:cTn>
                              </p:par>
                              <p:par>
                                <p:cTn id="38" presetID="31" presetClass="entr" presetSubtype="0" fill="hold" grpId="0" nodeType="withEffect">
                                  <p:stCondLst>
                                    <p:cond delay="400"/>
                                  </p:stCondLst>
                                  <p:childTnLst>
                                    <p:set>
                                      <p:cBhvr>
                                        <p:cTn id="39" dur="1" fill="hold">
                                          <p:stCondLst>
                                            <p:cond delay="0"/>
                                          </p:stCondLst>
                                        </p:cTn>
                                        <p:tgtEl>
                                          <p:spTgt spid="35854"/>
                                        </p:tgtEl>
                                        <p:attrNameLst>
                                          <p:attrName>style.visibility</p:attrName>
                                        </p:attrNameLst>
                                      </p:cBhvr>
                                      <p:to>
                                        <p:strVal val="visible"/>
                                      </p:to>
                                    </p:set>
                                    <p:anim calcmode="lin" valueType="num">
                                      <p:cBhvr>
                                        <p:cTn id="40" dur="400" fill="hold"/>
                                        <p:tgtEl>
                                          <p:spTgt spid="35854"/>
                                        </p:tgtEl>
                                        <p:attrNameLst>
                                          <p:attrName>ppt_w</p:attrName>
                                        </p:attrNameLst>
                                      </p:cBhvr>
                                      <p:tavLst>
                                        <p:tav tm="0">
                                          <p:val>
                                            <p:fltVal val="0"/>
                                          </p:val>
                                        </p:tav>
                                        <p:tav tm="100000">
                                          <p:val>
                                            <p:strVal val="#ppt_w"/>
                                          </p:val>
                                        </p:tav>
                                      </p:tavLst>
                                    </p:anim>
                                    <p:anim calcmode="lin" valueType="num">
                                      <p:cBhvr>
                                        <p:cTn id="41" dur="400" fill="hold"/>
                                        <p:tgtEl>
                                          <p:spTgt spid="35854"/>
                                        </p:tgtEl>
                                        <p:attrNameLst>
                                          <p:attrName>ppt_h</p:attrName>
                                        </p:attrNameLst>
                                      </p:cBhvr>
                                      <p:tavLst>
                                        <p:tav tm="0">
                                          <p:val>
                                            <p:fltVal val="0"/>
                                          </p:val>
                                        </p:tav>
                                        <p:tav tm="100000">
                                          <p:val>
                                            <p:strVal val="#ppt_h"/>
                                          </p:val>
                                        </p:tav>
                                      </p:tavLst>
                                    </p:anim>
                                    <p:anim calcmode="lin" valueType="num">
                                      <p:cBhvr>
                                        <p:cTn id="42" dur="400" fill="hold"/>
                                        <p:tgtEl>
                                          <p:spTgt spid="35854"/>
                                        </p:tgtEl>
                                        <p:attrNameLst>
                                          <p:attrName>style.rotation</p:attrName>
                                        </p:attrNameLst>
                                      </p:cBhvr>
                                      <p:tavLst>
                                        <p:tav tm="0">
                                          <p:val>
                                            <p:fltVal val="90"/>
                                          </p:val>
                                        </p:tav>
                                        <p:tav tm="100000">
                                          <p:val>
                                            <p:fltVal val="0"/>
                                          </p:val>
                                        </p:tav>
                                      </p:tavLst>
                                    </p:anim>
                                    <p:animEffect transition="in" filter="fade">
                                      <p:cBhvr>
                                        <p:cTn id="43" dur="400"/>
                                        <p:tgtEl>
                                          <p:spTgt spid="35854"/>
                                        </p:tgtEl>
                                      </p:cBhvr>
                                    </p:animEffect>
                                  </p:childTnLst>
                                </p:cTn>
                              </p:par>
                              <p:par>
                                <p:cTn id="44" presetID="31" presetClass="entr" presetSubtype="0" fill="hold" grpId="0" nodeType="withEffect">
                                  <p:stCondLst>
                                    <p:cond delay="600"/>
                                  </p:stCondLst>
                                  <p:childTnLst>
                                    <p:set>
                                      <p:cBhvr>
                                        <p:cTn id="45" dur="1" fill="hold">
                                          <p:stCondLst>
                                            <p:cond delay="0"/>
                                          </p:stCondLst>
                                        </p:cTn>
                                        <p:tgtEl>
                                          <p:spTgt spid="35853"/>
                                        </p:tgtEl>
                                        <p:attrNameLst>
                                          <p:attrName>style.visibility</p:attrName>
                                        </p:attrNameLst>
                                      </p:cBhvr>
                                      <p:to>
                                        <p:strVal val="visible"/>
                                      </p:to>
                                    </p:set>
                                    <p:anim calcmode="lin" valueType="num">
                                      <p:cBhvr>
                                        <p:cTn id="46" dur="400" fill="hold"/>
                                        <p:tgtEl>
                                          <p:spTgt spid="35853"/>
                                        </p:tgtEl>
                                        <p:attrNameLst>
                                          <p:attrName>ppt_w</p:attrName>
                                        </p:attrNameLst>
                                      </p:cBhvr>
                                      <p:tavLst>
                                        <p:tav tm="0">
                                          <p:val>
                                            <p:fltVal val="0"/>
                                          </p:val>
                                        </p:tav>
                                        <p:tav tm="100000">
                                          <p:val>
                                            <p:strVal val="#ppt_w"/>
                                          </p:val>
                                        </p:tav>
                                      </p:tavLst>
                                    </p:anim>
                                    <p:anim calcmode="lin" valueType="num">
                                      <p:cBhvr>
                                        <p:cTn id="47" dur="400" fill="hold"/>
                                        <p:tgtEl>
                                          <p:spTgt spid="35853"/>
                                        </p:tgtEl>
                                        <p:attrNameLst>
                                          <p:attrName>ppt_h</p:attrName>
                                        </p:attrNameLst>
                                      </p:cBhvr>
                                      <p:tavLst>
                                        <p:tav tm="0">
                                          <p:val>
                                            <p:fltVal val="0"/>
                                          </p:val>
                                        </p:tav>
                                        <p:tav tm="100000">
                                          <p:val>
                                            <p:strVal val="#ppt_h"/>
                                          </p:val>
                                        </p:tav>
                                      </p:tavLst>
                                    </p:anim>
                                    <p:anim calcmode="lin" valueType="num">
                                      <p:cBhvr>
                                        <p:cTn id="48" dur="400" fill="hold"/>
                                        <p:tgtEl>
                                          <p:spTgt spid="35853"/>
                                        </p:tgtEl>
                                        <p:attrNameLst>
                                          <p:attrName>style.rotation</p:attrName>
                                        </p:attrNameLst>
                                      </p:cBhvr>
                                      <p:tavLst>
                                        <p:tav tm="0">
                                          <p:val>
                                            <p:fltVal val="90"/>
                                          </p:val>
                                        </p:tav>
                                        <p:tav tm="100000">
                                          <p:val>
                                            <p:fltVal val="0"/>
                                          </p:val>
                                        </p:tav>
                                      </p:tavLst>
                                    </p:anim>
                                    <p:animEffect transition="in" filter="fade">
                                      <p:cBhvr>
                                        <p:cTn id="49" dur="400"/>
                                        <p:tgtEl>
                                          <p:spTgt spid="35853"/>
                                        </p:tgtEl>
                                      </p:cBhvr>
                                    </p:animEffect>
                                  </p:childTnLst>
                                </p:cTn>
                              </p:par>
                            </p:childTnLst>
                          </p:cTn>
                        </p:par>
                        <p:par>
                          <p:cTn id="50" fill="hold">
                            <p:stCondLst>
                              <p:cond delay="3000"/>
                            </p:stCondLst>
                            <p:childTnLst>
                              <p:par>
                                <p:cTn id="51" presetID="10" presetClass="entr" presetSubtype="0" fill="hold" nodeType="afterEffect">
                                  <p:stCondLst>
                                    <p:cond delay="0"/>
                                  </p:stCondLst>
                                  <p:childTnLst>
                                    <p:set>
                                      <p:cBhvr>
                                        <p:cTn id="52" dur="1" fill="hold">
                                          <p:stCondLst>
                                            <p:cond delay="0"/>
                                          </p:stCondLst>
                                        </p:cTn>
                                        <p:tgtEl>
                                          <p:spTgt spid="35857"/>
                                        </p:tgtEl>
                                        <p:attrNameLst>
                                          <p:attrName>style.visibility</p:attrName>
                                        </p:attrNameLst>
                                      </p:cBhvr>
                                      <p:to>
                                        <p:strVal val="visible"/>
                                      </p:to>
                                    </p:set>
                                    <p:animEffect transition="in" filter="fade">
                                      <p:cBhvr>
                                        <p:cTn id="53" dur="500"/>
                                        <p:tgtEl>
                                          <p:spTgt spid="35857"/>
                                        </p:tgtEl>
                                      </p:cBhvr>
                                    </p:animEffect>
                                  </p:childTnLst>
                                </p:cTn>
                              </p:par>
                            </p:childTnLst>
                          </p:cTn>
                        </p:par>
                        <p:par>
                          <p:cTn id="54" fill="hold">
                            <p:stCondLst>
                              <p:cond delay="3500"/>
                            </p:stCondLst>
                            <p:childTnLst>
                              <p:par>
                                <p:cTn id="55" presetID="10" presetClass="entr" presetSubtype="0" fill="hold" nodeType="afterEffect">
                                  <p:stCondLst>
                                    <p:cond delay="0"/>
                                  </p:stCondLst>
                                  <p:childTnLst>
                                    <p:set>
                                      <p:cBhvr>
                                        <p:cTn id="56" dur="1" fill="hold">
                                          <p:stCondLst>
                                            <p:cond delay="0"/>
                                          </p:stCondLst>
                                        </p:cTn>
                                        <p:tgtEl>
                                          <p:spTgt spid="35860"/>
                                        </p:tgtEl>
                                        <p:attrNameLst>
                                          <p:attrName>style.visibility</p:attrName>
                                        </p:attrNameLst>
                                      </p:cBhvr>
                                      <p:to>
                                        <p:strVal val="visible"/>
                                      </p:to>
                                    </p:set>
                                    <p:animEffect transition="in" filter="fade">
                                      <p:cBhvr>
                                        <p:cTn id="57" dur="500"/>
                                        <p:tgtEl>
                                          <p:spTgt spid="35860"/>
                                        </p:tgtEl>
                                      </p:cBhvr>
                                    </p:animEffect>
                                  </p:childTnLst>
                                </p:cTn>
                              </p:par>
                            </p:childTnLst>
                          </p:cTn>
                        </p:par>
                        <p:par>
                          <p:cTn id="58" fill="hold">
                            <p:stCondLst>
                              <p:cond delay="4000"/>
                            </p:stCondLst>
                            <p:childTnLst>
                              <p:par>
                                <p:cTn id="59" presetID="10" presetClass="entr" presetSubtype="0" fill="hold" nodeType="afterEffect">
                                  <p:stCondLst>
                                    <p:cond delay="0"/>
                                  </p:stCondLst>
                                  <p:childTnLst>
                                    <p:set>
                                      <p:cBhvr>
                                        <p:cTn id="60" dur="1" fill="hold">
                                          <p:stCondLst>
                                            <p:cond delay="0"/>
                                          </p:stCondLst>
                                        </p:cTn>
                                        <p:tgtEl>
                                          <p:spTgt spid="35865"/>
                                        </p:tgtEl>
                                        <p:attrNameLst>
                                          <p:attrName>style.visibility</p:attrName>
                                        </p:attrNameLst>
                                      </p:cBhvr>
                                      <p:to>
                                        <p:strVal val="visible"/>
                                      </p:to>
                                    </p:set>
                                    <p:animEffect transition="in" filter="fade">
                                      <p:cBhvr>
                                        <p:cTn id="61" dur="500"/>
                                        <p:tgtEl>
                                          <p:spTgt spid="35865"/>
                                        </p:tgtEl>
                                      </p:cBhvr>
                                    </p:animEffect>
                                  </p:childTnLst>
                                </p:cTn>
                              </p:par>
                            </p:childTnLst>
                          </p:cTn>
                        </p:par>
                        <p:par>
                          <p:cTn id="62" fill="hold">
                            <p:stCondLst>
                              <p:cond delay="4500"/>
                            </p:stCondLst>
                            <p:childTnLst>
                              <p:par>
                                <p:cTn id="63" presetID="10" presetClass="entr" presetSubtype="0" fill="hold" nodeType="afterEffect">
                                  <p:stCondLst>
                                    <p:cond delay="0"/>
                                  </p:stCondLst>
                                  <p:childTnLst>
                                    <p:set>
                                      <p:cBhvr>
                                        <p:cTn id="64" dur="1" fill="hold">
                                          <p:stCondLst>
                                            <p:cond delay="0"/>
                                          </p:stCondLst>
                                        </p:cTn>
                                        <p:tgtEl>
                                          <p:spTgt spid="35870"/>
                                        </p:tgtEl>
                                        <p:attrNameLst>
                                          <p:attrName>style.visibility</p:attrName>
                                        </p:attrNameLst>
                                      </p:cBhvr>
                                      <p:to>
                                        <p:strVal val="visible"/>
                                      </p:to>
                                    </p:set>
                                    <p:animEffect transition="in" filter="fade">
                                      <p:cBhvr>
                                        <p:cTn id="65" dur="500"/>
                                        <p:tgtEl>
                                          <p:spTgt spid="35870"/>
                                        </p:tgtEl>
                                      </p:cBhvr>
                                    </p:animEffect>
                                  </p:childTnLst>
                                </p:cTn>
                              </p:par>
                            </p:childTnLst>
                          </p:cTn>
                        </p:par>
                        <p:par>
                          <p:cTn id="66" fill="hold">
                            <p:stCondLst>
                              <p:cond delay="5000"/>
                            </p:stCondLst>
                            <p:childTnLst>
                              <p:par>
                                <p:cTn id="67" presetID="2" presetClass="entr" presetSubtype="8" fill="hold" nodeType="afterEffect">
                                  <p:stCondLst>
                                    <p:cond delay="0"/>
                                  </p:stCondLst>
                                  <p:childTnLst>
                                    <p:set>
                                      <p:cBhvr>
                                        <p:cTn id="68" dur="1" fill="hold">
                                          <p:stCondLst>
                                            <p:cond delay="0"/>
                                          </p:stCondLst>
                                        </p:cTn>
                                        <p:tgtEl>
                                          <p:spTgt spid="35880"/>
                                        </p:tgtEl>
                                        <p:attrNameLst>
                                          <p:attrName>style.visibility</p:attrName>
                                        </p:attrNameLst>
                                      </p:cBhvr>
                                      <p:to>
                                        <p:strVal val="visible"/>
                                      </p:to>
                                    </p:set>
                                    <p:anim calcmode="lin" valueType="num">
                                      <p:cBhvr additive="base">
                                        <p:cTn id="69" dur="300" fill="hold"/>
                                        <p:tgtEl>
                                          <p:spTgt spid="35880"/>
                                        </p:tgtEl>
                                        <p:attrNameLst>
                                          <p:attrName>ppt_x</p:attrName>
                                        </p:attrNameLst>
                                      </p:cBhvr>
                                      <p:tavLst>
                                        <p:tav tm="0">
                                          <p:val>
                                            <p:strVal val="0-#ppt_w/2"/>
                                          </p:val>
                                        </p:tav>
                                        <p:tav tm="100000">
                                          <p:val>
                                            <p:strVal val="#ppt_x"/>
                                          </p:val>
                                        </p:tav>
                                      </p:tavLst>
                                    </p:anim>
                                    <p:anim calcmode="lin" valueType="num">
                                      <p:cBhvr additive="base">
                                        <p:cTn id="70" dur="300" fill="hold"/>
                                        <p:tgtEl>
                                          <p:spTgt spid="35880"/>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300"/>
                                  </p:stCondLst>
                                  <p:childTnLst>
                                    <p:set>
                                      <p:cBhvr>
                                        <p:cTn id="72" dur="1" fill="hold">
                                          <p:stCondLst>
                                            <p:cond delay="0"/>
                                          </p:stCondLst>
                                        </p:cTn>
                                        <p:tgtEl>
                                          <p:spTgt spid="35876"/>
                                        </p:tgtEl>
                                        <p:attrNameLst>
                                          <p:attrName>style.visibility</p:attrName>
                                        </p:attrNameLst>
                                      </p:cBhvr>
                                      <p:to>
                                        <p:strVal val="visible"/>
                                      </p:to>
                                    </p:set>
                                    <p:anim calcmode="lin" valueType="num">
                                      <p:cBhvr additive="base">
                                        <p:cTn id="73" dur="300" fill="hold"/>
                                        <p:tgtEl>
                                          <p:spTgt spid="35876"/>
                                        </p:tgtEl>
                                        <p:attrNameLst>
                                          <p:attrName>ppt_x</p:attrName>
                                        </p:attrNameLst>
                                      </p:cBhvr>
                                      <p:tavLst>
                                        <p:tav tm="0">
                                          <p:val>
                                            <p:strVal val="1+#ppt_w/2"/>
                                          </p:val>
                                        </p:tav>
                                        <p:tav tm="100000">
                                          <p:val>
                                            <p:strVal val="#ppt_x"/>
                                          </p:val>
                                        </p:tav>
                                      </p:tavLst>
                                    </p:anim>
                                    <p:anim calcmode="lin" valueType="num">
                                      <p:cBhvr additive="base">
                                        <p:cTn id="74" dur="300" fill="hold"/>
                                        <p:tgtEl>
                                          <p:spTgt spid="35876"/>
                                        </p:tgtEl>
                                        <p:attrNameLst>
                                          <p:attrName>ppt_y</p:attrName>
                                        </p:attrNameLst>
                                      </p:cBhvr>
                                      <p:tavLst>
                                        <p:tav tm="0">
                                          <p:val>
                                            <p:strVal val="#ppt_y"/>
                                          </p:val>
                                        </p:tav>
                                        <p:tav tm="100000">
                                          <p:val>
                                            <p:strVal val="#ppt_y"/>
                                          </p:val>
                                        </p:tav>
                                      </p:tavLst>
                                    </p:anim>
                                  </p:childTnLst>
                                </p:cTn>
                              </p:par>
                            </p:childTnLst>
                          </p:cTn>
                        </p:par>
                        <p:par>
                          <p:cTn id="75" fill="hold">
                            <p:stCondLst>
                              <p:cond delay="5500"/>
                            </p:stCondLst>
                            <p:childTnLst>
                              <p:par>
                                <p:cTn id="76" presetID="2" presetClass="entr" presetSubtype="8" fill="hold" nodeType="afterEffect">
                                  <p:stCondLst>
                                    <p:cond delay="0"/>
                                  </p:stCondLst>
                                  <p:childTnLst>
                                    <p:set>
                                      <p:cBhvr>
                                        <p:cTn id="77" dur="1" fill="hold">
                                          <p:stCondLst>
                                            <p:cond delay="0"/>
                                          </p:stCondLst>
                                        </p:cTn>
                                        <p:tgtEl>
                                          <p:spTgt spid="35886"/>
                                        </p:tgtEl>
                                        <p:attrNameLst>
                                          <p:attrName>style.visibility</p:attrName>
                                        </p:attrNameLst>
                                      </p:cBhvr>
                                      <p:to>
                                        <p:strVal val="visible"/>
                                      </p:to>
                                    </p:set>
                                    <p:anim calcmode="lin" valueType="num">
                                      <p:cBhvr additive="base">
                                        <p:cTn id="78" dur="300" fill="hold"/>
                                        <p:tgtEl>
                                          <p:spTgt spid="35886"/>
                                        </p:tgtEl>
                                        <p:attrNameLst>
                                          <p:attrName>ppt_x</p:attrName>
                                        </p:attrNameLst>
                                      </p:cBhvr>
                                      <p:tavLst>
                                        <p:tav tm="0">
                                          <p:val>
                                            <p:strVal val="0-#ppt_w/2"/>
                                          </p:val>
                                        </p:tav>
                                        <p:tav tm="100000">
                                          <p:val>
                                            <p:strVal val="#ppt_x"/>
                                          </p:val>
                                        </p:tav>
                                      </p:tavLst>
                                    </p:anim>
                                    <p:anim calcmode="lin" valueType="num">
                                      <p:cBhvr additive="base">
                                        <p:cTn id="79" dur="300" fill="hold"/>
                                        <p:tgtEl>
                                          <p:spTgt spid="35886"/>
                                        </p:tgtEl>
                                        <p:attrNameLst>
                                          <p:attrName>ppt_y</p:attrName>
                                        </p:attrNameLst>
                                      </p:cBhvr>
                                      <p:tavLst>
                                        <p:tav tm="0">
                                          <p:val>
                                            <p:strVal val="#ppt_y"/>
                                          </p:val>
                                        </p:tav>
                                        <p:tav tm="100000">
                                          <p:val>
                                            <p:strVal val="#ppt_y"/>
                                          </p:val>
                                        </p:tav>
                                      </p:tavLst>
                                    </p:anim>
                                  </p:childTnLst>
                                </p:cTn>
                              </p:par>
                              <p:par>
                                <p:cTn id="80" presetID="2" presetClass="entr" presetSubtype="2" fill="hold" grpId="0" nodeType="withEffect">
                                  <p:stCondLst>
                                    <p:cond delay="300"/>
                                  </p:stCondLst>
                                  <p:childTnLst>
                                    <p:set>
                                      <p:cBhvr>
                                        <p:cTn id="81" dur="1" fill="hold">
                                          <p:stCondLst>
                                            <p:cond delay="0"/>
                                          </p:stCondLst>
                                        </p:cTn>
                                        <p:tgtEl>
                                          <p:spTgt spid="35877"/>
                                        </p:tgtEl>
                                        <p:attrNameLst>
                                          <p:attrName>style.visibility</p:attrName>
                                        </p:attrNameLst>
                                      </p:cBhvr>
                                      <p:to>
                                        <p:strVal val="visible"/>
                                      </p:to>
                                    </p:set>
                                    <p:anim calcmode="lin" valueType="num">
                                      <p:cBhvr additive="base">
                                        <p:cTn id="82" dur="300" fill="hold"/>
                                        <p:tgtEl>
                                          <p:spTgt spid="35877"/>
                                        </p:tgtEl>
                                        <p:attrNameLst>
                                          <p:attrName>ppt_x</p:attrName>
                                        </p:attrNameLst>
                                      </p:cBhvr>
                                      <p:tavLst>
                                        <p:tav tm="0">
                                          <p:val>
                                            <p:strVal val="1+#ppt_w/2"/>
                                          </p:val>
                                        </p:tav>
                                        <p:tav tm="100000">
                                          <p:val>
                                            <p:strVal val="#ppt_x"/>
                                          </p:val>
                                        </p:tav>
                                      </p:tavLst>
                                    </p:anim>
                                    <p:anim calcmode="lin" valueType="num">
                                      <p:cBhvr additive="base">
                                        <p:cTn id="83" dur="300" fill="hold"/>
                                        <p:tgtEl>
                                          <p:spTgt spid="35877"/>
                                        </p:tgtEl>
                                        <p:attrNameLst>
                                          <p:attrName>ppt_y</p:attrName>
                                        </p:attrNameLst>
                                      </p:cBhvr>
                                      <p:tavLst>
                                        <p:tav tm="0">
                                          <p:val>
                                            <p:strVal val="#ppt_y"/>
                                          </p:val>
                                        </p:tav>
                                        <p:tav tm="100000">
                                          <p:val>
                                            <p:strVal val="#ppt_y"/>
                                          </p:val>
                                        </p:tav>
                                      </p:tavLst>
                                    </p:anim>
                                  </p:childTnLst>
                                </p:cTn>
                              </p:par>
                            </p:childTnLst>
                          </p:cTn>
                        </p:par>
                        <p:par>
                          <p:cTn id="84" fill="hold">
                            <p:stCondLst>
                              <p:cond delay="6000"/>
                            </p:stCondLst>
                            <p:childTnLst>
                              <p:par>
                                <p:cTn id="85" presetID="2" presetClass="entr" presetSubtype="8" fill="hold" nodeType="afterEffect">
                                  <p:stCondLst>
                                    <p:cond delay="0"/>
                                  </p:stCondLst>
                                  <p:childTnLst>
                                    <p:set>
                                      <p:cBhvr>
                                        <p:cTn id="86" dur="1" fill="hold">
                                          <p:stCondLst>
                                            <p:cond delay="0"/>
                                          </p:stCondLst>
                                        </p:cTn>
                                        <p:tgtEl>
                                          <p:spTgt spid="35889"/>
                                        </p:tgtEl>
                                        <p:attrNameLst>
                                          <p:attrName>style.visibility</p:attrName>
                                        </p:attrNameLst>
                                      </p:cBhvr>
                                      <p:to>
                                        <p:strVal val="visible"/>
                                      </p:to>
                                    </p:set>
                                    <p:anim calcmode="lin" valueType="num">
                                      <p:cBhvr additive="base">
                                        <p:cTn id="87" dur="300" fill="hold"/>
                                        <p:tgtEl>
                                          <p:spTgt spid="35889"/>
                                        </p:tgtEl>
                                        <p:attrNameLst>
                                          <p:attrName>ppt_x</p:attrName>
                                        </p:attrNameLst>
                                      </p:cBhvr>
                                      <p:tavLst>
                                        <p:tav tm="0">
                                          <p:val>
                                            <p:strVal val="0-#ppt_w/2"/>
                                          </p:val>
                                        </p:tav>
                                        <p:tav tm="100000">
                                          <p:val>
                                            <p:strVal val="#ppt_x"/>
                                          </p:val>
                                        </p:tav>
                                      </p:tavLst>
                                    </p:anim>
                                    <p:anim calcmode="lin" valueType="num">
                                      <p:cBhvr additive="base">
                                        <p:cTn id="88" dur="300" fill="hold"/>
                                        <p:tgtEl>
                                          <p:spTgt spid="35889"/>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stCondLst>
                                    <p:cond delay="300"/>
                                  </p:stCondLst>
                                  <p:childTnLst>
                                    <p:set>
                                      <p:cBhvr>
                                        <p:cTn id="90" dur="1" fill="hold">
                                          <p:stCondLst>
                                            <p:cond delay="0"/>
                                          </p:stCondLst>
                                        </p:cTn>
                                        <p:tgtEl>
                                          <p:spTgt spid="35878"/>
                                        </p:tgtEl>
                                        <p:attrNameLst>
                                          <p:attrName>style.visibility</p:attrName>
                                        </p:attrNameLst>
                                      </p:cBhvr>
                                      <p:to>
                                        <p:strVal val="visible"/>
                                      </p:to>
                                    </p:set>
                                    <p:anim calcmode="lin" valueType="num">
                                      <p:cBhvr additive="base">
                                        <p:cTn id="91" dur="300" fill="hold"/>
                                        <p:tgtEl>
                                          <p:spTgt spid="35878"/>
                                        </p:tgtEl>
                                        <p:attrNameLst>
                                          <p:attrName>ppt_x</p:attrName>
                                        </p:attrNameLst>
                                      </p:cBhvr>
                                      <p:tavLst>
                                        <p:tav tm="0">
                                          <p:val>
                                            <p:strVal val="1+#ppt_w/2"/>
                                          </p:val>
                                        </p:tav>
                                        <p:tav tm="100000">
                                          <p:val>
                                            <p:strVal val="#ppt_x"/>
                                          </p:val>
                                        </p:tav>
                                      </p:tavLst>
                                    </p:anim>
                                    <p:anim calcmode="lin" valueType="num">
                                      <p:cBhvr additive="base">
                                        <p:cTn id="92" dur="300" fill="hold"/>
                                        <p:tgtEl>
                                          <p:spTgt spid="35878"/>
                                        </p:tgtEl>
                                        <p:attrNameLst>
                                          <p:attrName>ppt_y</p:attrName>
                                        </p:attrNameLst>
                                      </p:cBhvr>
                                      <p:tavLst>
                                        <p:tav tm="0">
                                          <p:val>
                                            <p:strVal val="#ppt_y"/>
                                          </p:val>
                                        </p:tav>
                                        <p:tav tm="100000">
                                          <p:val>
                                            <p:strVal val="#ppt_y"/>
                                          </p:val>
                                        </p:tav>
                                      </p:tavLst>
                                    </p:anim>
                                  </p:childTnLst>
                                </p:cTn>
                              </p:par>
                            </p:childTnLst>
                          </p:cTn>
                        </p:par>
                        <p:par>
                          <p:cTn id="93" fill="hold">
                            <p:stCondLst>
                              <p:cond delay="6500"/>
                            </p:stCondLst>
                            <p:childTnLst>
                              <p:par>
                                <p:cTn id="94" presetID="2" presetClass="entr" presetSubtype="8" fill="hold" nodeType="afterEffect">
                                  <p:stCondLst>
                                    <p:cond delay="0"/>
                                  </p:stCondLst>
                                  <p:childTnLst>
                                    <p:set>
                                      <p:cBhvr>
                                        <p:cTn id="95" dur="1" fill="hold">
                                          <p:stCondLst>
                                            <p:cond delay="0"/>
                                          </p:stCondLst>
                                        </p:cTn>
                                        <p:tgtEl>
                                          <p:spTgt spid="35883"/>
                                        </p:tgtEl>
                                        <p:attrNameLst>
                                          <p:attrName>style.visibility</p:attrName>
                                        </p:attrNameLst>
                                      </p:cBhvr>
                                      <p:to>
                                        <p:strVal val="visible"/>
                                      </p:to>
                                    </p:set>
                                    <p:anim calcmode="lin" valueType="num">
                                      <p:cBhvr additive="base">
                                        <p:cTn id="96" dur="300" fill="hold"/>
                                        <p:tgtEl>
                                          <p:spTgt spid="35883"/>
                                        </p:tgtEl>
                                        <p:attrNameLst>
                                          <p:attrName>ppt_x</p:attrName>
                                        </p:attrNameLst>
                                      </p:cBhvr>
                                      <p:tavLst>
                                        <p:tav tm="0">
                                          <p:val>
                                            <p:strVal val="0-#ppt_w/2"/>
                                          </p:val>
                                        </p:tav>
                                        <p:tav tm="100000">
                                          <p:val>
                                            <p:strVal val="#ppt_x"/>
                                          </p:val>
                                        </p:tav>
                                      </p:tavLst>
                                    </p:anim>
                                    <p:anim calcmode="lin" valueType="num">
                                      <p:cBhvr additive="base">
                                        <p:cTn id="97" dur="300" fill="hold"/>
                                        <p:tgtEl>
                                          <p:spTgt spid="35883"/>
                                        </p:tgtEl>
                                        <p:attrNameLst>
                                          <p:attrName>ppt_y</p:attrName>
                                        </p:attrNameLst>
                                      </p:cBhvr>
                                      <p:tavLst>
                                        <p:tav tm="0">
                                          <p:val>
                                            <p:strVal val="#ppt_y"/>
                                          </p:val>
                                        </p:tav>
                                        <p:tav tm="100000">
                                          <p:val>
                                            <p:strVal val="#ppt_y"/>
                                          </p:val>
                                        </p:tav>
                                      </p:tavLst>
                                    </p:anim>
                                  </p:childTnLst>
                                </p:cTn>
                              </p:par>
                              <p:par>
                                <p:cTn id="98" presetID="2" presetClass="entr" presetSubtype="2" fill="hold" grpId="0" nodeType="withEffect">
                                  <p:stCondLst>
                                    <p:cond delay="300"/>
                                  </p:stCondLst>
                                  <p:childTnLst>
                                    <p:set>
                                      <p:cBhvr>
                                        <p:cTn id="99" dur="1" fill="hold">
                                          <p:stCondLst>
                                            <p:cond delay="0"/>
                                          </p:stCondLst>
                                        </p:cTn>
                                        <p:tgtEl>
                                          <p:spTgt spid="35879"/>
                                        </p:tgtEl>
                                        <p:attrNameLst>
                                          <p:attrName>style.visibility</p:attrName>
                                        </p:attrNameLst>
                                      </p:cBhvr>
                                      <p:to>
                                        <p:strVal val="visible"/>
                                      </p:to>
                                    </p:set>
                                    <p:anim calcmode="lin" valueType="num">
                                      <p:cBhvr additive="base">
                                        <p:cTn id="100" dur="300" fill="hold"/>
                                        <p:tgtEl>
                                          <p:spTgt spid="35879"/>
                                        </p:tgtEl>
                                        <p:attrNameLst>
                                          <p:attrName>ppt_x</p:attrName>
                                        </p:attrNameLst>
                                      </p:cBhvr>
                                      <p:tavLst>
                                        <p:tav tm="0">
                                          <p:val>
                                            <p:strVal val="1+#ppt_w/2"/>
                                          </p:val>
                                        </p:tav>
                                        <p:tav tm="100000">
                                          <p:val>
                                            <p:strVal val="#ppt_x"/>
                                          </p:val>
                                        </p:tav>
                                      </p:tavLst>
                                    </p:anim>
                                    <p:anim calcmode="lin" valueType="num">
                                      <p:cBhvr additive="base">
                                        <p:cTn id="101" dur="300" fill="hold"/>
                                        <p:tgtEl>
                                          <p:spTgt spid="358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3" grpId="0" animBg="1"/>
      <p:bldP spid="35854" grpId="0" animBg="1"/>
      <p:bldP spid="35855" grpId="0" animBg="1"/>
      <p:bldP spid="35856" grpId="0" animBg="1"/>
      <p:bldP spid="35876" grpId="0" autoUpdateAnimBg="0"/>
      <p:bldP spid="35877" grpId="0" autoUpdateAnimBg="0"/>
      <p:bldP spid="35878" grpId="0" autoUpdateAnimBg="0"/>
      <p:bldP spid="35879"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6866" name="组合 3"/>
          <p:cNvGrpSpPr/>
          <p:nvPr/>
        </p:nvGrpSpPr>
        <p:grpSpPr bwMode="auto">
          <a:xfrm>
            <a:off x="471570" y="198500"/>
            <a:ext cx="3453412" cy="543093"/>
            <a:chOff x="0" y="0"/>
            <a:chExt cx="3452079" cy="542182"/>
          </a:xfrm>
        </p:grpSpPr>
        <p:grpSp>
          <p:nvGrpSpPr>
            <p:cNvPr id="36867" name="组合 2"/>
            <p:cNvGrpSpPr/>
            <p:nvPr/>
          </p:nvGrpSpPr>
          <p:grpSpPr bwMode="auto">
            <a:xfrm>
              <a:off x="0" y="0"/>
              <a:ext cx="3452079" cy="542182"/>
              <a:chOff x="0" y="0"/>
              <a:chExt cx="3452079" cy="542182"/>
            </a:xfrm>
          </p:grpSpPr>
          <p:sp>
            <p:nvSpPr>
              <p:cNvPr id="36868" name="圆角矩形 1"/>
              <p:cNvSpPr>
                <a:spLocks noChangeArrowheads="1"/>
              </p:cNvSpPr>
              <p:nvPr/>
            </p:nvSpPr>
            <p:spPr bwMode="auto">
              <a:xfrm>
                <a:off x="507788" y="89263"/>
                <a:ext cx="2872283" cy="41140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36869" name="TextBox 29"/>
              <p:cNvSpPr txBox="1">
                <a:spLocks noChangeArrowheads="1"/>
              </p:cNvSpPr>
              <p:nvPr/>
            </p:nvSpPr>
            <p:spPr bwMode="auto">
              <a:xfrm>
                <a:off x="716816" y="130779"/>
                <a:ext cx="2735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在这里填写项目的大标题</a:t>
                </a:r>
                <a:endPar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grpSp>
            <p:nvGrpSpPr>
              <p:cNvPr id="36870" name="组合 42"/>
              <p:cNvGrpSpPr/>
              <p:nvPr/>
            </p:nvGrpSpPr>
            <p:grpSpPr bwMode="auto">
              <a:xfrm>
                <a:off x="0" y="0"/>
                <a:ext cx="571760" cy="542182"/>
                <a:chOff x="0" y="0"/>
                <a:chExt cx="713451" cy="676543"/>
              </a:xfrm>
            </p:grpSpPr>
            <p:grpSp>
              <p:nvGrpSpPr>
                <p:cNvPr id="36871" name="组合 44"/>
                <p:cNvGrpSpPr/>
                <p:nvPr/>
              </p:nvGrpSpPr>
              <p:grpSpPr bwMode="auto">
                <a:xfrm>
                  <a:off x="0" y="0"/>
                  <a:ext cx="576064" cy="676543"/>
                  <a:chOff x="0" y="0"/>
                  <a:chExt cx="576064" cy="676543"/>
                </a:xfrm>
              </p:grpSpPr>
              <p:sp>
                <p:nvSpPr>
                  <p:cNvPr id="36872" name="圆角矩形 48"/>
                  <p:cNvSpPr>
                    <a:spLocks noChangeArrowheads="1"/>
                  </p:cNvSpPr>
                  <p:nvPr/>
                </p:nvSpPr>
                <p:spPr bwMode="auto">
                  <a:xfrm>
                    <a:off x="0" y="0"/>
                    <a:ext cx="576064" cy="67654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36873" name="圆角矩形 10"/>
                  <p:cNvSpPr/>
                  <p:nvPr/>
                </p:nvSpPr>
                <p:spPr bwMode="auto">
                  <a:xfrm>
                    <a:off x="13321" y="9524"/>
                    <a:ext cx="540517" cy="667019"/>
                  </a:xfrm>
                  <a:custGeom>
                    <a:avLst/>
                    <a:gdLst>
                      <a:gd name="T0" fmla="*/ 96013 w 567277"/>
                      <a:gd name="T1" fmla="*/ 0 h 849176"/>
                      <a:gd name="T2" fmla="*/ 480051 w 567277"/>
                      <a:gd name="T3" fmla="*/ 0 h 849176"/>
                      <a:gd name="T4" fmla="*/ 567277 w 567277"/>
                      <a:gd name="T5" fmla="*/ 56798 h 849176"/>
                      <a:gd name="T6" fmla="*/ 1834 w 567277"/>
                      <a:gd name="T7" fmla="*/ 849176 h 849176"/>
                      <a:gd name="T8" fmla="*/ 0 w 567277"/>
                      <a:gd name="T9" fmla="*/ 840091 h 849176"/>
                      <a:gd name="T10" fmla="*/ 0 w 567277"/>
                      <a:gd name="T11" fmla="*/ 96013 h 849176"/>
                      <a:gd name="T12" fmla="*/ 96013 w 567277"/>
                      <a:gd name="T13" fmla="*/ 0 h 849176"/>
                    </a:gdLst>
                    <a:ahLst/>
                    <a:cxnLst>
                      <a:cxn ang="0">
                        <a:pos x="T0" y="T1"/>
                      </a:cxn>
                      <a:cxn ang="0">
                        <a:pos x="T2" y="T3"/>
                      </a:cxn>
                      <a:cxn ang="0">
                        <a:pos x="T4" y="T5"/>
                      </a:cxn>
                      <a:cxn ang="0">
                        <a:pos x="T6" y="T7"/>
                      </a:cxn>
                      <a:cxn ang="0">
                        <a:pos x="T8" y="T9"/>
                      </a:cxn>
                      <a:cxn ang="0">
                        <a:pos x="T10" y="T11"/>
                      </a:cxn>
                      <a:cxn ang="0">
                        <a:pos x="T12" y="T13"/>
                      </a:cxn>
                    </a:cxnLst>
                    <a:rect l="0" t="0" r="r" b="b"/>
                    <a:pathLst>
                      <a:path w="567277" h="849176">
                        <a:moveTo>
                          <a:pt x="96013" y="0"/>
                        </a:moveTo>
                        <a:lnTo>
                          <a:pt x="480051" y="0"/>
                        </a:lnTo>
                        <a:cubicBezTo>
                          <a:pt x="519045" y="0"/>
                          <a:pt x="552609" y="23245"/>
                          <a:pt x="567277" y="56798"/>
                        </a:cubicBezTo>
                        <a:cubicBezTo>
                          <a:pt x="244152" y="189919"/>
                          <a:pt x="14842" y="493018"/>
                          <a:pt x="1834" y="849176"/>
                        </a:cubicBezTo>
                        <a:cubicBezTo>
                          <a:pt x="148" y="846275"/>
                          <a:pt x="0" y="843200"/>
                          <a:pt x="0" y="840091"/>
                        </a:cubicBezTo>
                        <a:lnTo>
                          <a:pt x="0" y="96013"/>
                        </a:lnTo>
                        <a:cubicBezTo>
                          <a:pt x="0" y="42986"/>
                          <a:pt x="42986" y="0"/>
                          <a:pt x="96013" y="0"/>
                        </a:cubicBezTo>
                        <a:close/>
                      </a:path>
                    </a:pathLst>
                  </a:custGeom>
                  <a:gradFill rotWithShape="0">
                    <a:gsLst>
                      <a:gs pos="0">
                        <a:schemeClr val="bg1">
                          <a:alpha val="34999"/>
                        </a:schemeClr>
                      </a:gs>
                      <a:gs pos="100000">
                        <a:schemeClr val="tx2"/>
                      </a:gs>
                    </a:gsLst>
                    <a:lin ang="1200000"/>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pic>
              <p:nvPicPr>
                <p:cNvPr id="36874" name="图片 4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184967"/>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图片 4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436995"/>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36876" name="图片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3" y="114282"/>
              <a:ext cx="321250" cy="321250"/>
            </a:xfrm>
            <a:prstGeom prst="rect">
              <a:avLst/>
            </a:prstGeom>
            <a:noFill/>
            <a:ln>
              <a:noFill/>
            </a:ln>
            <a:effectLst>
              <a:outerShdw dist="12700" dir="27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877" name="组合 12"/>
          <p:cNvGrpSpPr/>
          <p:nvPr/>
        </p:nvGrpSpPr>
        <p:grpSpPr bwMode="auto">
          <a:xfrm>
            <a:off x="659137" y="1609320"/>
            <a:ext cx="1883288" cy="2701465"/>
            <a:chOff x="-25200" y="-26301"/>
            <a:chExt cx="1883664" cy="2700528"/>
          </a:xfrm>
        </p:grpSpPr>
        <p:pic>
          <p:nvPicPr>
            <p:cNvPr id="36878" name="组合 1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 y="-26301"/>
              <a:ext cx="1883664" cy="2700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9" name="Freeform 42"/>
            <p:cNvSpPr>
              <a:spLocks noChangeAspect="1" noEditPoints="1"/>
            </p:cNvSpPr>
            <p:nvPr/>
          </p:nvSpPr>
          <p:spPr bwMode="auto">
            <a:xfrm>
              <a:off x="683866" y="98838"/>
              <a:ext cx="401198" cy="513231"/>
            </a:xfrm>
            <a:custGeom>
              <a:avLst/>
              <a:gdLst>
                <a:gd name="T0" fmla="*/ 49 w 224"/>
                <a:gd name="T1" fmla="*/ 93 h 287"/>
                <a:gd name="T2" fmla="*/ 54 w 224"/>
                <a:gd name="T3" fmla="*/ 281 h 287"/>
                <a:gd name="T4" fmla="*/ 21 w 224"/>
                <a:gd name="T5" fmla="*/ 279 h 287"/>
                <a:gd name="T6" fmla="*/ 0 w 224"/>
                <a:gd name="T7" fmla="*/ 254 h 287"/>
                <a:gd name="T8" fmla="*/ 12 w 224"/>
                <a:gd name="T9" fmla="*/ 70 h 287"/>
                <a:gd name="T10" fmla="*/ 171 w 224"/>
                <a:gd name="T11" fmla="*/ 217 h 287"/>
                <a:gd name="T12" fmla="*/ 190 w 224"/>
                <a:gd name="T13" fmla="*/ 166 h 287"/>
                <a:gd name="T14" fmla="*/ 185 w 224"/>
                <a:gd name="T15" fmla="*/ 183 h 287"/>
                <a:gd name="T16" fmla="*/ 181 w 224"/>
                <a:gd name="T17" fmla="*/ 188 h 287"/>
                <a:gd name="T18" fmla="*/ 161 w 224"/>
                <a:gd name="T19" fmla="*/ 188 h 287"/>
                <a:gd name="T20" fmla="*/ 156 w 224"/>
                <a:gd name="T21" fmla="*/ 183 h 287"/>
                <a:gd name="T22" fmla="*/ 192 w 224"/>
                <a:gd name="T23" fmla="*/ 137 h 287"/>
                <a:gd name="T24" fmla="*/ 193 w 224"/>
                <a:gd name="T25" fmla="*/ 138 h 287"/>
                <a:gd name="T26" fmla="*/ 196 w 224"/>
                <a:gd name="T27" fmla="*/ 139 h 287"/>
                <a:gd name="T28" fmla="*/ 197 w 224"/>
                <a:gd name="T29" fmla="*/ 139 h 287"/>
                <a:gd name="T30" fmla="*/ 198 w 224"/>
                <a:gd name="T31" fmla="*/ 140 h 287"/>
                <a:gd name="T32" fmla="*/ 199 w 224"/>
                <a:gd name="T33" fmla="*/ 141 h 287"/>
                <a:gd name="T34" fmla="*/ 200 w 224"/>
                <a:gd name="T35" fmla="*/ 142 h 287"/>
                <a:gd name="T36" fmla="*/ 202 w 224"/>
                <a:gd name="T37" fmla="*/ 143 h 287"/>
                <a:gd name="T38" fmla="*/ 203 w 224"/>
                <a:gd name="T39" fmla="*/ 144 h 287"/>
                <a:gd name="T40" fmla="*/ 204 w 224"/>
                <a:gd name="T41" fmla="*/ 145 h 287"/>
                <a:gd name="T42" fmla="*/ 205 w 224"/>
                <a:gd name="T43" fmla="*/ 146 h 287"/>
                <a:gd name="T44" fmla="*/ 219 w 224"/>
                <a:gd name="T45" fmla="*/ 185 h 287"/>
                <a:gd name="T46" fmla="*/ 219 w 224"/>
                <a:gd name="T47" fmla="*/ 250 h 287"/>
                <a:gd name="T48" fmla="*/ 124 w 224"/>
                <a:gd name="T49" fmla="*/ 178 h 287"/>
                <a:gd name="T50" fmla="*/ 124 w 224"/>
                <a:gd name="T51" fmla="*/ 178 h 287"/>
                <a:gd name="T52" fmla="*/ 118 w 224"/>
                <a:gd name="T53" fmla="*/ 283 h 287"/>
                <a:gd name="T54" fmla="*/ 118 w 224"/>
                <a:gd name="T55" fmla="*/ 283 h 287"/>
                <a:gd name="T56" fmla="*/ 191 w 224"/>
                <a:gd name="T57" fmla="*/ 234 h 287"/>
                <a:gd name="T58" fmla="*/ 172 w 224"/>
                <a:gd name="T59" fmla="*/ 37 h 287"/>
                <a:gd name="T60" fmla="*/ 52 w 224"/>
                <a:gd name="T61" fmla="*/ 83 h 287"/>
                <a:gd name="T62" fmla="*/ 40 w 224"/>
                <a:gd name="T63" fmla="*/ 82 h 287"/>
                <a:gd name="T64" fmla="*/ 155 w 224"/>
                <a:gd name="T65" fmla="*/ 26 h 287"/>
                <a:gd name="T66" fmla="*/ 40 w 224"/>
                <a:gd name="T67" fmla="*/ 82 h 287"/>
                <a:gd name="T68" fmla="*/ 148 w 224"/>
                <a:gd name="T69" fmla="*/ 19 h 287"/>
                <a:gd name="T70" fmla="*/ 25 w 224"/>
                <a:gd name="T71" fmla="*/ 72 h 287"/>
                <a:gd name="T72" fmla="*/ 62 w 224"/>
                <a:gd name="T73" fmla="*/ 100 h 287"/>
                <a:gd name="T74" fmla="*/ 194 w 224"/>
                <a:gd name="T75" fmla="*/ 40 h 287"/>
                <a:gd name="T76" fmla="*/ 203 w 224"/>
                <a:gd name="T77" fmla="*/ 130 h 287"/>
                <a:gd name="T78" fmla="*/ 202 w 224"/>
                <a:gd name="T79" fmla="*/ 129 h 287"/>
                <a:gd name="T80" fmla="*/ 199 w 224"/>
                <a:gd name="T81" fmla="*/ 127 h 287"/>
                <a:gd name="T82" fmla="*/ 198 w 224"/>
                <a:gd name="T83" fmla="*/ 127 h 287"/>
                <a:gd name="T84" fmla="*/ 172 w 224"/>
                <a:gd name="T85" fmla="*/ 121 h 287"/>
                <a:gd name="T86" fmla="*/ 112 w 224"/>
                <a:gd name="T87" fmla="*/ 178 h 287"/>
                <a:gd name="T88" fmla="*/ 72 w 224"/>
                <a:gd name="T89" fmla="*/ 286 h 287"/>
                <a:gd name="T90" fmla="*/ 21 w 224"/>
                <a:gd name="T91" fmla="*/ 65 h 287"/>
                <a:gd name="T92" fmla="*/ 145 w 224"/>
                <a:gd name="T93" fmla="*/ 1 h 287"/>
                <a:gd name="T94" fmla="*/ 21 w 224"/>
                <a:gd name="T95" fmla="*/ 6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4" h="287">
                  <a:moveTo>
                    <a:pt x="12" y="70"/>
                  </a:moveTo>
                  <a:cubicBezTo>
                    <a:pt x="16" y="77"/>
                    <a:pt x="21" y="82"/>
                    <a:pt x="27" y="86"/>
                  </a:cubicBezTo>
                  <a:cubicBezTo>
                    <a:pt x="33" y="90"/>
                    <a:pt x="41" y="92"/>
                    <a:pt x="49" y="93"/>
                  </a:cubicBezTo>
                  <a:cubicBezTo>
                    <a:pt x="52" y="94"/>
                    <a:pt x="54" y="97"/>
                    <a:pt x="54" y="100"/>
                  </a:cubicBezTo>
                  <a:cubicBezTo>
                    <a:pt x="54" y="100"/>
                    <a:pt x="54" y="100"/>
                    <a:pt x="54" y="100"/>
                  </a:cubicBezTo>
                  <a:cubicBezTo>
                    <a:pt x="54" y="281"/>
                    <a:pt x="54" y="281"/>
                    <a:pt x="54" y="281"/>
                  </a:cubicBezTo>
                  <a:cubicBezTo>
                    <a:pt x="54" y="285"/>
                    <a:pt x="52" y="287"/>
                    <a:pt x="48" y="287"/>
                  </a:cubicBezTo>
                  <a:cubicBezTo>
                    <a:pt x="47" y="287"/>
                    <a:pt x="47" y="287"/>
                    <a:pt x="47" y="287"/>
                  </a:cubicBezTo>
                  <a:cubicBezTo>
                    <a:pt x="38" y="286"/>
                    <a:pt x="29" y="283"/>
                    <a:pt x="21" y="279"/>
                  </a:cubicBezTo>
                  <a:cubicBezTo>
                    <a:pt x="13" y="274"/>
                    <a:pt x="6" y="267"/>
                    <a:pt x="1" y="257"/>
                  </a:cubicBezTo>
                  <a:cubicBezTo>
                    <a:pt x="0" y="256"/>
                    <a:pt x="0" y="255"/>
                    <a:pt x="0" y="254"/>
                  </a:cubicBezTo>
                  <a:cubicBezTo>
                    <a:pt x="0" y="254"/>
                    <a:pt x="0" y="254"/>
                    <a:pt x="0" y="254"/>
                  </a:cubicBezTo>
                  <a:cubicBezTo>
                    <a:pt x="0" y="73"/>
                    <a:pt x="0" y="73"/>
                    <a:pt x="0" y="73"/>
                  </a:cubicBezTo>
                  <a:cubicBezTo>
                    <a:pt x="0" y="70"/>
                    <a:pt x="3" y="67"/>
                    <a:pt x="6" y="67"/>
                  </a:cubicBezTo>
                  <a:cubicBezTo>
                    <a:pt x="9" y="67"/>
                    <a:pt x="11" y="68"/>
                    <a:pt x="12" y="70"/>
                  </a:cubicBezTo>
                  <a:close/>
                  <a:moveTo>
                    <a:pt x="135" y="180"/>
                  </a:moveTo>
                  <a:cubicBezTo>
                    <a:pt x="135" y="180"/>
                    <a:pt x="135" y="180"/>
                    <a:pt x="135" y="180"/>
                  </a:cubicBezTo>
                  <a:cubicBezTo>
                    <a:pt x="135" y="201"/>
                    <a:pt x="151" y="217"/>
                    <a:pt x="171" y="217"/>
                  </a:cubicBezTo>
                  <a:cubicBezTo>
                    <a:pt x="192" y="217"/>
                    <a:pt x="208" y="201"/>
                    <a:pt x="208" y="180"/>
                  </a:cubicBezTo>
                  <a:cubicBezTo>
                    <a:pt x="208" y="180"/>
                    <a:pt x="208" y="180"/>
                    <a:pt x="208" y="180"/>
                  </a:cubicBezTo>
                  <a:cubicBezTo>
                    <a:pt x="200" y="177"/>
                    <a:pt x="194" y="172"/>
                    <a:pt x="190" y="166"/>
                  </a:cubicBezTo>
                  <a:cubicBezTo>
                    <a:pt x="178" y="175"/>
                    <a:pt x="162" y="180"/>
                    <a:pt x="143" y="180"/>
                  </a:cubicBezTo>
                  <a:cubicBezTo>
                    <a:pt x="140" y="180"/>
                    <a:pt x="137" y="180"/>
                    <a:pt x="135" y="180"/>
                  </a:cubicBezTo>
                  <a:close/>
                  <a:moveTo>
                    <a:pt x="185" y="183"/>
                  </a:moveTo>
                  <a:cubicBezTo>
                    <a:pt x="188" y="183"/>
                    <a:pt x="190" y="185"/>
                    <a:pt x="190" y="188"/>
                  </a:cubicBezTo>
                  <a:cubicBezTo>
                    <a:pt x="190" y="191"/>
                    <a:pt x="188" y="193"/>
                    <a:pt x="185" y="193"/>
                  </a:cubicBezTo>
                  <a:cubicBezTo>
                    <a:pt x="183" y="193"/>
                    <a:pt x="181" y="191"/>
                    <a:pt x="181" y="188"/>
                  </a:cubicBezTo>
                  <a:cubicBezTo>
                    <a:pt x="181" y="185"/>
                    <a:pt x="183" y="183"/>
                    <a:pt x="185" y="183"/>
                  </a:cubicBezTo>
                  <a:close/>
                  <a:moveTo>
                    <a:pt x="156" y="183"/>
                  </a:moveTo>
                  <a:cubicBezTo>
                    <a:pt x="159" y="183"/>
                    <a:pt x="161" y="185"/>
                    <a:pt x="161" y="188"/>
                  </a:cubicBezTo>
                  <a:cubicBezTo>
                    <a:pt x="161" y="191"/>
                    <a:pt x="159" y="193"/>
                    <a:pt x="156" y="193"/>
                  </a:cubicBezTo>
                  <a:cubicBezTo>
                    <a:pt x="153" y="193"/>
                    <a:pt x="151" y="191"/>
                    <a:pt x="151" y="188"/>
                  </a:cubicBezTo>
                  <a:cubicBezTo>
                    <a:pt x="151" y="185"/>
                    <a:pt x="153" y="183"/>
                    <a:pt x="156" y="183"/>
                  </a:cubicBezTo>
                  <a:close/>
                  <a:moveTo>
                    <a:pt x="190" y="136"/>
                  </a:moveTo>
                  <a:cubicBezTo>
                    <a:pt x="190" y="136"/>
                    <a:pt x="190" y="136"/>
                    <a:pt x="190" y="136"/>
                  </a:cubicBezTo>
                  <a:cubicBezTo>
                    <a:pt x="191" y="136"/>
                    <a:pt x="192" y="137"/>
                    <a:pt x="192" y="137"/>
                  </a:cubicBezTo>
                  <a:cubicBezTo>
                    <a:pt x="193" y="137"/>
                    <a:pt x="193" y="137"/>
                    <a:pt x="193" y="137"/>
                  </a:cubicBezTo>
                  <a:cubicBezTo>
                    <a:pt x="193" y="137"/>
                    <a:pt x="193" y="137"/>
                    <a:pt x="193" y="137"/>
                  </a:cubicBezTo>
                  <a:cubicBezTo>
                    <a:pt x="193" y="138"/>
                    <a:pt x="193" y="138"/>
                    <a:pt x="193" y="138"/>
                  </a:cubicBezTo>
                  <a:cubicBezTo>
                    <a:pt x="194" y="138"/>
                    <a:pt x="195" y="138"/>
                    <a:pt x="195" y="138"/>
                  </a:cubicBezTo>
                  <a:cubicBezTo>
                    <a:pt x="195" y="138"/>
                    <a:pt x="195" y="138"/>
                    <a:pt x="195" y="138"/>
                  </a:cubicBezTo>
                  <a:cubicBezTo>
                    <a:pt x="195" y="139"/>
                    <a:pt x="196" y="139"/>
                    <a:pt x="196" y="139"/>
                  </a:cubicBezTo>
                  <a:cubicBezTo>
                    <a:pt x="196" y="139"/>
                    <a:pt x="196" y="139"/>
                    <a:pt x="196" y="139"/>
                  </a:cubicBezTo>
                  <a:cubicBezTo>
                    <a:pt x="196" y="139"/>
                    <a:pt x="196" y="139"/>
                    <a:pt x="197" y="139"/>
                  </a:cubicBezTo>
                  <a:cubicBezTo>
                    <a:pt x="197" y="139"/>
                    <a:pt x="197" y="139"/>
                    <a:pt x="197" y="139"/>
                  </a:cubicBezTo>
                  <a:cubicBezTo>
                    <a:pt x="197" y="140"/>
                    <a:pt x="197" y="140"/>
                    <a:pt x="197" y="140"/>
                  </a:cubicBezTo>
                  <a:cubicBezTo>
                    <a:pt x="198" y="140"/>
                    <a:pt x="198" y="140"/>
                    <a:pt x="198" y="140"/>
                  </a:cubicBezTo>
                  <a:cubicBezTo>
                    <a:pt x="198" y="140"/>
                    <a:pt x="198" y="140"/>
                    <a:pt x="198" y="140"/>
                  </a:cubicBezTo>
                  <a:cubicBezTo>
                    <a:pt x="198" y="141"/>
                    <a:pt x="198" y="141"/>
                    <a:pt x="198" y="141"/>
                  </a:cubicBezTo>
                  <a:cubicBezTo>
                    <a:pt x="199" y="141"/>
                    <a:pt x="199" y="141"/>
                    <a:pt x="199" y="141"/>
                  </a:cubicBezTo>
                  <a:cubicBezTo>
                    <a:pt x="199" y="141"/>
                    <a:pt x="199" y="141"/>
                    <a:pt x="199" y="141"/>
                  </a:cubicBezTo>
                  <a:cubicBezTo>
                    <a:pt x="199" y="141"/>
                    <a:pt x="200" y="141"/>
                    <a:pt x="200" y="141"/>
                  </a:cubicBezTo>
                  <a:cubicBezTo>
                    <a:pt x="200" y="142"/>
                    <a:pt x="200" y="142"/>
                    <a:pt x="200" y="142"/>
                  </a:cubicBezTo>
                  <a:cubicBezTo>
                    <a:pt x="200" y="142"/>
                    <a:pt x="200" y="142"/>
                    <a:pt x="200" y="142"/>
                  </a:cubicBezTo>
                  <a:cubicBezTo>
                    <a:pt x="201" y="142"/>
                    <a:pt x="201" y="142"/>
                    <a:pt x="201" y="142"/>
                  </a:cubicBezTo>
                  <a:cubicBezTo>
                    <a:pt x="201" y="142"/>
                    <a:pt x="201" y="142"/>
                    <a:pt x="201" y="143"/>
                  </a:cubicBezTo>
                  <a:cubicBezTo>
                    <a:pt x="202" y="143"/>
                    <a:pt x="202" y="143"/>
                    <a:pt x="202" y="143"/>
                  </a:cubicBezTo>
                  <a:cubicBezTo>
                    <a:pt x="202" y="143"/>
                    <a:pt x="202" y="143"/>
                    <a:pt x="202" y="143"/>
                  </a:cubicBezTo>
                  <a:cubicBezTo>
                    <a:pt x="202" y="143"/>
                    <a:pt x="202" y="143"/>
                    <a:pt x="202" y="143"/>
                  </a:cubicBezTo>
                  <a:cubicBezTo>
                    <a:pt x="203" y="144"/>
                    <a:pt x="203" y="144"/>
                    <a:pt x="203" y="144"/>
                  </a:cubicBezTo>
                  <a:cubicBezTo>
                    <a:pt x="203" y="144"/>
                    <a:pt x="203" y="144"/>
                    <a:pt x="203" y="144"/>
                  </a:cubicBezTo>
                  <a:cubicBezTo>
                    <a:pt x="203" y="144"/>
                    <a:pt x="203" y="144"/>
                    <a:pt x="203" y="144"/>
                  </a:cubicBezTo>
                  <a:cubicBezTo>
                    <a:pt x="204" y="145"/>
                    <a:pt x="204" y="145"/>
                    <a:pt x="204" y="145"/>
                  </a:cubicBezTo>
                  <a:cubicBezTo>
                    <a:pt x="204" y="145"/>
                    <a:pt x="204" y="145"/>
                    <a:pt x="204" y="145"/>
                  </a:cubicBezTo>
                  <a:cubicBezTo>
                    <a:pt x="204" y="145"/>
                    <a:pt x="204" y="145"/>
                    <a:pt x="204" y="145"/>
                  </a:cubicBezTo>
                  <a:cubicBezTo>
                    <a:pt x="205" y="146"/>
                    <a:pt x="205" y="146"/>
                    <a:pt x="205" y="146"/>
                  </a:cubicBezTo>
                  <a:cubicBezTo>
                    <a:pt x="205" y="146"/>
                    <a:pt x="205" y="146"/>
                    <a:pt x="205" y="146"/>
                  </a:cubicBezTo>
                  <a:cubicBezTo>
                    <a:pt x="214" y="154"/>
                    <a:pt x="219" y="166"/>
                    <a:pt x="219" y="180"/>
                  </a:cubicBezTo>
                  <a:cubicBezTo>
                    <a:pt x="219" y="181"/>
                    <a:pt x="219" y="183"/>
                    <a:pt x="219" y="185"/>
                  </a:cubicBezTo>
                  <a:cubicBezTo>
                    <a:pt x="219" y="185"/>
                    <a:pt x="219" y="185"/>
                    <a:pt x="219" y="185"/>
                  </a:cubicBezTo>
                  <a:cubicBezTo>
                    <a:pt x="219" y="185"/>
                    <a:pt x="219" y="185"/>
                    <a:pt x="219" y="185"/>
                  </a:cubicBezTo>
                  <a:cubicBezTo>
                    <a:pt x="219" y="250"/>
                    <a:pt x="219" y="250"/>
                    <a:pt x="219" y="250"/>
                  </a:cubicBezTo>
                  <a:cubicBezTo>
                    <a:pt x="200" y="215"/>
                    <a:pt x="147" y="214"/>
                    <a:pt x="124" y="248"/>
                  </a:cubicBezTo>
                  <a:cubicBezTo>
                    <a:pt x="124" y="178"/>
                    <a:pt x="124" y="178"/>
                    <a:pt x="124" y="178"/>
                  </a:cubicBezTo>
                  <a:cubicBezTo>
                    <a:pt x="124" y="178"/>
                    <a:pt x="124" y="178"/>
                    <a:pt x="124" y="178"/>
                  </a:cubicBezTo>
                  <a:cubicBezTo>
                    <a:pt x="124" y="178"/>
                    <a:pt x="124" y="178"/>
                    <a:pt x="124" y="178"/>
                  </a:cubicBezTo>
                  <a:cubicBezTo>
                    <a:pt x="124" y="178"/>
                    <a:pt x="124" y="178"/>
                    <a:pt x="124" y="178"/>
                  </a:cubicBezTo>
                  <a:cubicBezTo>
                    <a:pt x="124" y="178"/>
                    <a:pt x="124" y="178"/>
                    <a:pt x="124" y="178"/>
                  </a:cubicBezTo>
                  <a:cubicBezTo>
                    <a:pt x="125" y="153"/>
                    <a:pt x="146" y="132"/>
                    <a:pt x="172" y="132"/>
                  </a:cubicBezTo>
                  <a:cubicBezTo>
                    <a:pt x="178" y="132"/>
                    <a:pt x="184" y="134"/>
                    <a:pt x="190" y="136"/>
                  </a:cubicBezTo>
                  <a:close/>
                  <a:moveTo>
                    <a:pt x="118" y="283"/>
                  </a:moveTo>
                  <a:cubicBezTo>
                    <a:pt x="168" y="283"/>
                    <a:pt x="168" y="283"/>
                    <a:pt x="168" y="283"/>
                  </a:cubicBezTo>
                  <a:cubicBezTo>
                    <a:pt x="150" y="234"/>
                    <a:pt x="150" y="234"/>
                    <a:pt x="150" y="234"/>
                  </a:cubicBezTo>
                  <a:cubicBezTo>
                    <a:pt x="132" y="243"/>
                    <a:pt x="120" y="262"/>
                    <a:pt x="118" y="283"/>
                  </a:cubicBezTo>
                  <a:close/>
                  <a:moveTo>
                    <a:pt x="176" y="283"/>
                  </a:moveTo>
                  <a:cubicBezTo>
                    <a:pt x="224" y="283"/>
                    <a:pt x="224" y="283"/>
                    <a:pt x="224" y="283"/>
                  </a:cubicBezTo>
                  <a:cubicBezTo>
                    <a:pt x="221" y="262"/>
                    <a:pt x="210" y="243"/>
                    <a:pt x="191" y="234"/>
                  </a:cubicBezTo>
                  <a:cubicBezTo>
                    <a:pt x="176" y="283"/>
                    <a:pt x="176" y="283"/>
                    <a:pt x="176" y="283"/>
                  </a:cubicBezTo>
                  <a:close/>
                  <a:moveTo>
                    <a:pt x="55" y="88"/>
                  </a:moveTo>
                  <a:cubicBezTo>
                    <a:pt x="172" y="37"/>
                    <a:pt x="172" y="37"/>
                    <a:pt x="172" y="37"/>
                  </a:cubicBezTo>
                  <a:cubicBezTo>
                    <a:pt x="174" y="37"/>
                    <a:pt x="175" y="35"/>
                    <a:pt x="174" y="34"/>
                  </a:cubicBezTo>
                  <a:cubicBezTo>
                    <a:pt x="173" y="32"/>
                    <a:pt x="172" y="32"/>
                    <a:pt x="170" y="32"/>
                  </a:cubicBezTo>
                  <a:cubicBezTo>
                    <a:pt x="52" y="83"/>
                    <a:pt x="52" y="83"/>
                    <a:pt x="52" y="83"/>
                  </a:cubicBezTo>
                  <a:cubicBezTo>
                    <a:pt x="51" y="83"/>
                    <a:pt x="50" y="85"/>
                    <a:pt x="51" y="87"/>
                  </a:cubicBezTo>
                  <a:cubicBezTo>
                    <a:pt x="51" y="88"/>
                    <a:pt x="53" y="89"/>
                    <a:pt x="55" y="88"/>
                  </a:cubicBezTo>
                  <a:close/>
                  <a:moveTo>
                    <a:pt x="40" y="82"/>
                  </a:moveTo>
                  <a:cubicBezTo>
                    <a:pt x="157" y="31"/>
                    <a:pt x="157" y="31"/>
                    <a:pt x="157" y="31"/>
                  </a:cubicBezTo>
                  <a:cubicBezTo>
                    <a:pt x="159" y="30"/>
                    <a:pt x="160" y="29"/>
                    <a:pt x="159" y="27"/>
                  </a:cubicBezTo>
                  <a:cubicBezTo>
                    <a:pt x="158" y="26"/>
                    <a:pt x="157" y="25"/>
                    <a:pt x="155" y="26"/>
                  </a:cubicBezTo>
                  <a:cubicBezTo>
                    <a:pt x="37" y="76"/>
                    <a:pt x="37" y="76"/>
                    <a:pt x="37" y="76"/>
                  </a:cubicBezTo>
                  <a:cubicBezTo>
                    <a:pt x="36" y="77"/>
                    <a:pt x="35" y="79"/>
                    <a:pt x="36" y="80"/>
                  </a:cubicBezTo>
                  <a:cubicBezTo>
                    <a:pt x="36" y="82"/>
                    <a:pt x="38" y="82"/>
                    <a:pt x="40" y="82"/>
                  </a:cubicBezTo>
                  <a:close/>
                  <a:moveTo>
                    <a:pt x="29" y="73"/>
                  </a:moveTo>
                  <a:cubicBezTo>
                    <a:pt x="147" y="23"/>
                    <a:pt x="147" y="23"/>
                    <a:pt x="147" y="23"/>
                  </a:cubicBezTo>
                  <a:cubicBezTo>
                    <a:pt x="148" y="22"/>
                    <a:pt x="149" y="21"/>
                    <a:pt x="148" y="19"/>
                  </a:cubicBezTo>
                  <a:cubicBezTo>
                    <a:pt x="148" y="18"/>
                    <a:pt x="146" y="17"/>
                    <a:pt x="145" y="18"/>
                  </a:cubicBezTo>
                  <a:cubicBezTo>
                    <a:pt x="27" y="68"/>
                    <a:pt x="27" y="68"/>
                    <a:pt x="27" y="68"/>
                  </a:cubicBezTo>
                  <a:cubicBezTo>
                    <a:pt x="25" y="69"/>
                    <a:pt x="25" y="71"/>
                    <a:pt x="25" y="72"/>
                  </a:cubicBezTo>
                  <a:cubicBezTo>
                    <a:pt x="26" y="73"/>
                    <a:pt x="27" y="74"/>
                    <a:pt x="29" y="73"/>
                  </a:cubicBezTo>
                  <a:close/>
                  <a:moveTo>
                    <a:pt x="62" y="280"/>
                  </a:moveTo>
                  <a:cubicBezTo>
                    <a:pt x="62" y="100"/>
                    <a:pt x="62" y="100"/>
                    <a:pt x="62" y="100"/>
                  </a:cubicBezTo>
                  <a:cubicBezTo>
                    <a:pt x="62" y="100"/>
                    <a:pt x="62" y="100"/>
                    <a:pt x="62" y="100"/>
                  </a:cubicBezTo>
                  <a:cubicBezTo>
                    <a:pt x="62" y="98"/>
                    <a:pt x="64" y="95"/>
                    <a:pt x="66" y="94"/>
                  </a:cubicBezTo>
                  <a:cubicBezTo>
                    <a:pt x="194" y="40"/>
                    <a:pt x="194" y="40"/>
                    <a:pt x="194" y="40"/>
                  </a:cubicBezTo>
                  <a:cubicBezTo>
                    <a:pt x="194" y="39"/>
                    <a:pt x="195" y="39"/>
                    <a:pt x="197" y="39"/>
                  </a:cubicBezTo>
                  <a:cubicBezTo>
                    <a:pt x="200" y="39"/>
                    <a:pt x="203" y="42"/>
                    <a:pt x="203" y="45"/>
                  </a:cubicBezTo>
                  <a:cubicBezTo>
                    <a:pt x="203" y="130"/>
                    <a:pt x="203" y="130"/>
                    <a:pt x="203" y="130"/>
                  </a:cubicBezTo>
                  <a:cubicBezTo>
                    <a:pt x="203" y="129"/>
                    <a:pt x="203" y="129"/>
                    <a:pt x="203" y="129"/>
                  </a:cubicBezTo>
                  <a:cubicBezTo>
                    <a:pt x="203" y="129"/>
                    <a:pt x="202" y="129"/>
                    <a:pt x="202" y="129"/>
                  </a:cubicBezTo>
                  <a:cubicBezTo>
                    <a:pt x="202" y="129"/>
                    <a:pt x="202" y="129"/>
                    <a:pt x="202" y="129"/>
                  </a:cubicBezTo>
                  <a:cubicBezTo>
                    <a:pt x="201" y="129"/>
                    <a:pt x="201" y="128"/>
                    <a:pt x="201" y="128"/>
                  </a:cubicBezTo>
                  <a:cubicBezTo>
                    <a:pt x="201" y="128"/>
                    <a:pt x="201" y="128"/>
                    <a:pt x="201" y="128"/>
                  </a:cubicBezTo>
                  <a:cubicBezTo>
                    <a:pt x="200" y="128"/>
                    <a:pt x="200" y="128"/>
                    <a:pt x="199" y="127"/>
                  </a:cubicBezTo>
                  <a:cubicBezTo>
                    <a:pt x="199" y="127"/>
                    <a:pt x="199" y="127"/>
                    <a:pt x="199" y="127"/>
                  </a:cubicBezTo>
                  <a:cubicBezTo>
                    <a:pt x="198" y="127"/>
                    <a:pt x="198" y="127"/>
                    <a:pt x="198" y="127"/>
                  </a:cubicBezTo>
                  <a:cubicBezTo>
                    <a:pt x="198" y="127"/>
                    <a:pt x="198" y="127"/>
                    <a:pt x="198" y="127"/>
                  </a:cubicBezTo>
                  <a:cubicBezTo>
                    <a:pt x="197" y="126"/>
                    <a:pt x="196" y="126"/>
                    <a:pt x="194" y="125"/>
                  </a:cubicBezTo>
                  <a:cubicBezTo>
                    <a:pt x="194" y="125"/>
                    <a:pt x="194" y="125"/>
                    <a:pt x="194" y="125"/>
                  </a:cubicBezTo>
                  <a:cubicBezTo>
                    <a:pt x="187" y="122"/>
                    <a:pt x="179" y="121"/>
                    <a:pt x="172" y="121"/>
                  </a:cubicBezTo>
                  <a:cubicBezTo>
                    <a:pt x="140" y="121"/>
                    <a:pt x="114" y="146"/>
                    <a:pt x="112" y="177"/>
                  </a:cubicBezTo>
                  <a:cubicBezTo>
                    <a:pt x="112" y="178"/>
                    <a:pt x="112" y="178"/>
                    <a:pt x="112" y="178"/>
                  </a:cubicBezTo>
                  <a:cubicBezTo>
                    <a:pt x="112" y="178"/>
                    <a:pt x="112" y="178"/>
                    <a:pt x="112" y="178"/>
                  </a:cubicBezTo>
                  <a:cubicBezTo>
                    <a:pt x="112" y="258"/>
                    <a:pt x="112" y="258"/>
                    <a:pt x="112" y="258"/>
                  </a:cubicBezTo>
                  <a:cubicBezTo>
                    <a:pt x="111" y="262"/>
                    <a:pt x="109" y="266"/>
                    <a:pt x="108" y="270"/>
                  </a:cubicBezTo>
                  <a:cubicBezTo>
                    <a:pt x="72" y="286"/>
                    <a:pt x="72" y="286"/>
                    <a:pt x="72" y="286"/>
                  </a:cubicBezTo>
                  <a:cubicBezTo>
                    <a:pt x="71" y="286"/>
                    <a:pt x="70" y="286"/>
                    <a:pt x="69" y="286"/>
                  </a:cubicBezTo>
                  <a:cubicBezTo>
                    <a:pt x="65" y="286"/>
                    <a:pt x="62" y="284"/>
                    <a:pt x="62" y="280"/>
                  </a:cubicBezTo>
                  <a:close/>
                  <a:moveTo>
                    <a:pt x="21" y="65"/>
                  </a:moveTo>
                  <a:cubicBezTo>
                    <a:pt x="18" y="66"/>
                    <a:pt x="15" y="64"/>
                    <a:pt x="14" y="62"/>
                  </a:cubicBezTo>
                  <a:cubicBezTo>
                    <a:pt x="13" y="60"/>
                    <a:pt x="15" y="57"/>
                    <a:pt x="17" y="56"/>
                  </a:cubicBezTo>
                  <a:cubicBezTo>
                    <a:pt x="145" y="1"/>
                    <a:pt x="145" y="1"/>
                    <a:pt x="145" y="1"/>
                  </a:cubicBezTo>
                  <a:cubicBezTo>
                    <a:pt x="147" y="0"/>
                    <a:pt x="150" y="1"/>
                    <a:pt x="151" y="3"/>
                  </a:cubicBezTo>
                  <a:cubicBezTo>
                    <a:pt x="152" y="6"/>
                    <a:pt x="151" y="9"/>
                    <a:pt x="149" y="10"/>
                  </a:cubicBezTo>
                  <a:lnTo>
                    <a:pt x="21" y="65"/>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880" name="TextBox 15"/>
            <p:cNvSpPr txBox="1">
              <a:spLocks noChangeArrowheads="1"/>
            </p:cNvSpPr>
            <p:nvPr/>
          </p:nvSpPr>
          <p:spPr bwMode="auto">
            <a:xfrm>
              <a:off x="428250" y="612069"/>
              <a:ext cx="9124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a:solidFill>
                    <a:schemeClr val="bg1"/>
                  </a:solidFill>
                  <a:latin typeface="Impact" panose="020B0806030902050204" pitchFamily="34" charset="0"/>
                </a:rPr>
                <a:t>KEY WORD</a:t>
              </a:r>
              <a:endParaRPr lang="zh-CN" altLang="en-US" sz="1400">
                <a:solidFill>
                  <a:schemeClr val="bg1"/>
                </a:solidFill>
                <a:latin typeface="Impact" panose="020B0806030902050204" pitchFamily="34" charset="0"/>
              </a:endParaRPr>
            </a:p>
          </p:txBody>
        </p:sp>
        <p:sp>
          <p:nvSpPr>
            <p:cNvPr id="36881" name="矩形 1"/>
            <p:cNvSpPr>
              <a:spLocks noChangeArrowheads="1"/>
            </p:cNvSpPr>
            <p:nvPr/>
          </p:nvSpPr>
          <p:spPr bwMode="auto">
            <a:xfrm>
              <a:off x="168567" y="1368153"/>
              <a:ext cx="1431793" cy="78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1000">
                  <a:latin typeface="微软雅黑" panose="020B0503020204020204" pitchFamily="34" charset="-122"/>
                  <a:ea typeface="微软雅黑" panose="020B0503020204020204" pitchFamily="34" charset="-122"/>
                </a:rPr>
                <a:t>随着计算机技术的发展及印刷技术进步平面设计在视觉感观中。</a:t>
              </a:r>
              <a:endParaRPr lang="zh-CN" altLang="en-US" sz="1000">
                <a:latin typeface="微软雅黑" panose="020B0503020204020204" pitchFamily="34" charset="-122"/>
                <a:ea typeface="微软雅黑" panose="020B0503020204020204" pitchFamily="34" charset="-122"/>
              </a:endParaRPr>
            </a:p>
          </p:txBody>
        </p:sp>
      </p:grpSp>
      <p:grpSp>
        <p:nvGrpSpPr>
          <p:cNvPr id="36882" name="组合 21"/>
          <p:cNvGrpSpPr/>
          <p:nvPr/>
        </p:nvGrpSpPr>
        <p:grpSpPr bwMode="auto">
          <a:xfrm>
            <a:off x="2634233" y="1609320"/>
            <a:ext cx="1883288" cy="2701465"/>
            <a:chOff x="-23709" y="-26301"/>
            <a:chExt cx="1883664" cy="2700528"/>
          </a:xfrm>
        </p:grpSpPr>
        <p:grpSp>
          <p:nvGrpSpPr>
            <p:cNvPr id="36883" name="组合 22"/>
            <p:cNvGrpSpPr/>
            <p:nvPr/>
          </p:nvGrpSpPr>
          <p:grpSpPr bwMode="auto">
            <a:xfrm>
              <a:off x="-23709" y="-26301"/>
              <a:ext cx="1883664" cy="2700528"/>
              <a:chOff x="-23709" y="-26301"/>
              <a:chExt cx="1883664" cy="2700528"/>
            </a:xfrm>
          </p:grpSpPr>
          <p:pic>
            <p:nvPicPr>
              <p:cNvPr id="36884" name="组合 2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09" y="-26301"/>
                <a:ext cx="1883664" cy="2700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5" name="TextBox 25"/>
              <p:cNvSpPr txBox="1">
                <a:spLocks noChangeArrowheads="1"/>
              </p:cNvSpPr>
              <p:nvPr/>
            </p:nvSpPr>
            <p:spPr bwMode="auto">
              <a:xfrm>
                <a:off x="428250" y="612069"/>
                <a:ext cx="9124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a:solidFill>
                      <a:schemeClr val="bg1"/>
                    </a:solidFill>
                    <a:latin typeface="Impact" panose="020B0806030902050204" pitchFamily="34" charset="0"/>
                  </a:rPr>
                  <a:t>KEY WORD</a:t>
                </a:r>
                <a:endParaRPr lang="zh-CN" altLang="en-US" sz="1400">
                  <a:solidFill>
                    <a:schemeClr val="bg1"/>
                  </a:solidFill>
                  <a:latin typeface="Impact" panose="020B0806030902050204" pitchFamily="34" charset="0"/>
                </a:endParaRPr>
              </a:p>
            </p:txBody>
          </p:sp>
          <p:sp>
            <p:nvSpPr>
              <p:cNvPr id="36886" name="矩形 1"/>
              <p:cNvSpPr>
                <a:spLocks noChangeArrowheads="1"/>
              </p:cNvSpPr>
              <p:nvPr/>
            </p:nvSpPr>
            <p:spPr bwMode="auto">
              <a:xfrm>
                <a:off x="168567" y="1368153"/>
                <a:ext cx="1431793" cy="78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1000">
                    <a:latin typeface="微软雅黑" panose="020B0503020204020204" pitchFamily="34" charset="-122"/>
                    <a:ea typeface="微软雅黑" panose="020B0503020204020204" pitchFamily="34" charset="-122"/>
                  </a:rPr>
                  <a:t>随着计算机技术的发展及印刷技术进步平面设计在视觉感观中。</a:t>
                </a:r>
                <a:endParaRPr lang="zh-CN" altLang="en-US" sz="1000">
                  <a:latin typeface="微软雅黑" panose="020B0503020204020204" pitchFamily="34" charset="-122"/>
                  <a:ea typeface="微软雅黑" panose="020B0503020204020204" pitchFamily="34" charset="-122"/>
                </a:endParaRPr>
              </a:p>
            </p:txBody>
          </p:sp>
        </p:grpSp>
        <p:sp>
          <p:nvSpPr>
            <p:cNvPr id="36887" name="Freeform 21"/>
            <p:cNvSpPr>
              <a:spLocks noChangeAspect="1" noEditPoints="1"/>
            </p:cNvSpPr>
            <p:nvPr/>
          </p:nvSpPr>
          <p:spPr bwMode="auto">
            <a:xfrm>
              <a:off x="659906" y="126267"/>
              <a:ext cx="462027" cy="433852"/>
            </a:xfrm>
            <a:custGeom>
              <a:avLst/>
              <a:gdLst>
                <a:gd name="T0" fmla="*/ 189 w 243"/>
                <a:gd name="T1" fmla="*/ 0 h 228"/>
                <a:gd name="T2" fmla="*/ 196 w 243"/>
                <a:gd name="T3" fmla="*/ 190 h 228"/>
                <a:gd name="T4" fmla="*/ 201 w 243"/>
                <a:gd name="T5" fmla="*/ 207 h 228"/>
                <a:gd name="T6" fmla="*/ 224 w 243"/>
                <a:gd name="T7" fmla="*/ 208 h 228"/>
                <a:gd name="T8" fmla="*/ 228 w 243"/>
                <a:gd name="T9" fmla="*/ 184 h 228"/>
                <a:gd name="T10" fmla="*/ 235 w 243"/>
                <a:gd name="T11" fmla="*/ 11 h 228"/>
                <a:gd name="T12" fmla="*/ 243 w 243"/>
                <a:gd name="T13" fmla="*/ 184 h 228"/>
                <a:gd name="T14" fmla="*/ 236 w 243"/>
                <a:gd name="T15" fmla="*/ 215 h 228"/>
                <a:gd name="T16" fmla="*/ 216 w 243"/>
                <a:gd name="T17" fmla="*/ 228 h 228"/>
                <a:gd name="T18" fmla="*/ 35 w 243"/>
                <a:gd name="T19" fmla="*/ 228 h 228"/>
                <a:gd name="T20" fmla="*/ 10 w 243"/>
                <a:gd name="T21" fmla="*/ 219 h 228"/>
                <a:gd name="T22" fmla="*/ 0 w 243"/>
                <a:gd name="T23" fmla="*/ 191 h 228"/>
                <a:gd name="T24" fmla="*/ 8 w 243"/>
                <a:gd name="T25" fmla="*/ 0 h 228"/>
                <a:gd name="T26" fmla="*/ 34 w 243"/>
                <a:gd name="T27" fmla="*/ 188 h 228"/>
                <a:gd name="T28" fmla="*/ 72 w 243"/>
                <a:gd name="T29" fmla="*/ 179 h 228"/>
                <a:gd name="T30" fmla="*/ 34 w 243"/>
                <a:gd name="T31" fmla="*/ 157 h 228"/>
                <a:gd name="T32" fmla="*/ 161 w 243"/>
                <a:gd name="T33" fmla="*/ 166 h 228"/>
                <a:gd name="T34" fmla="*/ 34 w 243"/>
                <a:gd name="T35" fmla="*/ 157 h 228"/>
                <a:gd name="T36" fmla="*/ 34 w 243"/>
                <a:gd name="T37" fmla="*/ 142 h 228"/>
                <a:gd name="T38" fmla="*/ 161 w 243"/>
                <a:gd name="T39" fmla="*/ 132 h 228"/>
                <a:gd name="T40" fmla="*/ 34 w 243"/>
                <a:gd name="T41" fmla="*/ 109 h 228"/>
                <a:gd name="T42" fmla="*/ 161 w 243"/>
                <a:gd name="T43" fmla="*/ 119 h 228"/>
                <a:gd name="T44" fmla="*/ 34 w 243"/>
                <a:gd name="T45" fmla="*/ 109 h 228"/>
                <a:gd name="T46" fmla="*/ 64 w 243"/>
                <a:gd name="T47" fmla="*/ 38 h 228"/>
                <a:gd name="T48" fmla="*/ 54 w 243"/>
                <a:gd name="T49" fmla="*/ 62 h 228"/>
                <a:gd name="T50" fmla="*/ 34 w 243"/>
                <a:gd name="T51" fmla="*/ 38 h 228"/>
                <a:gd name="T52" fmla="*/ 44 w 243"/>
                <a:gd name="T53" fmla="*/ 90 h 228"/>
                <a:gd name="T54" fmla="*/ 52 w 243"/>
                <a:gd name="T55" fmla="*/ 90 h 228"/>
                <a:gd name="T56" fmla="*/ 89 w 243"/>
                <a:gd name="T57" fmla="*/ 90 h 228"/>
                <a:gd name="T58" fmla="*/ 78 w 243"/>
                <a:gd name="T59" fmla="*/ 84 h 228"/>
                <a:gd name="T60" fmla="*/ 87 w 243"/>
                <a:gd name="T61" fmla="*/ 65 h 228"/>
                <a:gd name="T62" fmla="*/ 78 w 243"/>
                <a:gd name="T63" fmla="*/ 59 h 228"/>
                <a:gd name="T64" fmla="*/ 89 w 243"/>
                <a:gd name="T65" fmla="*/ 45 h 228"/>
                <a:gd name="T66" fmla="*/ 66 w 243"/>
                <a:gd name="T67" fmla="*/ 38 h 228"/>
                <a:gd name="T68" fmla="*/ 89 w 243"/>
                <a:gd name="T69" fmla="*/ 90 h 228"/>
                <a:gd name="T70" fmla="*/ 127 w 243"/>
                <a:gd name="T71" fmla="*/ 38 h 228"/>
                <a:gd name="T72" fmla="*/ 120 w 243"/>
                <a:gd name="T73" fmla="*/ 38 h 228"/>
                <a:gd name="T74" fmla="*/ 103 w 243"/>
                <a:gd name="T75" fmla="*/ 62 h 228"/>
                <a:gd name="T76" fmla="*/ 90 w 243"/>
                <a:gd name="T77" fmla="*/ 38 h 228"/>
                <a:gd name="T78" fmla="*/ 108 w 243"/>
                <a:gd name="T79" fmla="*/ 90 h 228"/>
                <a:gd name="T80" fmla="*/ 116 w 243"/>
                <a:gd name="T81" fmla="*/ 90 h 228"/>
                <a:gd name="T82" fmla="*/ 136 w 243"/>
                <a:gd name="T83" fmla="*/ 38 h 228"/>
                <a:gd name="T84" fmla="*/ 138 w 243"/>
                <a:gd name="T85" fmla="*/ 81 h 228"/>
                <a:gd name="T86" fmla="*/ 164 w 243"/>
                <a:gd name="T87" fmla="*/ 81 h 228"/>
                <a:gd name="T88" fmla="*/ 162 w 243"/>
                <a:gd name="T89" fmla="*/ 68 h 228"/>
                <a:gd name="T90" fmla="*/ 149 w 243"/>
                <a:gd name="T91" fmla="*/ 51 h 228"/>
                <a:gd name="T92" fmla="*/ 150 w 243"/>
                <a:gd name="T93" fmla="*/ 45 h 228"/>
                <a:gd name="T94" fmla="*/ 152 w 243"/>
                <a:gd name="T95" fmla="*/ 56 h 228"/>
                <a:gd name="T96" fmla="*/ 163 w 243"/>
                <a:gd name="T97" fmla="*/ 47 h 228"/>
                <a:gd name="T98" fmla="*/ 138 w 243"/>
                <a:gd name="T99" fmla="*/ 48 h 228"/>
                <a:gd name="T100" fmla="*/ 139 w 243"/>
                <a:gd name="T101" fmla="*/ 59 h 228"/>
                <a:gd name="T102" fmla="*/ 152 w 243"/>
                <a:gd name="T103" fmla="*/ 75 h 228"/>
                <a:gd name="T104" fmla="*/ 150 w 243"/>
                <a:gd name="T105" fmla="*/ 83 h 228"/>
                <a:gd name="T106" fmla="*/ 148 w 243"/>
                <a:gd name="T107" fmla="*/ 70 h 228"/>
                <a:gd name="T108" fmla="*/ 206 w 243"/>
                <a:gd name="T109" fmla="*/ 12 h 228"/>
                <a:gd name="T110" fmla="*/ 213 w 243"/>
                <a:gd name="T111" fmla="*/ 200 h 228"/>
                <a:gd name="T112" fmla="*/ 220 w 243"/>
                <a:gd name="T113" fmla="*/ 12 h 228"/>
                <a:gd name="T114" fmla="*/ 206 w 243"/>
                <a:gd name="T115" fmla="*/ 12 h 228"/>
                <a:gd name="T116" fmla="*/ 15 w 243"/>
                <a:gd name="T117" fmla="*/ 15 h 228"/>
                <a:gd name="T118" fmla="*/ 15 w 243"/>
                <a:gd name="T119" fmla="*/ 191 h 228"/>
                <a:gd name="T120" fmla="*/ 35 w 243"/>
                <a:gd name="T121" fmla="*/ 213 h 228"/>
                <a:gd name="T122" fmla="*/ 188 w 243"/>
                <a:gd name="T123" fmla="*/ 213 h 228"/>
                <a:gd name="T124" fmla="*/ 182 w 243"/>
                <a:gd name="T125" fmla="*/ 19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228">
                  <a:moveTo>
                    <a:pt x="8" y="0"/>
                  </a:moveTo>
                  <a:cubicBezTo>
                    <a:pt x="189" y="0"/>
                    <a:pt x="189" y="0"/>
                    <a:pt x="189" y="0"/>
                  </a:cubicBezTo>
                  <a:cubicBezTo>
                    <a:pt x="193" y="0"/>
                    <a:pt x="196" y="3"/>
                    <a:pt x="196" y="7"/>
                  </a:cubicBezTo>
                  <a:cubicBezTo>
                    <a:pt x="196" y="190"/>
                    <a:pt x="196" y="190"/>
                    <a:pt x="196" y="190"/>
                  </a:cubicBezTo>
                  <a:cubicBezTo>
                    <a:pt x="196" y="190"/>
                    <a:pt x="196" y="190"/>
                    <a:pt x="196" y="190"/>
                  </a:cubicBezTo>
                  <a:cubicBezTo>
                    <a:pt x="196" y="198"/>
                    <a:pt x="198" y="203"/>
                    <a:pt x="201" y="207"/>
                  </a:cubicBezTo>
                  <a:cubicBezTo>
                    <a:pt x="204" y="210"/>
                    <a:pt x="210" y="212"/>
                    <a:pt x="216" y="213"/>
                  </a:cubicBezTo>
                  <a:cubicBezTo>
                    <a:pt x="219" y="213"/>
                    <a:pt x="222" y="211"/>
                    <a:pt x="224" y="208"/>
                  </a:cubicBezTo>
                  <a:cubicBezTo>
                    <a:pt x="226" y="203"/>
                    <a:pt x="228" y="196"/>
                    <a:pt x="228" y="184"/>
                  </a:cubicBezTo>
                  <a:cubicBezTo>
                    <a:pt x="228" y="184"/>
                    <a:pt x="228" y="184"/>
                    <a:pt x="228" y="184"/>
                  </a:cubicBezTo>
                  <a:cubicBezTo>
                    <a:pt x="228" y="19"/>
                    <a:pt x="228" y="19"/>
                    <a:pt x="228" y="19"/>
                  </a:cubicBezTo>
                  <a:cubicBezTo>
                    <a:pt x="228" y="15"/>
                    <a:pt x="231" y="11"/>
                    <a:pt x="235" y="11"/>
                  </a:cubicBezTo>
                  <a:cubicBezTo>
                    <a:pt x="239" y="11"/>
                    <a:pt x="243" y="15"/>
                    <a:pt x="243" y="19"/>
                  </a:cubicBezTo>
                  <a:cubicBezTo>
                    <a:pt x="243" y="184"/>
                    <a:pt x="243" y="184"/>
                    <a:pt x="243" y="184"/>
                  </a:cubicBezTo>
                  <a:cubicBezTo>
                    <a:pt x="243" y="184"/>
                    <a:pt x="243" y="184"/>
                    <a:pt x="242" y="184"/>
                  </a:cubicBezTo>
                  <a:cubicBezTo>
                    <a:pt x="243" y="199"/>
                    <a:pt x="240" y="209"/>
                    <a:pt x="236" y="215"/>
                  </a:cubicBezTo>
                  <a:cubicBezTo>
                    <a:pt x="232" y="223"/>
                    <a:pt x="225" y="227"/>
                    <a:pt x="217" y="228"/>
                  </a:cubicBezTo>
                  <a:cubicBezTo>
                    <a:pt x="217" y="228"/>
                    <a:pt x="217" y="228"/>
                    <a:pt x="216" y="228"/>
                  </a:cubicBezTo>
                  <a:cubicBezTo>
                    <a:pt x="216" y="228"/>
                    <a:pt x="216" y="228"/>
                    <a:pt x="216" y="228"/>
                  </a:cubicBezTo>
                  <a:cubicBezTo>
                    <a:pt x="35" y="228"/>
                    <a:pt x="35" y="228"/>
                    <a:pt x="35" y="228"/>
                  </a:cubicBezTo>
                  <a:cubicBezTo>
                    <a:pt x="35" y="228"/>
                    <a:pt x="34" y="228"/>
                    <a:pt x="34" y="228"/>
                  </a:cubicBezTo>
                  <a:cubicBezTo>
                    <a:pt x="24" y="228"/>
                    <a:pt x="16" y="225"/>
                    <a:pt x="10" y="219"/>
                  </a:cubicBezTo>
                  <a:cubicBezTo>
                    <a:pt x="4" y="213"/>
                    <a:pt x="0" y="204"/>
                    <a:pt x="0" y="191"/>
                  </a:cubicBezTo>
                  <a:cubicBezTo>
                    <a:pt x="0" y="191"/>
                    <a:pt x="0" y="191"/>
                    <a:pt x="0" y="191"/>
                  </a:cubicBezTo>
                  <a:cubicBezTo>
                    <a:pt x="0" y="7"/>
                    <a:pt x="0" y="7"/>
                    <a:pt x="0" y="7"/>
                  </a:cubicBezTo>
                  <a:cubicBezTo>
                    <a:pt x="0" y="3"/>
                    <a:pt x="3" y="0"/>
                    <a:pt x="8" y="0"/>
                  </a:cubicBezTo>
                  <a:close/>
                  <a:moveTo>
                    <a:pt x="34" y="179"/>
                  </a:moveTo>
                  <a:cubicBezTo>
                    <a:pt x="34" y="188"/>
                    <a:pt x="34" y="188"/>
                    <a:pt x="34" y="188"/>
                  </a:cubicBezTo>
                  <a:cubicBezTo>
                    <a:pt x="72" y="188"/>
                    <a:pt x="72" y="188"/>
                    <a:pt x="72" y="188"/>
                  </a:cubicBezTo>
                  <a:cubicBezTo>
                    <a:pt x="72" y="179"/>
                    <a:pt x="72" y="179"/>
                    <a:pt x="72" y="179"/>
                  </a:cubicBezTo>
                  <a:cubicBezTo>
                    <a:pt x="34" y="179"/>
                    <a:pt x="34" y="179"/>
                    <a:pt x="34" y="179"/>
                  </a:cubicBezTo>
                  <a:close/>
                  <a:moveTo>
                    <a:pt x="34" y="157"/>
                  </a:moveTo>
                  <a:cubicBezTo>
                    <a:pt x="34" y="166"/>
                    <a:pt x="34" y="166"/>
                    <a:pt x="34" y="166"/>
                  </a:cubicBezTo>
                  <a:cubicBezTo>
                    <a:pt x="161" y="166"/>
                    <a:pt x="161" y="166"/>
                    <a:pt x="161" y="166"/>
                  </a:cubicBezTo>
                  <a:cubicBezTo>
                    <a:pt x="161" y="157"/>
                    <a:pt x="161" y="157"/>
                    <a:pt x="161" y="157"/>
                  </a:cubicBezTo>
                  <a:cubicBezTo>
                    <a:pt x="34" y="157"/>
                    <a:pt x="34" y="157"/>
                    <a:pt x="34" y="157"/>
                  </a:cubicBezTo>
                  <a:close/>
                  <a:moveTo>
                    <a:pt x="34" y="132"/>
                  </a:moveTo>
                  <a:cubicBezTo>
                    <a:pt x="34" y="142"/>
                    <a:pt x="34" y="142"/>
                    <a:pt x="34" y="142"/>
                  </a:cubicBezTo>
                  <a:cubicBezTo>
                    <a:pt x="161" y="142"/>
                    <a:pt x="161" y="142"/>
                    <a:pt x="161" y="142"/>
                  </a:cubicBezTo>
                  <a:cubicBezTo>
                    <a:pt x="161" y="132"/>
                    <a:pt x="161" y="132"/>
                    <a:pt x="161" y="132"/>
                  </a:cubicBezTo>
                  <a:cubicBezTo>
                    <a:pt x="34" y="132"/>
                    <a:pt x="34" y="132"/>
                    <a:pt x="34" y="132"/>
                  </a:cubicBezTo>
                  <a:close/>
                  <a:moveTo>
                    <a:pt x="34" y="109"/>
                  </a:moveTo>
                  <a:cubicBezTo>
                    <a:pt x="34" y="119"/>
                    <a:pt x="34" y="119"/>
                    <a:pt x="34" y="119"/>
                  </a:cubicBezTo>
                  <a:cubicBezTo>
                    <a:pt x="161" y="119"/>
                    <a:pt x="161" y="119"/>
                    <a:pt x="161" y="119"/>
                  </a:cubicBezTo>
                  <a:cubicBezTo>
                    <a:pt x="161" y="109"/>
                    <a:pt x="161" y="109"/>
                    <a:pt x="161" y="109"/>
                  </a:cubicBezTo>
                  <a:cubicBezTo>
                    <a:pt x="34" y="109"/>
                    <a:pt x="34" y="109"/>
                    <a:pt x="34" y="109"/>
                  </a:cubicBezTo>
                  <a:close/>
                  <a:moveTo>
                    <a:pt x="64" y="90"/>
                  </a:moveTo>
                  <a:cubicBezTo>
                    <a:pt x="64" y="38"/>
                    <a:pt x="64" y="38"/>
                    <a:pt x="64" y="38"/>
                  </a:cubicBezTo>
                  <a:cubicBezTo>
                    <a:pt x="54" y="38"/>
                    <a:pt x="54" y="38"/>
                    <a:pt x="54" y="38"/>
                  </a:cubicBezTo>
                  <a:cubicBezTo>
                    <a:pt x="54" y="62"/>
                    <a:pt x="54" y="62"/>
                    <a:pt x="54" y="62"/>
                  </a:cubicBezTo>
                  <a:cubicBezTo>
                    <a:pt x="48" y="38"/>
                    <a:pt x="48" y="38"/>
                    <a:pt x="48" y="38"/>
                  </a:cubicBezTo>
                  <a:cubicBezTo>
                    <a:pt x="34" y="38"/>
                    <a:pt x="34" y="38"/>
                    <a:pt x="34" y="38"/>
                  </a:cubicBezTo>
                  <a:cubicBezTo>
                    <a:pt x="34" y="90"/>
                    <a:pt x="34" y="90"/>
                    <a:pt x="34" y="90"/>
                  </a:cubicBezTo>
                  <a:cubicBezTo>
                    <a:pt x="44" y="90"/>
                    <a:pt x="44" y="90"/>
                    <a:pt x="44" y="90"/>
                  </a:cubicBezTo>
                  <a:cubicBezTo>
                    <a:pt x="44" y="63"/>
                    <a:pt x="44" y="63"/>
                    <a:pt x="44" y="63"/>
                  </a:cubicBezTo>
                  <a:cubicBezTo>
                    <a:pt x="52" y="90"/>
                    <a:pt x="52" y="90"/>
                    <a:pt x="52" y="90"/>
                  </a:cubicBezTo>
                  <a:cubicBezTo>
                    <a:pt x="64" y="90"/>
                    <a:pt x="64" y="90"/>
                    <a:pt x="64" y="90"/>
                  </a:cubicBezTo>
                  <a:close/>
                  <a:moveTo>
                    <a:pt x="89" y="90"/>
                  </a:moveTo>
                  <a:cubicBezTo>
                    <a:pt x="89" y="84"/>
                    <a:pt x="89" y="84"/>
                    <a:pt x="89" y="84"/>
                  </a:cubicBezTo>
                  <a:cubicBezTo>
                    <a:pt x="78" y="84"/>
                    <a:pt x="78" y="84"/>
                    <a:pt x="78" y="84"/>
                  </a:cubicBezTo>
                  <a:cubicBezTo>
                    <a:pt x="78" y="65"/>
                    <a:pt x="78" y="65"/>
                    <a:pt x="78" y="65"/>
                  </a:cubicBezTo>
                  <a:cubicBezTo>
                    <a:pt x="87" y="65"/>
                    <a:pt x="87" y="65"/>
                    <a:pt x="87" y="65"/>
                  </a:cubicBezTo>
                  <a:cubicBezTo>
                    <a:pt x="87" y="59"/>
                    <a:pt x="87" y="59"/>
                    <a:pt x="87" y="59"/>
                  </a:cubicBezTo>
                  <a:cubicBezTo>
                    <a:pt x="78" y="59"/>
                    <a:pt x="78" y="59"/>
                    <a:pt x="78" y="59"/>
                  </a:cubicBezTo>
                  <a:cubicBezTo>
                    <a:pt x="78" y="45"/>
                    <a:pt x="78" y="45"/>
                    <a:pt x="78" y="45"/>
                  </a:cubicBezTo>
                  <a:cubicBezTo>
                    <a:pt x="89" y="45"/>
                    <a:pt x="89" y="45"/>
                    <a:pt x="89" y="45"/>
                  </a:cubicBezTo>
                  <a:cubicBezTo>
                    <a:pt x="89" y="38"/>
                    <a:pt x="89" y="38"/>
                    <a:pt x="89" y="38"/>
                  </a:cubicBezTo>
                  <a:cubicBezTo>
                    <a:pt x="66" y="38"/>
                    <a:pt x="66" y="38"/>
                    <a:pt x="66" y="38"/>
                  </a:cubicBezTo>
                  <a:cubicBezTo>
                    <a:pt x="66" y="90"/>
                    <a:pt x="66" y="90"/>
                    <a:pt x="66" y="90"/>
                  </a:cubicBezTo>
                  <a:cubicBezTo>
                    <a:pt x="89" y="90"/>
                    <a:pt x="89" y="90"/>
                    <a:pt x="89" y="90"/>
                  </a:cubicBezTo>
                  <a:close/>
                  <a:moveTo>
                    <a:pt x="136" y="38"/>
                  </a:moveTo>
                  <a:cubicBezTo>
                    <a:pt x="127" y="38"/>
                    <a:pt x="127" y="38"/>
                    <a:pt x="127" y="38"/>
                  </a:cubicBezTo>
                  <a:cubicBezTo>
                    <a:pt x="123" y="62"/>
                    <a:pt x="123" y="62"/>
                    <a:pt x="123" y="62"/>
                  </a:cubicBezTo>
                  <a:cubicBezTo>
                    <a:pt x="120" y="38"/>
                    <a:pt x="120" y="38"/>
                    <a:pt x="120" y="38"/>
                  </a:cubicBezTo>
                  <a:cubicBezTo>
                    <a:pt x="107" y="38"/>
                    <a:pt x="107" y="38"/>
                    <a:pt x="107" y="38"/>
                  </a:cubicBezTo>
                  <a:cubicBezTo>
                    <a:pt x="103" y="62"/>
                    <a:pt x="103" y="62"/>
                    <a:pt x="103" y="62"/>
                  </a:cubicBezTo>
                  <a:cubicBezTo>
                    <a:pt x="100" y="38"/>
                    <a:pt x="100" y="38"/>
                    <a:pt x="100" y="38"/>
                  </a:cubicBezTo>
                  <a:cubicBezTo>
                    <a:pt x="90" y="38"/>
                    <a:pt x="90" y="38"/>
                    <a:pt x="90" y="38"/>
                  </a:cubicBezTo>
                  <a:cubicBezTo>
                    <a:pt x="96" y="90"/>
                    <a:pt x="96" y="90"/>
                    <a:pt x="96" y="90"/>
                  </a:cubicBezTo>
                  <a:cubicBezTo>
                    <a:pt x="108" y="90"/>
                    <a:pt x="108" y="90"/>
                    <a:pt x="108" y="90"/>
                  </a:cubicBezTo>
                  <a:cubicBezTo>
                    <a:pt x="112" y="62"/>
                    <a:pt x="112" y="62"/>
                    <a:pt x="112" y="62"/>
                  </a:cubicBezTo>
                  <a:cubicBezTo>
                    <a:pt x="116" y="90"/>
                    <a:pt x="116" y="90"/>
                    <a:pt x="116" y="90"/>
                  </a:cubicBezTo>
                  <a:cubicBezTo>
                    <a:pt x="129" y="90"/>
                    <a:pt x="129" y="90"/>
                    <a:pt x="129" y="90"/>
                  </a:cubicBezTo>
                  <a:cubicBezTo>
                    <a:pt x="136" y="38"/>
                    <a:pt x="136" y="38"/>
                    <a:pt x="136" y="38"/>
                  </a:cubicBezTo>
                  <a:close/>
                  <a:moveTo>
                    <a:pt x="138" y="70"/>
                  </a:moveTo>
                  <a:cubicBezTo>
                    <a:pt x="138" y="81"/>
                    <a:pt x="138" y="81"/>
                    <a:pt x="138" y="81"/>
                  </a:cubicBezTo>
                  <a:cubicBezTo>
                    <a:pt x="138" y="88"/>
                    <a:pt x="142" y="91"/>
                    <a:pt x="150" y="91"/>
                  </a:cubicBezTo>
                  <a:cubicBezTo>
                    <a:pt x="159" y="91"/>
                    <a:pt x="164" y="87"/>
                    <a:pt x="164" y="81"/>
                  </a:cubicBezTo>
                  <a:cubicBezTo>
                    <a:pt x="164" y="74"/>
                    <a:pt x="164" y="74"/>
                    <a:pt x="164" y="74"/>
                  </a:cubicBezTo>
                  <a:cubicBezTo>
                    <a:pt x="164" y="72"/>
                    <a:pt x="163" y="69"/>
                    <a:pt x="162" y="68"/>
                  </a:cubicBezTo>
                  <a:cubicBezTo>
                    <a:pt x="160" y="66"/>
                    <a:pt x="157" y="63"/>
                    <a:pt x="153" y="58"/>
                  </a:cubicBezTo>
                  <a:cubicBezTo>
                    <a:pt x="150" y="55"/>
                    <a:pt x="149" y="53"/>
                    <a:pt x="149" y="51"/>
                  </a:cubicBezTo>
                  <a:cubicBezTo>
                    <a:pt x="148" y="48"/>
                    <a:pt x="148" y="48"/>
                    <a:pt x="148" y="48"/>
                  </a:cubicBezTo>
                  <a:cubicBezTo>
                    <a:pt x="148" y="46"/>
                    <a:pt x="149" y="45"/>
                    <a:pt x="150" y="45"/>
                  </a:cubicBezTo>
                  <a:cubicBezTo>
                    <a:pt x="152" y="45"/>
                    <a:pt x="152" y="45"/>
                    <a:pt x="152" y="46"/>
                  </a:cubicBezTo>
                  <a:cubicBezTo>
                    <a:pt x="152" y="56"/>
                    <a:pt x="152" y="56"/>
                    <a:pt x="152" y="56"/>
                  </a:cubicBezTo>
                  <a:cubicBezTo>
                    <a:pt x="163" y="56"/>
                    <a:pt x="163" y="56"/>
                    <a:pt x="163" y="56"/>
                  </a:cubicBezTo>
                  <a:cubicBezTo>
                    <a:pt x="163" y="47"/>
                    <a:pt x="163" y="47"/>
                    <a:pt x="163" y="47"/>
                  </a:cubicBezTo>
                  <a:cubicBezTo>
                    <a:pt x="163" y="41"/>
                    <a:pt x="159" y="38"/>
                    <a:pt x="151" y="38"/>
                  </a:cubicBezTo>
                  <a:cubicBezTo>
                    <a:pt x="142" y="38"/>
                    <a:pt x="138" y="41"/>
                    <a:pt x="138" y="48"/>
                  </a:cubicBezTo>
                  <a:cubicBezTo>
                    <a:pt x="138" y="54"/>
                    <a:pt x="138" y="54"/>
                    <a:pt x="138" y="54"/>
                  </a:cubicBezTo>
                  <a:cubicBezTo>
                    <a:pt x="138" y="56"/>
                    <a:pt x="138" y="57"/>
                    <a:pt x="139" y="59"/>
                  </a:cubicBezTo>
                  <a:cubicBezTo>
                    <a:pt x="140" y="61"/>
                    <a:pt x="144" y="64"/>
                    <a:pt x="148" y="69"/>
                  </a:cubicBezTo>
                  <a:cubicBezTo>
                    <a:pt x="151" y="71"/>
                    <a:pt x="152" y="73"/>
                    <a:pt x="152" y="75"/>
                  </a:cubicBezTo>
                  <a:cubicBezTo>
                    <a:pt x="152" y="82"/>
                    <a:pt x="152" y="82"/>
                    <a:pt x="152" y="82"/>
                  </a:cubicBezTo>
                  <a:cubicBezTo>
                    <a:pt x="152" y="83"/>
                    <a:pt x="152" y="83"/>
                    <a:pt x="150" y="83"/>
                  </a:cubicBezTo>
                  <a:cubicBezTo>
                    <a:pt x="149" y="83"/>
                    <a:pt x="148" y="83"/>
                    <a:pt x="148" y="82"/>
                  </a:cubicBezTo>
                  <a:cubicBezTo>
                    <a:pt x="148" y="70"/>
                    <a:pt x="148" y="70"/>
                    <a:pt x="148" y="70"/>
                  </a:cubicBezTo>
                  <a:cubicBezTo>
                    <a:pt x="138" y="70"/>
                    <a:pt x="138" y="70"/>
                    <a:pt x="138" y="70"/>
                  </a:cubicBezTo>
                  <a:close/>
                  <a:moveTo>
                    <a:pt x="206" y="12"/>
                  </a:moveTo>
                  <a:cubicBezTo>
                    <a:pt x="206" y="192"/>
                    <a:pt x="206" y="192"/>
                    <a:pt x="206" y="192"/>
                  </a:cubicBezTo>
                  <a:cubicBezTo>
                    <a:pt x="206" y="196"/>
                    <a:pt x="209" y="200"/>
                    <a:pt x="213" y="200"/>
                  </a:cubicBezTo>
                  <a:cubicBezTo>
                    <a:pt x="217" y="200"/>
                    <a:pt x="220" y="196"/>
                    <a:pt x="220" y="192"/>
                  </a:cubicBezTo>
                  <a:cubicBezTo>
                    <a:pt x="220" y="12"/>
                    <a:pt x="220" y="12"/>
                    <a:pt x="220" y="12"/>
                  </a:cubicBezTo>
                  <a:cubicBezTo>
                    <a:pt x="220" y="8"/>
                    <a:pt x="217" y="4"/>
                    <a:pt x="213" y="4"/>
                  </a:cubicBezTo>
                  <a:cubicBezTo>
                    <a:pt x="209" y="4"/>
                    <a:pt x="206" y="8"/>
                    <a:pt x="206" y="12"/>
                  </a:cubicBezTo>
                  <a:close/>
                  <a:moveTo>
                    <a:pt x="182" y="15"/>
                  </a:moveTo>
                  <a:cubicBezTo>
                    <a:pt x="15" y="15"/>
                    <a:pt x="15" y="15"/>
                    <a:pt x="15" y="15"/>
                  </a:cubicBezTo>
                  <a:cubicBezTo>
                    <a:pt x="15" y="191"/>
                    <a:pt x="15" y="191"/>
                    <a:pt x="15" y="191"/>
                  </a:cubicBezTo>
                  <a:cubicBezTo>
                    <a:pt x="15" y="191"/>
                    <a:pt x="15" y="191"/>
                    <a:pt x="15" y="191"/>
                  </a:cubicBezTo>
                  <a:cubicBezTo>
                    <a:pt x="15" y="200"/>
                    <a:pt x="17" y="205"/>
                    <a:pt x="20" y="208"/>
                  </a:cubicBezTo>
                  <a:cubicBezTo>
                    <a:pt x="23" y="211"/>
                    <a:pt x="29" y="213"/>
                    <a:pt x="35" y="213"/>
                  </a:cubicBezTo>
                  <a:cubicBezTo>
                    <a:pt x="35" y="213"/>
                    <a:pt x="35" y="213"/>
                    <a:pt x="35" y="213"/>
                  </a:cubicBezTo>
                  <a:cubicBezTo>
                    <a:pt x="188" y="213"/>
                    <a:pt x="188" y="213"/>
                    <a:pt x="188" y="213"/>
                  </a:cubicBezTo>
                  <a:cubicBezTo>
                    <a:pt x="184" y="207"/>
                    <a:pt x="181" y="200"/>
                    <a:pt x="182" y="190"/>
                  </a:cubicBezTo>
                  <a:cubicBezTo>
                    <a:pt x="182" y="190"/>
                    <a:pt x="182" y="190"/>
                    <a:pt x="182" y="190"/>
                  </a:cubicBezTo>
                  <a:lnTo>
                    <a:pt x="182" y="15"/>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6888" name="组合 32"/>
          <p:cNvGrpSpPr/>
          <p:nvPr/>
        </p:nvGrpSpPr>
        <p:grpSpPr bwMode="auto">
          <a:xfrm>
            <a:off x="4609329" y="1609320"/>
            <a:ext cx="1883288" cy="2701465"/>
            <a:chOff x="-22218" y="-26301"/>
            <a:chExt cx="1883664" cy="2700528"/>
          </a:xfrm>
        </p:grpSpPr>
        <p:grpSp>
          <p:nvGrpSpPr>
            <p:cNvPr id="36889" name="组合 33"/>
            <p:cNvGrpSpPr/>
            <p:nvPr/>
          </p:nvGrpSpPr>
          <p:grpSpPr bwMode="auto">
            <a:xfrm>
              <a:off x="-22218" y="-26301"/>
              <a:ext cx="1883664" cy="2700528"/>
              <a:chOff x="-22218" y="-26301"/>
              <a:chExt cx="1883664" cy="2700528"/>
            </a:xfrm>
          </p:grpSpPr>
          <p:pic>
            <p:nvPicPr>
              <p:cNvPr id="36890" name="组合 3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18" y="-26301"/>
                <a:ext cx="1883664" cy="2700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91" name="TextBox 36"/>
              <p:cNvSpPr txBox="1">
                <a:spLocks noChangeArrowheads="1"/>
              </p:cNvSpPr>
              <p:nvPr/>
            </p:nvSpPr>
            <p:spPr bwMode="auto">
              <a:xfrm>
                <a:off x="428250" y="612069"/>
                <a:ext cx="9124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a:solidFill>
                      <a:schemeClr val="bg1"/>
                    </a:solidFill>
                    <a:latin typeface="Impact" panose="020B0806030902050204" pitchFamily="34" charset="0"/>
                  </a:rPr>
                  <a:t>KEY WORD</a:t>
                </a:r>
                <a:endParaRPr lang="zh-CN" altLang="en-US" sz="1400">
                  <a:solidFill>
                    <a:schemeClr val="bg1"/>
                  </a:solidFill>
                  <a:latin typeface="Impact" panose="020B0806030902050204" pitchFamily="34" charset="0"/>
                </a:endParaRPr>
              </a:p>
            </p:txBody>
          </p:sp>
          <p:sp>
            <p:nvSpPr>
              <p:cNvPr id="36892" name="矩形 1"/>
              <p:cNvSpPr>
                <a:spLocks noChangeArrowheads="1"/>
              </p:cNvSpPr>
              <p:nvPr/>
            </p:nvSpPr>
            <p:spPr bwMode="auto">
              <a:xfrm>
                <a:off x="168567" y="1368153"/>
                <a:ext cx="1431793" cy="78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1000">
                    <a:latin typeface="微软雅黑" panose="020B0503020204020204" pitchFamily="34" charset="-122"/>
                    <a:ea typeface="微软雅黑" panose="020B0503020204020204" pitchFamily="34" charset="-122"/>
                  </a:rPr>
                  <a:t>随着计算机技术的发展及印刷技术进步平面设计在视觉感观中。</a:t>
                </a:r>
                <a:endParaRPr lang="zh-CN" altLang="en-US" sz="1000">
                  <a:latin typeface="微软雅黑" panose="020B0503020204020204" pitchFamily="34" charset="-122"/>
                  <a:ea typeface="微软雅黑" panose="020B0503020204020204" pitchFamily="34" charset="-122"/>
                </a:endParaRPr>
              </a:p>
            </p:txBody>
          </p:sp>
        </p:grpSp>
        <p:sp>
          <p:nvSpPr>
            <p:cNvPr id="36893" name="Freeform 47"/>
            <p:cNvSpPr>
              <a:spLocks noChangeAspect="1" noEditPoints="1"/>
            </p:cNvSpPr>
            <p:nvPr/>
          </p:nvSpPr>
          <p:spPr bwMode="auto">
            <a:xfrm>
              <a:off x="593823" y="102231"/>
              <a:ext cx="594194" cy="481924"/>
            </a:xfrm>
            <a:custGeom>
              <a:avLst/>
              <a:gdLst>
                <a:gd name="T0" fmla="*/ 214 w 329"/>
                <a:gd name="T1" fmla="*/ 10 h 267"/>
                <a:gd name="T2" fmla="*/ 297 w 329"/>
                <a:gd name="T3" fmla="*/ 115 h 267"/>
                <a:gd name="T4" fmla="*/ 221 w 329"/>
                <a:gd name="T5" fmla="*/ 247 h 267"/>
                <a:gd name="T6" fmla="*/ 137 w 329"/>
                <a:gd name="T7" fmla="*/ 265 h 267"/>
                <a:gd name="T8" fmla="*/ 128 w 329"/>
                <a:gd name="T9" fmla="*/ 256 h 267"/>
                <a:gd name="T10" fmla="*/ 113 w 329"/>
                <a:gd name="T11" fmla="*/ 170 h 267"/>
                <a:gd name="T12" fmla="*/ 11 w 329"/>
                <a:gd name="T13" fmla="*/ 151 h 267"/>
                <a:gd name="T14" fmla="*/ 11 w 329"/>
                <a:gd name="T15" fmla="*/ 10 h 267"/>
                <a:gd name="T16" fmla="*/ 227 w 329"/>
                <a:gd name="T17" fmla="*/ 195 h 267"/>
                <a:gd name="T18" fmla="*/ 227 w 329"/>
                <a:gd name="T19" fmla="*/ 187 h 267"/>
                <a:gd name="T20" fmla="*/ 292 w 329"/>
                <a:gd name="T21" fmla="*/ 176 h 267"/>
                <a:gd name="T22" fmla="*/ 227 w 329"/>
                <a:gd name="T23" fmla="*/ 149 h 267"/>
                <a:gd name="T24" fmla="*/ 292 w 329"/>
                <a:gd name="T25" fmla="*/ 149 h 267"/>
                <a:gd name="T26" fmla="*/ 126 w 329"/>
                <a:gd name="T27" fmla="*/ 86 h 267"/>
                <a:gd name="T28" fmla="*/ 126 w 329"/>
                <a:gd name="T29" fmla="*/ 77 h 267"/>
                <a:gd name="T30" fmla="*/ 192 w 329"/>
                <a:gd name="T31" fmla="*/ 67 h 267"/>
                <a:gd name="T32" fmla="*/ 126 w 329"/>
                <a:gd name="T33" fmla="*/ 39 h 267"/>
                <a:gd name="T34" fmla="*/ 192 w 329"/>
                <a:gd name="T35" fmla="*/ 39 h 267"/>
                <a:gd name="T36" fmla="*/ 58 w 329"/>
                <a:gd name="T37" fmla="*/ 36 h 267"/>
                <a:gd name="T38" fmla="*/ 77 w 329"/>
                <a:gd name="T39" fmla="*/ 83 h 267"/>
                <a:gd name="T40" fmla="*/ 96 w 329"/>
                <a:gd name="T41" fmla="*/ 36 h 267"/>
                <a:gd name="T42" fmla="*/ 70 w 329"/>
                <a:gd name="T43" fmla="*/ 124 h 267"/>
                <a:gd name="T44" fmla="*/ 77 w 329"/>
                <a:gd name="T45" fmla="*/ 95 h 267"/>
                <a:gd name="T46" fmla="*/ 73 w 329"/>
                <a:gd name="T47" fmla="*/ 94 h 267"/>
                <a:gd name="T48" fmla="*/ 81 w 329"/>
                <a:gd name="T49" fmla="*/ 93 h 267"/>
                <a:gd name="T50" fmla="*/ 88 w 329"/>
                <a:gd name="T51" fmla="*/ 85 h 267"/>
                <a:gd name="T52" fmla="*/ 65 w 329"/>
                <a:gd name="T53" fmla="*/ 85 h 267"/>
                <a:gd name="T54" fmla="*/ 81 w 329"/>
                <a:gd name="T55" fmla="*/ 45 h 267"/>
                <a:gd name="T56" fmla="*/ 53 w 329"/>
                <a:gd name="T57" fmla="*/ 56 h 267"/>
                <a:gd name="T58" fmla="*/ 94 w 329"/>
                <a:gd name="T59" fmla="*/ 72 h 267"/>
                <a:gd name="T60" fmla="*/ 94 w 329"/>
                <a:gd name="T61" fmla="*/ 50 h 267"/>
                <a:gd name="T62" fmla="*/ 224 w 329"/>
                <a:gd name="T63" fmla="*/ 126 h 267"/>
                <a:gd name="T64" fmla="*/ 186 w 329"/>
                <a:gd name="T65" fmla="*/ 162 h 267"/>
                <a:gd name="T66" fmla="*/ 173 w 329"/>
                <a:gd name="T67" fmla="*/ 200 h 267"/>
                <a:gd name="T68" fmla="*/ 127 w 329"/>
                <a:gd name="T69" fmla="*/ 170 h 267"/>
                <a:gd name="T70" fmla="*/ 155 w 329"/>
                <a:gd name="T71" fmla="*/ 221 h 267"/>
                <a:gd name="T72" fmla="*/ 182 w 329"/>
                <a:gd name="T73" fmla="*/ 229 h 267"/>
                <a:gd name="T74" fmla="*/ 221 w 329"/>
                <a:gd name="T75" fmla="*/ 233 h 267"/>
                <a:gd name="T76" fmla="*/ 288 w 329"/>
                <a:gd name="T77" fmla="*/ 127 h 267"/>
                <a:gd name="T78" fmla="*/ 146 w 329"/>
                <a:gd name="T79" fmla="*/ 115 h 267"/>
                <a:gd name="T80" fmla="*/ 203 w 329"/>
                <a:gd name="T81" fmla="*/ 20 h 267"/>
                <a:gd name="T82" fmla="*/ 21 w 329"/>
                <a:gd name="T83" fmla="*/ 20 h 267"/>
                <a:gd name="T84" fmla="*/ 21 w 329"/>
                <a:gd name="T85" fmla="*/ 141 h 267"/>
                <a:gd name="T86" fmla="*/ 210 w 329"/>
                <a:gd name="T87" fmla="*/ 108 h 267"/>
                <a:gd name="T88" fmla="*/ 148 w 329"/>
                <a:gd name="T89" fmla="*/ 148 h 267"/>
                <a:gd name="T90" fmla="*/ 171 w 329"/>
                <a:gd name="T91" fmla="*/ 174 h 267"/>
                <a:gd name="T92" fmla="*/ 188 w 329"/>
                <a:gd name="T93" fmla="*/ 148 h 267"/>
                <a:gd name="T94" fmla="*/ 210 w 329"/>
                <a:gd name="T95" fmla="*/ 10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9" h="267">
                  <a:moveTo>
                    <a:pt x="36" y="0"/>
                  </a:moveTo>
                  <a:cubicBezTo>
                    <a:pt x="188" y="0"/>
                    <a:pt x="188" y="0"/>
                    <a:pt x="188" y="0"/>
                  </a:cubicBezTo>
                  <a:cubicBezTo>
                    <a:pt x="198" y="0"/>
                    <a:pt x="207" y="4"/>
                    <a:pt x="214" y="10"/>
                  </a:cubicBezTo>
                  <a:cubicBezTo>
                    <a:pt x="220" y="17"/>
                    <a:pt x="224" y="26"/>
                    <a:pt x="224" y="36"/>
                  </a:cubicBezTo>
                  <a:cubicBezTo>
                    <a:pt x="224" y="93"/>
                    <a:pt x="224" y="93"/>
                    <a:pt x="224" y="93"/>
                  </a:cubicBezTo>
                  <a:cubicBezTo>
                    <a:pt x="252" y="94"/>
                    <a:pt x="278" y="102"/>
                    <a:pt x="297" y="115"/>
                  </a:cubicBezTo>
                  <a:cubicBezTo>
                    <a:pt x="317" y="129"/>
                    <a:pt x="329" y="148"/>
                    <a:pt x="329" y="170"/>
                  </a:cubicBezTo>
                  <a:cubicBezTo>
                    <a:pt x="329" y="192"/>
                    <a:pt x="317" y="211"/>
                    <a:pt x="297" y="225"/>
                  </a:cubicBezTo>
                  <a:cubicBezTo>
                    <a:pt x="277" y="239"/>
                    <a:pt x="251" y="247"/>
                    <a:pt x="221" y="247"/>
                  </a:cubicBezTo>
                  <a:cubicBezTo>
                    <a:pt x="215" y="247"/>
                    <a:pt x="208" y="247"/>
                    <a:pt x="202" y="246"/>
                  </a:cubicBezTo>
                  <a:cubicBezTo>
                    <a:pt x="196" y="245"/>
                    <a:pt x="191" y="244"/>
                    <a:pt x="186" y="243"/>
                  </a:cubicBezTo>
                  <a:cubicBezTo>
                    <a:pt x="137" y="265"/>
                    <a:pt x="137" y="265"/>
                    <a:pt x="137" y="265"/>
                  </a:cubicBezTo>
                  <a:cubicBezTo>
                    <a:pt x="134" y="267"/>
                    <a:pt x="130" y="265"/>
                    <a:pt x="128" y="261"/>
                  </a:cubicBezTo>
                  <a:cubicBezTo>
                    <a:pt x="127" y="260"/>
                    <a:pt x="127" y="258"/>
                    <a:pt x="128" y="256"/>
                  </a:cubicBezTo>
                  <a:cubicBezTo>
                    <a:pt x="128" y="256"/>
                    <a:pt x="128" y="256"/>
                    <a:pt x="128" y="256"/>
                  </a:cubicBezTo>
                  <a:cubicBezTo>
                    <a:pt x="140" y="221"/>
                    <a:pt x="140" y="221"/>
                    <a:pt x="140" y="221"/>
                  </a:cubicBezTo>
                  <a:cubicBezTo>
                    <a:pt x="132" y="215"/>
                    <a:pt x="126" y="207"/>
                    <a:pt x="121" y="200"/>
                  </a:cubicBezTo>
                  <a:cubicBezTo>
                    <a:pt x="116" y="191"/>
                    <a:pt x="113" y="181"/>
                    <a:pt x="113" y="170"/>
                  </a:cubicBezTo>
                  <a:cubicBezTo>
                    <a:pt x="113" y="167"/>
                    <a:pt x="113" y="165"/>
                    <a:pt x="113" y="162"/>
                  </a:cubicBezTo>
                  <a:cubicBezTo>
                    <a:pt x="36" y="162"/>
                    <a:pt x="36" y="162"/>
                    <a:pt x="36" y="162"/>
                  </a:cubicBezTo>
                  <a:cubicBezTo>
                    <a:pt x="26" y="162"/>
                    <a:pt x="17" y="158"/>
                    <a:pt x="11" y="151"/>
                  </a:cubicBezTo>
                  <a:cubicBezTo>
                    <a:pt x="4" y="145"/>
                    <a:pt x="0" y="136"/>
                    <a:pt x="0" y="126"/>
                  </a:cubicBezTo>
                  <a:cubicBezTo>
                    <a:pt x="0" y="36"/>
                    <a:pt x="0" y="36"/>
                    <a:pt x="0" y="36"/>
                  </a:cubicBezTo>
                  <a:cubicBezTo>
                    <a:pt x="0" y="26"/>
                    <a:pt x="4" y="17"/>
                    <a:pt x="11" y="10"/>
                  </a:cubicBezTo>
                  <a:cubicBezTo>
                    <a:pt x="17" y="4"/>
                    <a:pt x="26" y="0"/>
                    <a:pt x="36" y="0"/>
                  </a:cubicBezTo>
                  <a:close/>
                  <a:moveTo>
                    <a:pt x="227" y="187"/>
                  </a:moveTo>
                  <a:cubicBezTo>
                    <a:pt x="227" y="195"/>
                    <a:pt x="227" y="195"/>
                    <a:pt x="227" y="195"/>
                  </a:cubicBezTo>
                  <a:cubicBezTo>
                    <a:pt x="292" y="195"/>
                    <a:pt x="292" y="195"/>
                    <a:pt x="292" y="195"/>
                  </a:cubicBezTo>
                  <a:cubicBezTo>
                    <a:pt x="292" y="187"/>
                    <a:pt x="292" y="187"/>
                    <a:pt x="292" y="187"/>
                  </a:cubicBezTo>
                  <a:cubicBezTo>
                    <a:pt x="227" y="187"/>
                    <a:pt x="227" y="187"/>
                    <a:pt x="227" y="187"/>
                  </a:cubicBezTo>
                  <a:close/>
                  <a:moveTo>
                    <a:pt x="227" y="168"/>
                  </a:moveTo>
                  <a:cubicBezTo>
                    <a:pt x="227" y="176"/>
                    <a:pt x="227" y="176"/>
                    <a:pt x="227" y="176"/>
                  </a:cubicBezTo>
                  <a:cubicBezTo>
                    <a:pt x="292" y="176"/>
                    <a:pt x="292" y="176"/>
                    <a:pt x="292" y="176"/>
                  </a:cubicBezTo>
                  <a:cubicBezTo>
                    <a:pt x="292" y="168"/>
                    <a:pt x="292" y="168"/>
                    <a:pt x="292" y="168"/>
                  </a:cubicBezTo>
                  <a:cubicBezTo>
                    <a:pt x="227" y="168"/>
                    <a:pt x="227" y="168"/>
                    <a:pt x="227" y="168"/>
                  </a:cubicBezTo>
                  <a:close/>
                  <a:moveTo>
                    <a:pt x="227" y="149"/>
                  </a:moveTo>
                  <a:cubicBezTo>
                    <a:pt x="227" y="157"/>
                    <a:pt x="227" y="157"/>
                    <a:pt x="227" y="157"/>
                  </a:cubicBezTo>
                  <a:cubicBezTo>
                    <a:pt x="292" y="157"/>
                    <a:pt x="292" y="157"/>
                    <a:pt x="292" y="157"/>
                  </a:cubicBezTo>
                  <a:cubicBezTo>
                    <a:pt x="292" y="149"/>
                    <a:pt x="292" y="149"/>
                    <a:pt x="292" y="149"/>
                  </a:cubicBezTo>
                  <a:cubicBezTo>
                    <a:pt x="227" y="149"/>
                    <a:pt x="227" y="149"/>
                    <a:pt x="227" y="149"/>
                  </a:cubicBezTo>
                  <a:close/>
                  <a:moveTo>
                    <a:pt x="126" y="77"/>
                  </a:moveTo>
                  <a:cubicBezTo>
                    <a:pt x="126" y="86"/>
                    <a:pt x="126" y="86"/>
                    <a:pt x="126" y="86"/>
                  </a:cubicBezTo>
                  <a:cubicBezTo>
                    <a:pt x="192" y="86"/>
                    <a:pt x="192" y="86"/>
                    <a:pt x="192" y="86"/>
                  </a:cubicBezTo>
                  <a:cubicBezTo>
                    <a:pt x="192" y="77"/>
                    <a:pt x="192" y="77"/>
                    <a:pt x="192" y="77"/>
                  </a:cubicBezTo>
                  <a:cubicBezTo>
                    <a:pt x="126" y="77"/>
                    <a:pt x="126" y="77"/>
                    <a:pt x="126" y="77"/>
                  </a:cubicBezTo>
                  <a:close/>
                  <a:moveTo>
                    <a:pt x="126" y="58"/>
                  </a:moveTo>
                  <a:cubicBezTo>
                    <a:pt x="126" y="67"/>
                    <a:pt x="126" y="67"/>
                    <a:pt x="126" y="67"/>
                  </a:cubicBezTo>
                  <a:cubicBezTo>
                    <a:pt x="192" y="67"/>
                    <a:pt x="192" y="67"/>
                    <a:pt x="192" y="67"/>
                  </a:cubicBezTo>
                  <a:cubicBezTo>
                    <a:pt x="192" y="58"/>
                    <a:pt x="192" y="58"/>
                    <a:pt x="192" y="58"/>
                  </a:cubicBezTo>
                  <a:cubicBezTo>
                    <a:pt x="126" y="58"/>
                    <a:pt x="126" y="58"/>
                    <a:pt x="126" y="58"/>
                  </a:cubicBezTo>
                  <a:close/>
                  <a:moveTo>
                    <a:pt x="126" y="39"/>
                  </a:moveTo>
                  <a:cubicBezTo>
                    <a:pt x="126" y="48"/>
                    <a:pt x="126" y="48"/>
                    <a:pt x="126" y="48"/>
                  </a:cubicBezTo>
                  <a:cubicBezTo>
                    <a:pt x="192" y="48"/>
                    <a:pt x="192" y="48"/>
                    <a:pt x="192" y="48"/>
                  </a:cubicBezTo>
                  <a:cubicBezTo>
                    <a:pt x="192" y="39"/>
                    <a:pt x="192" y="39"/>
                    <a:pt x="192" y="39"/>
                  </a:cubicBezTo>
                  <a:cubicBezTo>
                    <a:pt x="126" y="39"/>
                    <a:pt x="126" y="39"/>
                    <a:pt x="126" y="39"/>
                  </a:cubicBezTo>
                  <a:close/>
                  <a:moveTo>
                    <a:pt x="77" y="28"/>
                  </a:moveTo>
                  <a:cubicBezTo>
                    <a:pt x="70" y="28"/>
                    <a:pt x="63" y="31"/>
                    <a:pt x="58" y="36"/>
                  </a:cubicBezTo>
                  <a:cubicBezTo>
                    <a:pt x="53" y="41"/>
                    <a:pt x="50" y="48"/>
                    <a:pt x="50" y="56"/>
                  </a:cubicBezTo>
                  <a:cubicBezTo>
                    <a:pt x="50" y="63"/>
                    <a:pt x="53" y="70"/>
                    <a:pt x="58" y="75"/>
                  </a:cubicBezTo>
                  <a:cubicBezTo>
                    <a:pt x="63" y="80"/>
                    <a:pt x="70" y="83"/>
                    <a:pt x="77" y="83"/>
                  </a:cubicBezTo>
                  <a:cubicBezTo>
                    <a:pt x="85" y="83"/>
                    <a:pt x="92" y="80"/>
                    <a:pt x="96" y="75"/>
                  </a:cubicBezTo>
                  <a:cubicBezTo>
                    <a:pt x="101" y="70"/>
                    <a:pt x="104" y="63"/>
                    <a:pt x="104" y="56"/>
                  </a:cubicBezTo>
                  <a:cubicBezTo>
                    <a:pt x="104" y="48"/>
                    <a:pt x="101" y="41"/>
                    <a:pt x="96" y="36"/>
                  </a:cubicBezTo>
                  <a:cubicBezTo>
                    <a:pt x="92" y="31"/>
                    <a:pt x="85" y="28"/>
                    <a:pt x="77" y="28"/>
                  </a:cubicBezTo>
                  <a:close/>
                  <a:moveTo>
                    <a:pt x="76" y="95"/>
                  </a:moveTo>
                  <a:cubicBezTo>
                    <a:pt x="70" y="124"/>
                    <a:pt x="70" y="124"/>
                    <a:pt x="70" y="124"/>
                  </a:cubicBezTo>
                  <a:cubicBezTo>
                    <a:pt x="77" y="129"/>
                    <a:pt x="77" y="129"/>
                    <a:pt x="77" y="129"/>
                  </a:cubicBezTo>
                  <a:cubicBezTo>
                    <a:pt x="83" y="124"/>
                    <a:pt x="83" y="124"/>
                    <a:pt x="83" y="124"/>
                  </a:cubicBezTo>
                  <a:cubicBezTo>
                    <a:pt x="77" y="95"/>
                    <a:pt x="77" y="95"/>
                    <a:pt x="77" y="95"/>
                  </a:cubicBezTo>
                  <a:cubicBezTo>
                    <a:pt x="80" y="94"/>
                    <a:pt x="80" y="94"/>
                    <a:pt x="80" y="94"/>
                  </a:cubicBezTo>
                  <a:cubicBezTo>
                    <a:pt x="77" y="91"/>
                    <a:pt x="77" y="91"/>
                    <a:pt x="77" y="91"/>
                  </a:cubicBezTo>
                  <a:cubicBezTo>
                    <a:pt x="73" y="94"/>
                    <a:pt x="73" y="94"/>
                    <a:pt x="73" y="94"/>
                  </a:cubicBezTo>
                  <a:cubicBezTo>
                    <a:pt x="76" y="95"/>
                    <a:pt x="76" y="95"/>
                    <a:pt x="76" y="95"/>
                  </a:cubicBezTo>
                  <a:close/>
                  <a:moveTo>
                    <a:pt x="88" y="85"/>
                  </a:moveTo>
                  <a:cubicBezTo>
                    <a:pt x="81" y="93"/>
                    <a:pt x="81" y="93"/>
                    <a:pt x="81" y="93"/>
                  </a:cubicBezTo>
                  <a:cubicBezTo>
                    <a:pt x="88" y="124"/>
                    <a:pt x="88" y="124"/>
                    <a:pt x="88" y="124"/>
                  </a:cubicBezTo>
                  <a:cubicBezTo>
                    <a:pt x="116" y="124"/>
                    <a:pt x="116" y="124"/>
                    <a:pt x="116" y="124"/>
                  </a:cubicBezTo>
                  <a:cubicBezTo>
                    <a:pt x="115" y="106"/>
                    <a:pt x="104" y="90"/>
                    <a:pt x="88" y="85"/>
                  </a:cubicBezTo>
                  <a:close/>
                  <a:moveTo>
                    <a:pt x="66" y="124"/>
                  </a:moveTo>
                  <a:cubicBezTo>
                    <a:pt x="72" y="93"/>
                    <a:pt x="72" y="93"/>
                    <a:pt x="72" y="93"/>
                  </a:cubicBezTo>
                  <a:cubicBezTo>
                    <a:pt x="65" y="85"/>
                    <a:pt x="65" y="85"/>
                    <a:pt x="65" y="85"/>
                  </a:cubicBezTo>
                  <a:cubicBezTo>
                    <a:pt x="50" y="90"/>
                    <a:pt x="38" y="106"/>
                    <a:pt x="38" y="124"/>
                  </a:cubicBezTo>
                  <a:cubicBezTo>
                    <a:pt x="66" y="124"/>
                    <a:pt x="66" y="124"/>
                    <a:pt x="66" y="124"/>
                  </a:cubicBezTo>
                  <a:close/>
                  <a:moveTo>
                    <a:pt x="81" y="45"/>
                  </a:moveTo>
                  <a:cubicBezTo>
                    <a:pt x="80" y="46"/>
                    <a:pt x="80" y="46"/>
                    <a:pt x="79" y="46"/>
                  </a:cubicBezTo>
                  <a:cubicBezTo>
                    <a:pt x="70" y="51"/>
                    <a:pt x="59" y="51"/>
                    <a:pt x="54" y="51"/>
                  </a:cubicBezTo>
                  <a:cubicBezTo>
                    <a:pt x="54" y="53"/>
                    <a:pt x="53" y="54"/>
                    <a:pt x="53" y="56"/>
                  </a:cubicBezTo>
                  <a:cubicBezTo>
                    <a:pt x="53" y="62"/>
                    <a:pt x="56" y="68"/>
                    <a:pt x="60" y="72"/>
                  </a:cubicBezTo>
                  <a:cubicBezTo>
                    <a:pt x="65" y="77"/>
                    <a:pt x="71" y="79"/>
                    <a:pt x="77" y="79"/>
                  </a:cubicBezTo>
                  <a:cubicBezTo>
                    <a:pt x="84" y="79"/>
                    <a:pt x="90" y="77"/>
                    <a:pt x="94" y="72"/>
                  </a:cubicBezTo>
                  <a:cubicBezTo>
                    <a:pt x="98" y="68"/>
                    <a:pt x="101" y="62"/>
                    <a:pt x="101" y="56"/>
                  </a:cubicBezTo>
                  <a:cubicBezTo>
                    <a:pt x="101" y="54"/>
                    <a:pt x="101" y="52"/>
                    <a:pt x="100" y="51"/>
                  </a:cubicBezTo>
                  <a:cubicBezTo>
                    <a:pt x="98" y="51"/>
                    <a:pt x="96" y="51"/>
                    <a:pt x="94" y="50"/>
                  </a:cubicBezTo>
                  <a:cubicBezTo>
                    <a:pt x="89" y="49"/>
                    <a:pt x="85" y="48"/>
                    <a:pt x="81" y="45"/>
                  </a:cubicBezTo>
                  <a:close/>
                  <a:moveTo>
                    <a:pt x="224" y="107"/>
                  </a:moveTo>
                  <a:cubicBezTo>
                    <a:pt x="224" y="126"/>
                    <a:pt x="224" y="126"/>
                    <a:pt x="224" y="126"/>
                  </a:cubicBezTo>
                  <a:cubicBezTo>
                    <a:pt x="224" y="136"/>
                    <a:pt x="220" y="145"/>
                    <a:pt x="214" y="151"/>
                  </a:cubicBezTo>
                  <a:cubicBezTo>
                    <a:pt x="207" y="158"/>
                    <a:pt x="198" y="162"/>
                    <a:pt x="188" y="162"/>
                  </a:cubicBezTo>
                  <a:cubicBezTo>
                    <a:pt x="186" y="162"/>
                    <a:pt x="186" y="162"/>
                    <a:pt x="186" y="162"/>
                  </a:cubicBezTo>
                  <a:cubicBezTo>
                    <a:pt x="186" y="196"/>
                    <a:pt x="186" y="196"/>
                    <a:pt x="186" y="196"/>
                  </a:cubicBezTo>
                  <a:cubicBezTo>
                    <a:pt x="186" y="200"/>
                    <a:pt x="183" y="203"/>
                    <a:pt x="179" y="203"/>
                  </a:cubicBezTo>
                  <a:cubicBezTo>
                    <a:pt x="176" y="203"/>
                    <a:pt x="174" y="202"/>
                    <a:pt x="173" y="200"/>
                  </a:cubicBezTo>
                  <a:cubicBezTo>
                    <a:pt x="144" y="162"/>
                    <a:pt x="144" y="162"/>
                    <a:pt x="144" y="162"/>
                  </a:cubicBezTo>
                  <a:cubicBezTo>
                    <a:pt x="128" y="162"/>
                    <a:pt x="128" y="162"/>
                    <a:pt x="128" y="162"/>
                  </a:cubicBezTo>
                  <a:cubicBezTo>
                    <a:pt x="128" y="165"/>
                    <a:pt x="127" y="167"/>
                    <a:pt x="127" y="170"/>
                  </a:cubicBezTo>
                  <a:cubicBezTo>
                    <a:pt x="127" y="178"/>
                    <a:pt x="130" y="185"/>
                    <a:pt x="134" y="192"/>
                  </a:cubicBezTo>
                  <a:cubicBezTo>
                    <a:pt x="138" y="200"/>
                    <a:pt x="144" y="206"/>
                    <a:pt x="152" y="212"/>
                  </a:cubicBezTo>
                  <a:cubicBezTo>
                    <a:pt x="155" y="214"/>
                    <a:pt x="156" y="217"/>
                    <a:pt x="155" y="221"/>
                  </a:cubicBezTo>
                  <a:cubicBezTo>
                    <a:pt x="147" y="245"/>
                    <a:pt x="147" y="245"/>
                    <a:pt x="147" y="245"/>
                  </a:cubicBezTo>
                  <a:cubicBezTo>
                    <a:pt x="182" y="229"/>
                    <a:pt x="182" y="229"/>
                    <a:pt x="182" y="229"/>
                  </a:cubicBezTo>
                  <a:cubicBezTo>
                    <a:pt x="182" y="229"/>
                    <a:pt x="182" y="229"/>
                    <a:pt x="182" y="229"/>
                  </a:cubicBezTo>
                  <a:cubicBezTo>
                    <a:pt x="183" y="228"/>
                    <a:pt x="185" y="228"/>
                    <a:pt x="187" y="228"/>
                  </a:cubicBezTo>
                  <a:cubicBezTo>
                    <a:pt x="192" y="230"/>
                    <a:pt x="198" y="231"/>
                    <a:pt x="204" y="232"/>
                  </a:cubicBezTo>
                  <a:cubicBezTo>
                    <a:pt x="209" y="232"/>
                    <a:pt x="215" y="233"/>
                    <a:pt x="221" y="233"/>
                  </a:cubicBezTo>
                  <a:cubicBezTo>
                    <a:pt x="248" y="233"/>
                    <a:pt x="271" y="225"/>
                    <a:pt x="288" y="214"/>
                  </a:cubicBezTo>
                  <a:cubicBezTo>
                    <a:pt x="305" y="202"/>
                    <a:pt x="315" y="187"/>
                    <a:pt x="315" y="170"/>
                  </a:cubicBezTo>
                  <a:cubicBezTo>
                    <a:pt x="315" y="153"/>
                    <a:pt x="305" y="138"/>
                    <a:pt x="288" y="127"/>
                  </a:cubicBezTo>
                  <a:cubicBezTo>
                    <a:pt x="272" y="115"/>
                    <a:pt x="249" y="108"/>
                    <a:pt x="224" y="107"/>
                  </a:cubicBezTo>
                  <a:close/>
                  <a:moveTo>
                    <a:pt x="118" y="148"/>
                  </a:moveTo>
                  <a:cubicBezTo>
                    <a:pt x="123" y="135"/>
                    <a:pt x="133" y="124"/>
                    <a:pt x="146" y="115"/>
                  </a:cubicBezTo>
                  <a:cubicBezTo>
                    <a:pt x="162" y="103"/>
                    <a:pt x="185" y="95"/>
                    <a:pt x="210" y="93"/>
                  </a:cubicBezTo>
                  <a:cubicBezTo>
                    <a:pt x="210" y="36"/>
                    <a:pt x="210" y="36"/>
                    <a:pt x="210" y="36"/>
                  </a:cubicBezTo>
                  <a:cubicBezTo>
                    <a:pt x="210" y="30"/>
                    <a:pt x="207" y="24"/>
                    <a:pt x="203" y="20"/>
                  </a:cubicBezTo>
                  <a:cubicBezTo>
                    <a:pt x="200" y="17"/>
                    <a:pt x="194" y="14"/>
                    <a:pt x="188" y="14"/>
                  </a:cubicBezTo>
                  <a:cubicBezTo>
                    <a:pt x="36" y="14"/>
                    <a:pt x="36" y="14"/>
                    <a:pt x="36" y="14"/>
                  </a:cubicBezTo>
                  <a:cubicBezTo>
                    <a:pt x="30" y="14"/>
                    <a:pt x="25" y="17"/>
                    <a:pt x="21" y="20"/>
                  </a:cubicBezTo>
                  <a:cubicBezTo>
                    <a:pt x="17" y="24"/>
                    <a:pt x="15" y="30"/>
                    <a:pt x="15" y="36"/>
                  </a:cubicBezTo>
                  <a:cubicBezTo>
                    <a:pt x="15" y="126"/>
                    <a:pt x="15" y="126"/>
                    <a:pt x="15" y="126"/>
                  </a:cubicBezTo>
                  <a:cubicBezTo>
                    <a:pt x="15" y="132"/>
                    <a:pt x="17" y="137"/>
                    <a:pt x="21" y="141"/>
                  </a:cubicBezTo>
                  <a:cubicBezTo>
                    <a:pt x="25" y="145"/>
                    <a:pt x="30" y="148"/>
                    <a:pt x="36" y="148"/>
                  </a:cubicBezTo>
                  <a:cubicBezTo>
                    <a:pt x="118" y="148"/>
                    <a:pt x="118" y="148"/>
                    <a:pt x="118" y="148"/>
                  </a:cubicBezTo>
                  <a:close/>
                  <a:moveTo>
                    <a:pt x="210" y="108"/>
                  </a:moveTo>
                  <a:cubicBezTo>
                    <a:pt x="188" y="110"/>
                    <a:pt x="168" y="116"/>
                    <a:pt x="154" y="127"/>
                  </a:cubicBezTo>
                  <a:cubicBezTo>
                    <a:pt x="145" y="133"/>
                    <a:pt x="138" y="140"/>
                    <a:pt x="134" y="148"/>
                  </a:cubicBezTo>
                  <a:cubicBezTo>
                    <a:pt x="148" y="148"/>
                    <a:pt x="148" y="148"/>
                    <a:pt x="148" y="148"/>
                  </a:cubicBezTo>
                  <a:cubicBezTo>
                    <a:pt x="148" y="148"/>
                    <a:pt x="148" y="148"/>
                    <a:pt x="148" y="148"/>
                  </a:cubicBezTo>
                  <a:cubicBezTo>
                    <a:pt x="150" y="148"/>
                    <a:pt x="152" y="149"/>
                    <a:pt x="154" y="150"/>
                  </a:cubicBezTo>
                  <a:cubicBezTo>
                    <a:pt x="171" y="174"/>
                    <a:pt x="171" y="174"/>
                    <a:pt x="171" y="174"/>
                  </a:cubicBezTo>
                  <a:cubicBezTo>
                    <a:pt x="171" y="155"/>
                    <a:pt x="171" y="155"/>
                    <a:pt x="171" y="155"/>
                  </a:cubicBezTo>
                  <a:cubicBezTo>
                    <a:pt x="171" y="151"/>
                    <a:pt x="175" y="148"/>
                    <a:pt x="179" y="148"/>
                  </a:cubicBezTo>
                  <a:cubicBezTo>
                    <a:pt x="188" y="148"/>
                    <a:pt x="188" y="148"/>
                    <a:pt x="188" y="148"/>
                  </a:cubicBezTo>
                  <a:cubicBezTo>
                    <a:pt x="194" y="148"/>
                    <a:pt x="200" y="145"/>
                    <a:pt x="203" y="141"/>
                  </a:cubicBezTo>
                  <a:cubicBezTo>
                    <a:pt x="207" y="137"/>
                    <a:pt x="210" y="132"/>
                    <a:pt x="210" y="126"/>
                  </a:cubicBezTo>
                  <a:lnTo>
                    <a:pt x="210" y="108"/>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6894" name="组合 43"/>
          <p:cNvGrpSpPr/>
          <p:nvPr/>
        </p:nvGrpSpPr>
        <p:grpSpPr bwMode="auto">
          <a:xfrm>
            <a:off x="6578304" y="1609320"/>
            <a:ext cx="1891068" cy="2701465"/>
            <a:chOff x="-26824" y="-26301"/>
            <a:chExt cx="1889760" cy="2700528"/>
          </a:xfrm>
        </p:grpSpPr>
        <p:grpSp>
          <p:nvGrpSpPr>
            <p:cNvPr id="36895" name="组合 47"/>
            <p:cNvGrpSpPr/>
            <p:nvPr/>
          </p:nvGrpSpPr>
          <p:grpSpPr bwMode="auto">
            <a:xfrm>
              <a:off x="-26824" y="-26301"/>
              <a:ext cx="1889760" cy="2700528"/>
              <a:chOff x="-26824" y="-26301"/>
              <a:chExt cx="1889760" cy="2700528"/>
            </a:xfrm>
          </p:grpSpPr>
          <p:pic>
            <p:nvPicPr>
              <p:cNvPr id="36896" name="组合 5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24" y="-26301"/>
                <a:ext cx="1889760" cy="2700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97" name="TextBox 53"/>
              <p:cNvSpPr txBox="1">
                <a:spLocks noChangeArrowheads="1"/>
              </p:cNvSpPr>
              <p:nvPr/>
            </p:nvSpPr>
            <p:spPr bwMode="auto">
              <a:xfrm>
                <a:off x="428250" y="612069"/>
                <a:ext cx="9124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a:solidFill>
                      <a:schemeClr val="bg1"/>
                    </a:solidFill>
                    <a:latin typeface="Impact" panose="020B0806030902050204" pitchFamily="34" charset="0"/>
                  </a:rPr>
                  <a:t>KEY WORD</a:t>
                </a:r>
                <a:endParaRPr lang="zh-CN" altLang="en-US" sz="1400">
                  <a:solidFill>
                    <a:schemeClr val="bg1"/>
                  </a:solidFill>
                  <a:latin typeface="Impact" panose="020B0806030902050204" pitchFamily="34" charset="0"/>
                </a:endParaRPr>
              </a:p>
            </p:txBody>
          </p:sp>
          <p:sp>
            <p:nvSpPr>
              <p:cNvPr id="36898" name="矩形 1"/>
              <p:cNvSpPr>
                <a:spLocks noChangeArrowheads="1"/>
              </p:cNvSpPr>
              <p:nvPr/>
            </p:nvSpPr>
            <p:spPr bwMode="auto">
              <a:xfrm>
                <a:off x="168567" y="1368153"/>
                <a:ext cx="1431793" cy="78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1000">
                    <a:latin typeface="微软雅黑" panose="020B0503020204020204" pitchFamily="34" charset="-122"/>
                    <a:ea typeface="微软雅黑" panose="020B0503020204020204" pitchFamily="34" charset="-122"/>
                  </a:rPr>
                  <a:t>随着计算机技术的发展及印刷技术进步平面设计在视觉感观中。</a:t>
                </a:r>
                <a:endParaRPr lang="zh-CN" altLang="en-US" sz="1000">
                  <a:latin typeface="微软雅黑" panose="020B0503020204020204" pitchFamily="34" charset="-122"/>
                  <a:ea typeface="微软雅黑" panose="020B0503020204020204" pitchFamily="34" charset="-122"/>
                </a:endParaRPr>
              </a:p>
            </p:txBody>
          </p:sp>
        </p:grpSp>
        <p:sp>
          <p:nvSpPr>
            <p:cNvPr id="36899" name="Freeform 37"/>
            <p:cNvSpPr>
              <a:spLocks noEditPoints="1"/>
            </p:cNvSpPr>
            <p:nvPr/>
          </p:nvSpPr>
          <p:spPr bwMode="auto">
            <a:xfrm>
              <a:off x="651226" y="117455"/>
              <a:ext cx="479388" cy="442664"/>
            </a:xfrm>
            <a:custGeom>
              <a:avLst/>
              <a:gdLst>
                <a:gd name="T0" fmla="*/ 274 w 309"/>
                <a:gd name="T1" fmla="*/ 0 h 257"/>
                <a:gd name="T2" fmla="*/ 309 w 309"/>
                <a:gd name="T3" fmla="*/ 34 h 257"/>
                <a:gd name="T4" fmla="*/ 299 w 309"/>
                <a:gd name="T5" fmla="*/ 129 h 257"/>
                <a:gd name="T6" fmla="*/ 247 w 309"/>
                <a:gd name="T7" fmla="*/ 139 h 257"/>
                <a:gd name="T8" fmla="*/ 195 w 309"/>
                <a:gd name="T9" fmla="*/ 202 h 257"/>
                <a:gd name="T10" fmla="*/ 195 w 309"/>
                <a:gd name="T11" fmla="*/ 139 h 257"/>
                <a:gd name="T12" fmla="*/ 168 w 309"/>
                <a:gd name="T13" fmla="*/ 123 h 257"/>
                <a:gd name="T14" fmla="*/ 211 w 309"/>
                <a:gd name="T15" fmla="*/ 123 h 257"/>
                <a:gd name="T16" fmla="*/ 211 w 309"/>
                <a:gd name="T17" fmla="*/ 157 h 257"/>
                <a:gd name="T18" fmla="*/ 239 w 309"/>
                <a:gd name="T19" fmla="*/ 123 h 257"/>
                <a:gd name="T20" fmla="*/ 274 w 309"/>
                <a:gd name="T21" fmla="*/ 123 h 257"/>
                <a:gd name="T22" fmla="*/ 293 w 309"/>
                <a:gd name="T23" fmla="*/ 104 h 257"/>
                <a:gd name="T24" fmla="*/ 287 w 309"/>
                <a:gd name="T25" fmla="*/ 21 h 257"/>
                <a:gd name="T26" fmla="*/ 102 w 309"/>
                <a:gd name="T27" fmla="*/ 16 h 257"/>
                <a:gd name="T28" fmla="*/ 83 w 309"/>
                <a:gd name="T29" fmla="*/ 34 h 257"/>
                <a:gd name="T30" fmla="*/ 76 w 309"/>
                <a:gd name="T31" fmla="*/ 118 h 257"/>
                <a:gd name="T32" fmla="*/ 67 w 309"/>
                <a:gd name="T33" fmla="*/ 104 h 257"/>
                <a:gd name="T34" fmla="*/ 77 w 309"/>
                <a:gd name="T35" fmla="*/ 10 h 257"/>
                <a:gd name="T36" fmla="*/ 44 w 309"/>
                <a:gd name="T37" fmla="*/ 115 h 257"/>
                <a:gd name="T38" fmla="*/ 44 w 309"/>
                <a:gd name="T39" fmla="*/ 171 h 257"/>
                <a:gd name="T40" fmla="*/ 44 w 309"/>
                <a:gd name="T41" fmla="*/ 115 h 257"/>
                <a:gd name="T42" fmla="*/ 88 w 309"/>
                <a:gd name="T43" fmla="*/ 123 h 257"/>
                <a:gd name="T44" fmla="*/ 156 w 309"/>
                <a:gd name="T45" fmla="*/ 123 h 257"/>
                <a:gd name="T46" fmla="*/ 92 w 309"/>
                <a:gd name="T47" fmla="*/ 250 h 257"/>
                <a:gd name="T48" fmla="*/ 96 w 309"/>
                <a:gd name="T49" fmla="*/ 201 h 257"/>
                <a:gd name="T50" fmla="*/ 96 w 309"/>
                <a:gd name="T51" fmla="*/ 257 h 257"/>
                <a:gd name="T52" fmla="*/ 149 w 309"/>
                <a:gd name="T53" fmla="*/ 250 h 257"/>
                <a:gd name="T54" fmla="*/ 153 w 309"/>
                <a:gd name="T55" fmla="*/ 201 h 257"/>
                <a:gd name="T56" fmla="*/ 175 w 309"/>
                <a:gd name="T57" fmla="*/ 250 h 257"/>
                <a:gd name="T58" fmla="*/ 153 w 309"/>
                <a:gd name="T59" fmla="*/ 161 h 257"/>
                <a:gd name="T60" fmla="*/ 70 w 309"/>
                <a:gd name="T61" fmla="*/ 183 h 257"/>
                <a:gd name="T62" fmla="*/ 92 w 309"/>
                <a:gd name="T63" fmla="*/ 250 h 257"/>
                <a:gd name="T64" fmla="*/ 19 w 309"/>
                <a:gd name="T65" fmla="*/ 207 h 257"/>
                <a:gd name="T66" fmla="*/ 22 w 309"/>
                <a:gd name="T67" fmla="*/ 248 h 257"/>
                <a:gd name="T68" fmla="*/ 58 w 309"/>
                <a:gd name="T69" fmla="*/ 252 h 257"/>
                <a:gd name="T70" fmla="*/ 59 w 309"/>
                <a:gd name="T71" fmla="*/ 175 h 257"/>
                <a:gd name="T72" fmla="*/ 0 w 309"/>
                <a:gd name="T73" fmla="*/ 193 h 257"/>
                <a:gd name="T74" fmla="*/ 19 w 309"/>
                <a:gd name="T75" fmla="*/ 24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9" h="257">
                  <a:moveTo>
                    <a:pt x="102" y="0"/>
                  </a:moveTo>
                  <a:cubicBezTo>
                    <a:pt x="274" y="0"/>
                    <a:pt x="274" y="0"/>
                    <a:pt x="274" y="0"/>
                  </a:cubicBezTo>
                  <a:cubicBezTo>
                    <a:pt x="284" y="0"/>
                    <a:pt x="292" y="4"/>
                    <a:pt x="299" y="10"/>
                  </a:cubicBezTo>
                  <a:cubicBezTo>
                    <a:pt x="305" y="16"/>
                    <a:pt x="309" y="25"/>
                    <a:pt x="309" y="34"/>
                  </a:cubicBezTo>
                  <a:cubicBezTo>
                    <a:pt x="309" y="104"/>
                    <a:pt x="309" y="104"/>
                    <a:pt x="309" y="104"/>
                  </a:cubicBezTo>
                  <a:cubicBezTo>
                    <a:pt x="309" y="114"/>
                    <a:pt x="305" y="122"/>
                    <a:pt x="299" y="129"/>
                  </a:cubicBezTo>
                  <a:cubicBezTo>
                    <a:pt x="292" y="135"/>
                    <a:pt x="284" y="139"/>
                    <a:pt x="274" y="139"/>
                  </a:cubicBezTo>
                  <a:cubicBezTo>
                    <a:pt x="247" y="139"/>
                    <a:pt x="247" y="139"/>
                    <a:pt x="247" y="139"/>
                  </a:cubicBezTo>
                  <a:cubicBezTo>
                    <a:pt x="210" y="184"/>
                    <a:pt x="210" y="184"/>
                    <a:pt x="210" y="184"/>
                  </a:cubicBezTo>
                  <a:cubicBezTo>
                    <a:pt x="195" y="202"/>
                    <a:pt x="195" y="202"/>
                    <a:pt x="195" y="202"/>
                  </a:cubicBezTo>
                  <a:cubicBezTo>
                    <a:pt x="195" y="179"/>
                    <a:pt x="195" y="179"/>
                    <a:pt x="195" y="179"/>
                  </a:cubicBezTo>
                  <a:cubicBezTo>
                    <a:pt x="195" y="139"/>
                    <a:pt x="195" y="139"/>
                    <a:pt x="195" y="139"/>
                  </a:cubicBezTo>
                  <a:cubicBezTo>
                    <a:pt x="165" y="139"/>
                    <a:pt x="165" y="139"/>
                    <a:pt x="165" y="139"/>
                  </a:cubicBezTo>
                  <a:cubicBezTo>
                    <a:pt x="167" y="134"/>
                    <a:pt x="168" y="128"/>
                    <a:pt x="168" y="123"/>
                  </a:cubicBezTo>
                  <a:cubicBezTo>
                    <a:pt x="203" y="123"/>
                    <a:pt x="203" y="123"/>
                    <a:pt x="203" y="123"/>
                  </a:cubicBezTo>
                  <a:cubicBezTo>
                    <a:pt x="211" y="123"/>
                    <a:pt x="211" y="123"/>
                    <a:pt x="211" y="123"/>
                  </a:cubicBezTo>
                  <a:cubicBezTo>
                    <a:pt x="211" y="131"/>
                    <a:pt x="211" y="131"/>
                    <a:pt x="211" y="131"/>
                  </a:cubicBezTo>
                  <a:cubicBezTo>
                    <a:pt x="211" y="157"/>
                    <a:pt x="211" y="157"/>
                    <a:pt x="211" y="157"/>
                  </a:cubicBezTo>
                  <a:cubicBezTo>
                    <a:pt x="237" y="126"/>
                    <a:pt x="237" y="126"/>
                    <a:pt x="237" y="126"/>
                  </a:cubicBezTo>
                  <a:cubicBezTo>
                    <a:pt x="239" y="123"/>
                    <a:pt x="239" y="123"/>
                    <a:pt x="239" y="123"/>
                  </a:cubicBezTo>
                  <a:cubicBezTo>
                    <a:pt x="243" y="123"/>
                    <a:pt x="243" y="123"/>
                    <a:pt x="243" y="123"/>
                  </a:cubicBezTo>
                  <a:cubicBezTo>
                    <a:pt x="274" y="123"/>
                    <a:pt x="274" y="123"/>
                    <a:pt x="274" y="123"/>
                  </a:cubicBezTo>
                  <a:cubicBezTo>
                    <a:pt x="279" y="123"/>
                    <a:pt x="284" y="121"/>
                    <a:pt x="287" y="117"/>
                  </a:cubicBezTo>
                  <a:cubicBezTo>
                    <a:pt x="291" y="114"/>
                    <a:pt x="293" y="109"/>
                    <a:pt x="293" y="104"/>
                  </a:cubicBezTo>
                  <a:cubicBezTo>
                    <a:pt x="293" y="34"/>
                    <a:pt x="293" y="34"/>
                    <a:pt x="293" y="34"/>
                  </a:cubicBezTo>
                  <a:cubicBezTo>
                    <a:pt x="293" y="29"/>
                    <a:pt x="291" y="25"/>
                    <a:pt x="287" y="21"/>
                  </a:cubicBezTo>
                  <a:cubicBezTo>
                    <a:pt x="284" y="18"/>
                    <a:pt x="279" y="16"/>
                    <a:pt x="274" y="16"/>
                  </a:cubicBezTo>
                  <a:cubicBezTo>
                    <a:pt x="102" y="16"/>
                    <a:pt x="102" y="16"/>
                    <a:pt x="102" y="16"/>
                  </a:cubicBezTo>
                  <a:cubicBezTo>
                    <a:pt x="96" y="16"/>
                    <a:pt x="92" y="18"/>
                    <a:pt x="88" y="21"/>
                  </a:cubicBezTo>
                  <a:cubicBezTo>
                    <a:pt x="85" y="25"/>
                    <a:pt x="83" y="29"/>
                    <a:pt x="83" y="34"/>
                  </a:cubicBezTo>
                  <a:cubicBezTo>
                    <a:pt x="83" y="97"/>
                    <a:pt x="83" y="97"/>
                    <a:pt x="83" y="97"/>
                  </a:cubicBezTo>
                  <a:cubicBezTo>
                    <a:pt x="79" y="104"/>
                    <a:pt x="76" y="111"/>
                    <a:pt x="76" y="118"/>
                  </a:cubicBezTo>
                  <a:cubicBezTo>
                    <a:pt x="73" y="115"/>
                    <a:pt x="71" y="113"/>
                    <a:pt x="68" y="110"/>
                  </a:cubicBezTo>
                  <a:cubicBezTo>
                    <a:pt x="67" y="108"/>
                    <a:pt x="67" y="106"/>
                    <a:pt x="67" y="104"/>
                  </a:cubicBezTo>
                  <a:cubicBezTo>
                    <a:pt x="67" y="34"/>
                    <a:pt x="67" y="34"/>
                    <a:pt x="67" y="34"/>
                  </a:cubicBezTo>
                  <a:cubicBezTo>
                    <a:pt x="67" y="25"/>
                    <a:pt x="71" y="16"/>
                    <a:pt x="77" y="10"/>
                  </a:cubicBezTo>
                  <a:cubicBezTo>
                    <a:pt x="83" y="4"/>
                    <a:pt x="92" y="0"/>
                    <a:pt x="102" y="0"/>
                  </a:cubicBezTo>
                  <a:close/>
                  <a:moveTo>
                    <a:pt x="44" y="115"/>
                  </a:moveTo>
                  <a:cubicBezTo>
                    <a:pt x="28" y="115"/>
                    <a:pt x="15" y="127"/>
                    <a:pt x="15" y="143"/>
                  </a:cubicBezTo>
                  <a:cubicBezTo>
                    <a:pt x="15" y="159"/>
                    <a:pt x="28" y="171"/>
                    <a:pt x="44" y="171"/>
                  </a:cubicBezTo>
                  <a:cubicBezTo>
                    <a:pt x="59" y="171"/>
                    <a:pt x="72" y="159"/>
                    <a:pt x="72" y="143"/>
                  </a:cubicBezTo>
                  <a:cubicBezTo>
                    <a:pt x="72" y="127"/>
                    <a:pt x="59" y="115"/>
                    <a:pt x="44" y="115"/>
                  </a:cubicBezTo>
                  <a:close/>
                  <a:moveTo>
                    <a:pt x="122" y="88"/>
                  </a:moveTo>
                  <a:cubicBezTo>
                    <a:pt x="103" y="88"/>
                    <a:pt x="88" y="104"/>
                    <a:pt x="88" y="123"/>
                  </a:cubicBezTo>
                  <a:cubicBezTo>
                    <a:pt x="88" y="141"/>
                    <a:pt x="103" y="157"/>
                    <a:pt x="122" y="157"/>
                  </a:cubicBezTo>
                  <a:cubicBezTo>
                    <a:pt x="141" y="157"/>
                    <a:pt x="156" y="141"/>
                    <a:pt x="156" y="123"/>
                  </a:cubicBezTo>
                  <a:cubicBezTo>
                    <a:pt x="156" y="104"/>
                    <a:pt x="141" y="88"/>
                    <a:pt x="122" y="88"/>
                  </a:cubicBezTo>
                  <a:close/>
                  <a:moveTo>
                    <a:pt x="92" y="250"/>
                  </a:moveTo>
                  <a:cubicBezTo>
                    <a:pt x="92" y="201"/>
                    <a:pt x="92" y="201"/>
                    <a:pt x="92" y="201"/>
                  </a:cubicBezTo>
                  <a:cubicBezTo>
                    <a:pt x="96" y="201"/>
                    <a:pt x="96" y="201"/>
                    <a:pt x="96" y="201"/>
                  </a:cubicBezTo>
                  <a:cubicBezTo>
                    <a:pt x="96" y="250"/>
                    <a:pt x="96" y="250"/>
                    <a:pt x="96" y="250"/>
                  </a:cubicBezTo>
                  <a:cubicBezTo>
                    <a:pt x="96" y="257"/>
                    <a:pt x="96" y="257"/>
                    <a:pt x="96" y="257"/>
                  </a:cubicBezTo>
                  <a:cubicBezTo>
                    <a:pt x="149" y="257"/>
                    <a:pt x="149" y="257"/>
                    <a:pt x="149" y="257"/>
                  </a:cubicBezTo>
                  <a:cubicBezTo>
                    <a:pt x="149" y="250"/>
                    <a:pt x="149" y="250"/>
                    <a:pt x="149" y="250"/>
                  </a:cubicBezTo>
                  <a:cubicBezTo>
                    <a:pt x="149" y="201"/>
                    <a:pt x="149" y="201"/>
                    <a:pt x="149" y="201"/>
                  </a:cubicBezTo>
                  <a:cubicBezTo>
                    <a:pt x="153" y="201"/>
                    <a:pt x="153" y="201"/>
                    <a:pt x="153" y="201"/>
                  </a:cubicBezTo>
                  <a:cubicBezTo>
                    <a:pt x="153" y="250"/>
                    <a:pt x="153" y="250"/>
                    <a:pt x="153" y="250"/>
                  </a:cubicBezTo>
                  <a:cubicBezTo>
                    <a:pt x="175" y="250"/>
                    <a:pt x="175" y="250"/>
                    <a:pt x="175" y="250"/>
                  </a:cubicBezTo>
                  <a:cubicBezTo>
                    <a:pt x="175" y="183"/>
                    <a:pt x="175" y="183"/>
                    <a:pt x="175" y="183"/>
                  </a:cubicBezTo>
                  <a:cubicBezTo>
                    <a:pt x="175" y="171"/>
                    <a:pt x="165" y="161"/>
                    <a:pt x="153" y="161"/>
                  </a:cubicBezTo>
                  <a:cubicBezTo>
                    <a:pt x="88" y="161"/>
                    <a:pt x="157" y="161"/>
                    <a:pt x="91" y="161"/>
                  </a:cubicBezTo>
                  <a:cubicBezTo>
                    <a:pt x="79" y="161"/>
                    <a:pt x="70" y="171"/>
                    <a:pt x="70" y="183"/>
                  </a:cubicBezTo>
                  <a:cubicBezTo>
                    <a:pt x="70" y="250"/>
                    <a:pt x="70" y="250"/>
                    <a:pt x="70" y="250"/>
                  </a:cubicBezTo>
                  <a:cubicBezTo>
                    <a:pt x="73" y="250"/>
                    <a:pt x="82" y="250"/>
                    <a:pt x="92" y="250"/>
                  </a:cubicBezTo>
                  <a:close/>
                  <a:moveTo>
                    <a:pt x="19" y="248"/>
                  </a:moveTo>
                  <a:cubicBezTo>
                    <a:pt x="19" y="207"/>
                    <a:pt x="19" y="207"/>
                    <a:pt x="19" y="207"/>
                  </a:cubicBezTo>
                  <a:cubicBezTo>
                    <a:pt x="22" y="207"/>
                    <a:pt x="22" y="207"/>
                    <a:pt x="22" y="207"/>
                  </a:cubicBezTo>
                  <a:cubicBezTo>
                    <a:pt x="22" y="248"/>
                    <a:pt x="22" y="248"/>
                    <a:pt x="22" y="248"/>
                  </a:cubicBezTo>
                  <a:cubicBezTo>
                    <a:pt x="22" y="252"/>
                    <a:pt x="22" y="252"/>
                    <a:pt x="22" y="252"/>
                  </a:cubicBezTo>
                  <a:cubicBezTo>
                    <a:pt x="58" y="252"/>
                    <a:pt x="58" y="252"/>
                    <a:pt x="58" y="252"/>
                  </a:cubicBezTo>
                  <a:cubicBezTo>
                    <a:pt x="58" y="183"/>
                    <a:pt x="58" y="183"/>
                    <a:pt x="58" y="183"/>
                  </a:cubicBezTo>
                  <a:cubicBezTo>
                    <a:pt x="58" y="180"/>
                    <a:pt x="59" y="177"/>
                    <a:pt x="59" y="175"/>
                  </a:cubicBezTo>
                  <a:cubicBezTo>
                    <a:pt x="18" y="175"/>
                    <a:pt x="18" y="175"/>
                    <a:pt x="18" y="175"/>
                  </a:cubicBezTo>
                  <a:cubicBezTo>
                    <a:pt x="8" y="175"/>
                    <a:pt x="0" y="183"/>
                    <a:pt x="0" y="193"/>
                  </a:cubicBezTo>
                  <a:cubicBezTo>
                    <a:pt x="0" y="248"/>
                    <a:pt x="0" y="248"/>
                    <a:pt x="0" y="248"/>
                  </a:cubicBezTo>
                  <a:cubicBezTo>
                    <a:pt x="4" y="248"/>
                    <a:pt x="11" y="248"/>
                    <a:pt x="19" y="24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pic>
        <p:nvPicPr>
          <p:cNvPr id="38" name="Picture 28" descr="E:\我图PPT\00001PNG素材\底边条\分层菱形.png"/>
          <p:cNvPicPr>
            <a:picLocks noChangeAspect="1" noChangeArrowheads="1"/>
          </p:cNvPicPr>
          <p:nvPr/>
        </p:nvPicPr>
        <p:blipFill rotWithShape="1">
          <a:blip r:embed="rId7">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4837" y="-812877"/>
            <a:ext cx="9150426" cy="101921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8" descr="E:\我图PPT\00001PNG素材\底边条\分层菱形.png"/>
          <p:cNvPicPr>
            <a:picLocks noChangeAspect="1" noChangeArrowheads="1"/>
          </p:cNvPicPr>
          <p:nvPr/>
        </p:nvPicPr>
        <p:blipFill rotWithShape="1">
          <a:blip r:embed="rId7">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61363" y="4938746"/>
            <a:ext cx="9315490" cy="10192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barn(inVertical)">
                                      <p:cBhvr>
                                        <p:cTn id="11" dur="500"/>
                                        <p:tgtEl>
                                          <p:spTgt spid="39"/>
                                        </p:tgtEl>
                                      </p:cBhvr>
                                    </p:animEffect>
                                  </p:childTnLst>
                                </p:cTn>
                              </p:par>
                            </p:childTnLst>
                          </p:cTn>
                        </p:par>
                        <p:par>
                          <p:cTn id="12" fill="hold">
                            <p:stCondLst>
                              <p:cond delay="1000"/>
                            </p:stCondLst>
                            <p:childTnLst>
                              <p:par>
                                <p:cTn id="13" presetID="15" presetClass="entr" presetSubtype="0" fill="hold" nodeType="afterEffect">
                                  <p:stCondLst>
                                    <p:cond delay="0"/>
                                  </p:stCondLst>
                                  <p:childTnLst>
                                    <p:set>
                                      <p:cBhvr>
                                        <p:cTn id="14" dur="1" fill="hold">
                                          <p:stCondLst>
                                            <p:cond delay="0"/>
                                          </p:stCondLst>
                                        </p:cTn>
                                        <p:tgtEl>
                                          <p:spTgt spid="36866"/>
                                        </p:tgtEl>
                                        <p:attrNameLst>
                                          <p:attrName>style.visibility</p:attrName>
                                        </p:attrNameLst>
                                      </p:cBhvr>
                                      <p:to>
                                        <p:strVal val="visible"/>
                                      </p:to>
                                    </p:set>
                                    <p:anim calcmode="lin" valueType="num">
                                      <p:cBhvr>
                                        <p:cTn id="15" dur="1000" fill="hold"/>
                                        <p:tgtEl>
                                          <p:spTgt spid="36866"/>
                                        </p:tgtEl>
                                        <p:attrNameLst>
                                          <p:attrName>ppt_w</p:attrName>
                                        </p:attrNameLst>
                                      </p:cBhvr>
                                      <p:tavLst>
                                        <p:tav tm="0">
                                          <p:val>
                                            <p:fltVal val="0"/>
                                          </p:val>
                                        </p:tav>
                                        <p:tav tm="100000">
                                          <p:val>
                                            <p:strVal val="#ppt_w"/>
                                          </p:val>
                                        </p:tav>
                                      </p:tavLst>
                                    </p:anim>
                                    <p:anim calcmode="lin" valueType="num">
                                      <p:cBhvr>
                                        <p:cTn id="16" dur="1000" fill="hold"/>
                                        <p:tgtEl>
                                          <p:spTgt spid="36866"/>
                                        </p:tgtEl>
                                        <p:attrNameLst>
                                          <p:attrName>ppt_h</p:attrName>
                                        </p:attrNameLst>
                                      </p:cBhvr>
                                      <p:tavLst>
                                        <p:tav tm="0">
                                          <p:val>
                                            <p:fltVal val="0"/>
                                          </p:val>
                                        </p:tav>
                                        <p:tav tm="100000">
                                          <p:val>
                                            <p:strVal val="#ppt_h"/>
                                          </p:val>
                                        </p:tav>
                                      </p:tavLst>
                                    </p:anim>
                                    <p:anim calcmode="lin" valueType="num">
                                      <p:cBhvr>
                                        <p:cTn id="17" dur="1000" fill="hold"/>
                                        <p:tgtEl>
                                          <p:spTgt spid="3686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6866"/>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6877"/>
                                        </p:tgtEl>
                                        <p:attrNameLst>
                                          <p:attrName>style.visibility</p:attrName>
                                        </p:attrNameLst>
                                      </p:cBhvr>
                                      <p:to>
                                        <p:strVal val="visible"/>
                                      </p:to>
                                    </p:set>
                                    <p:anim calcmode="lin" valueType="num">
                                      <p:cBhvr additive="base">
                                        <p:cTn id="22" dur="400" fill="hold"/>
                                        <p:tgtEl>
                                          <p:spTgt spid="36877"/>
                                        </p:tgtEl>
                                        <p:attrNameLst>
                                          <p:attrName>ppt_x</p:attrName>
                                        </p:attrNameLst>
                                      </p:cBhvr>
                                      <p:tavLst>
                                        <p:tav tm="0">
                                          <p:val>
                                            <p:strVal val="#ppt_x"/>
                                          </p:val>
                                        </p:tav>
                                        <p:tav tm="100000">
                                          <p:val>
                                            <p:strVal val="#ppt_x"/>
                                          </p:val>
                                        </p:tav>
                                      </p:tavLst>
                                    </p:anim>
                                    <p:anim calcmode="lin" valueType="num">
                                      <p:cBhvr additive="base">
                                        <p:cTn id="23" dur="400" fill="hold"/>
                                        <p:tgtEl>
                                          <p:spTgt spid="3687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200"/>
                                  </p:stCondLst>
                                  <p:childTnLst>
                                    <p:set>
                                      <p:cBhvr>
                                        <p:cTn id="25" dur="1" fill="hold">
                                          <p:stCondLst>
                                            <p:cond delay="0"/>
                                          </p:stCondLst>
                                        </p:cTn>
                                        <p:tgtEl>
                                          <p:spTgt spid="36882"/>
                                        </p:tgtEl>
                                        <p:attrNameLst>
                                          <p:attrName>style.visibility</p:attrName>
                                        </p:attrNameLst>
                                      </p:cBhvr>
                                      <p:to>
                                        <p:strVal val="visible"/>
                                      </p:to>
                                    </p:set>
                                    <p:anim calcmode="lin" valueType="num">
                                      <p:cBhvr additive="base">
                                        <p:cTn id="26" dur="400" fill="hold"/>
                                        <p:tgtEl>
                                          <p:spTgt spid="36882"/>
                                        </p:tgtEl>
                                        <p:attrNameLst>
                                          <p:attrName>ppt_x</p:attrName>
                                        </p:attrNameLst>
                                      </p:cBhvr>
                                      <p:tavLst>
                                        <p:tav tm="0">
                                          <p:val>
                                            <p:strVal val="#ppt_x"/>
                                          </p:val>
                                        </p:tav>
                                        <p:tav tm="100000">
                                          <p:val>
                                            <p:strVal val="#ppt_x"/>
                                          </p:val>
                                        </p:tav>
                                      </p:tavLst>
                                    </p:anim>
                                    <p:anim calcmode="lin" valueType="num">
                                      <p:cBhvr additive="base">
                                        <p:cTn id="27" dur="400" fill="hold"/>
                                        <p:tgtEl>
                                          <p:spTgt spid="36882"/>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400"/>
                                  </p:stCondLst>
                                  <p:childTnLst>
                                    <p:set>
                                      <p:cBhvr>
                                        <p:cTn id="29" dur="1" fill="hold">
                                          <p:stCondLst>
                                            <p:cond delay="0"/>
                                          </p:stCondLst>
                                        </p:cTn>
                                        <p:tgtEl>
                                          <p:spTgt spid="36888"/>
                                        </p:tgtEl>
                                        <p:attrNameLst>
                                          <p:attrName>style.visibility</p:attrName>
                                        </p:attrNameLst>
                                      </p:cBhvr>
                                      <p:to>
                                        <p:strVal val="visible"/>
                                      </p:to>
                                    </p:set>
                                    <p:anim calcmode="lin" valueType="num">
                                      <p:cBhvr additive="base">
                                        <p:cTn id="30" dur="400" fill="hold"/>
                                        <p:tgtEl>
                                          <p:spTgt spid="36888"/>
                                        </p:tgtEl>
                                        <p:attrNameLst>
                                          <p:attrName>ppt_x</p:attrName>
                                        </p:attrNameLst>
                                      </p:cBhvr>
                                      <p:tavLst>
                                        <p:tav tm="0">
                                          <p:val>
                                            <p:strVal val="#ppt_x"/>
                                          </p:val>
                                        </p:tav>
                                        <p:tav tm="100000">
                                          <p:val>
                                            <p:strVal val="#ppt_x"/>
                                          </p:val>
                                        </p:tav>
                                      </p:tavLst>
                                    </p:anim>
                                    <p:anim calcmode="lin" valueType="num">
                                      <p:cBhvr additive="base">
                                        <p:cTn id="31" dur="400" fill="hold"/>
                                        <p:tgtEl>
                                          <p:spTgt spid="36888"/>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600"/>
                                  </p:stCondLst>
                                  <p:childTnLst>
                                    <p:set>
                                      <p:cBhvr>
                                        <p:cTn id="33" dur="1" fill="hold">
                                          <p:stCondLst>
                                            <p:cond delay="0"/>
                                          </p:stCondLst>
                                        </p:cTn>
                                        <p:tgtEl>
                                          <p:spTgt spid="36894"/>
                                        </p:tgtEl>
                                        <p:attrNameLst>
                                          <p:attrName>style.visibility</p:attrName>
                                        </p:attrNameLst>
                                      </p:cBhvr>
                                      <p:to>
                                        <p:strVal val="visible"/>
                                      </p:to>
                                    </p:set>
                                    <p:anim calcmode="lin" valueType="num">
                                      <p:cBhvr additive="base">
                                        <p:cTn id="34" dur="400" fill="hold"/>
                                        <p:tgtEl>
                                          <p:spTgt spid="36894"/>
                                        </p:tgtEl>
                                        <p:attrNameLst>
                                          <p:attrName>ppt_x</p:attrName>
                                        </p:attrNameLst>
                                      </p:cBhvr>
                                      <p:tavLst>
                                        <p:tav tm="0">
                                          <p:val>
                                            <p:strVal val="#ppt_x"/>
                                          </p:val>
                                        </p:tav>
                                        <p:tav tm="100000">
                                          <p:val>
                                            <p:strVal val="#ppt_x"/>
                                          </p:val>
                                        </p:tav>
                                      </p:tavLst>
                                    </p:anim>
                                    <p:anim calcmode="lin" valueType="num">
                                      <p:cBhvr additive="base">
                                        <p:cTn id="35" dur="400" fill="hold"/>
                                        <p:tgtEl>
                                          <p:spTgt spid="368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7890" name="组合 3"/>
          <p:cNvGrpSpPr/>
          <p:nvPr/>
        </p:nvGrpSpPr>
        <p:grpSpPr bwMode="auto">
          <a:xfrm>
            <a:off x="471570" y="198500"/>
            <a:ext cx="3453412" cy="543093"/>
            <a:chOff x="0" y="0"/>
            <a:chExt cx="3452079" cy="542182"/>
          </a:xfrm>
        </p:grpSpPr>
        <p:grpSp>
          <p:nvGrpSpPr>
            <p:cNvPr id="37891" name="组合 2"/>
            <p:cNvGrpSpPr/>
            <p:nvPr/>
          </p:nvGrpSpPr>
          <p:grpSpPr bwMode="auto">
            <a:xfrm>
              <a:off x="0" y="0"/>
              <a:ext cx="3452079" cy="542182"/>
              <a:chOff x="0" y="0"/>
              <a:chExt cx="3452079" cy="542182"/>
            </a:xfrm>
          </p:grpSpPr>
          <p:sp>
            <p:nvSpPr>
              <p:cNvPr id="37892" name="圆角矩形 1"/>
              <p:cNvSpPr>
                <a:spLocks noChangeArrowheads="1"/>
              </p:cNvSpPr>
              <p:nvPr/>
            </p:nvSpPr>
            <p:spPr bwMode="auto">
              <a:xfrm>
                <a:off x="507788" y="89263"/>
                <a:ext cx="2872283" cy="41140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37893" name="TextBox 29"/>
              <p:cNvSpPr txBox="1">
                <a:spLocks noChangeArrowheads="1"/>
              </p:cNvSpPr>
              <p:nvPr/>
            </p:nvSpPr>
            <p:spPr bwMode="auto">
              <a:xfrm>
                <a:off x="716816" y="130779"/>
                <a:ext cx="2735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在这里填写项目的大标题</a:t>
                </a:r>
                <a:endPar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grpSp>
            <p:nvGrpSpPr>
              <p:cNvPr id="37894" name="组合 42"/>
              <p:cNvGrpSpPr/>
              <p:nvPr/>
            </p:nvGrpSpPr>
            <p:grpSpPr bwMode="auto">
              <a:xfrm>
                <a:off x="0" y="0"/>
                <a:ext cx="571760" cy="542182"/>
                <a:chOff x="0" y="0"/>
                <a:chExt cx="713451" cy="676543"/>
              </a:xfrm>
            </p:grpSpPr>
            <p:grpSp>
              <p:nvGrpSpPr>
                <p:cNvPr id="37895" name="组合 44"/>
                <p:cNvGrpSpPr/>
                <p:nvPr/>
              </p:nvGrpSpPr>
              <p:grpSpPr bwMode="auto">
                <a:xfrm>
                  <a:off x="0" y="0"/>
                  <a:ext cx="576064" cy="676543"/>
                  <a:chOff x="0" y="0"/>
                  <a:chExt cx="576064" cy="676543"/>
                </a:xfrm>
              </p:grpSpPr>
              <p:sp>
                <p:nvSpPr>
                  <p:cNvPr id="37896" name="圆角矩形 48"/>
                  <p:cNvSpPr>
                    <a:spLocks noChangeArrowheads="1"/>
                  </p:cNvSpPr>
                  <p:nvPr/>
                </p:nvSpPr>
                <p:spPr bwMode="auto">
                  <a:xfrm>
                    <a:off x="0" y="0"/>
                    <a:ext cx="576064" cy="67654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37897" name="圆角矩形 10"/>
                  <p:cNvSpPr/>
                  <p:nvPr/>
                </p:nvSpPr>
                <p:spPr bwMode="auto">
                  <a:xfrm>
                    <a:off x="13321" y="9524"/>
                    <a:ext cx="540517" cy="667019"/>
                  </a:xfrm>
                  <a:custGeom>
                    <a:avLst/>
                    <a:gdLst>
                      <a:gd name="T0" fmla="*/ 96013 w 567277"/>
                      <a:gd name="T1" fmla="*/ 0 h 849176"/>
                      <a:gd name="T2" fmla="*/ 480051 w 567277"/>
                      <a:gd name="T3" fmla="*/ 0 h 849176"/>
                      <a:gd name="T4" fmla="*/ 567277 w 567277"/>
                      <a:gd name="T5" fmla="*/ 56798 h 849176"/>
                      <a:gd name="T6" fmla="*/ 1834 w 567277"/>
                      <a:gd name="T7" fmla="*/ 849176 h 849176"/>
                      <a:gd name="T8" fmla="*/ 0 w 567277"/>
                      <a:gd name="T9" fmla="*/ 840091 h 849176"/>
                      <a:gd name="T10" fmla="*/ 0 w 567277"/>
                      <a:gd name="T11" fmla="*/ 96013 h 849176"/>
                      <a:gd name="T12" fmla="*/ 96013 w 567277"/>
                      <a:gd name="T13" fmla="*/ 0 h 849176"/>
                    </a:gdLst>
                    <a:ahLst/>
                    <a:cxnLst>
                      <a:cxn ang="0">
                        <a:pos x="T0" y="T1"/>
                      </a:cxn>
                      <a:cxn ang="0">
                        <a:pos x="T2" y="T3"/>
                      </a:cxn>
                      <a:cxn ang="0">
                        <a:pos x="T4" y="T5"/>
                      </a:cxn>
                      <a:cxn ang="0">
                        <a:pos x="T6" y="T7"/>
                      </a:cxn>
                      <a:cxn ang="0">
                        <a:pos x="T8" y="T9"/>
                      </a:cxn>
                      <a:cxn ang="0">
                        <a:pos x="T10" y="T11"/>
                      </a:cxn>
                      <a:cxn ang="0">
                        <a:pos x="T12" y="T13"/>
                      </a:cxn>
                    </a:cxnLst>
                    <a:rect l="0" t="0" r="r" b="b"/>
                    <a:pathLst>
                      <a:path w="567277" h="849176">
                        <a:moveTo>
                          <a:pt x="96013" y="0"/>
                        </a:moveTo>
                        <a:lnTo>
                          <a:pt x="480051" y="0"/>
                        </a:lnTo>
                        <a:cubicBezTo>
                          <a:pt x="519045" y="0"/>
                          <a:pt x="552609" y="23245"/>
                          <a:pt x="567277" y="56798"/>
                        </a:cubicBezTo>
                        <a:cubicBezTo>
                          <a:pt x="244152" y="189919"/>
                          <a:pt x="14842" y="493018"/>
                          <a:pt x="1834" y="849176"/>
                        </a:cubicBezTo>
                        <a:cubicBezTo>
                          <a:pt x="148" y="846275"/>
                          <a:pt x="0" y="843200"/>
                          <a:pt x="0" y="840091"/>
                        </a:cubicBezTo>
                        <a:lnTo>
                          <a:pt x="0" y="96013"/>
                        </a:lnTo>
                        <a:cubicBezTo>
                          <a:pt x="0" y="42986"/>
                          <a:pt x="42986" y="0"/>
                          <a:pt x="96013" y="0"/>
                        </a:cubicBezTo>
                        <a:close/>
                      </a:path>
                    </a:pathLst>
                  </a:custGeom>
                  <a:gradFill rotWithShape="0">
                    <a:gsLst>
                      <a:gs pos="0">
                        <a:schemeClr val="bg1">
                          <a:alpha val="34999"/>
                        </a:schemeClr>
                      </a:gs>
                      <a:gs pos="100000">
                        <a:schemeClr val="tx2"/>
                      </a:gs>
                    </a:gsLst>
                    <a:lin ang="1200000"/>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pic>
              <p:nvPicPr>
                <p:cNvPr id="37898" name="图片 4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184967"/>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图片 4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436995"/>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37900" name="图片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3" y="114282"/>
              <a:ext cx="321250" cy="321250"/>
            </a:xfrm>
            <a:prstGeom prst="rect">
              <a:avLst/>
            </a:prstGeom>
            <a:noFill/>
            <a:ln>
              <a:noFill/>
            </a:ln>
            <a:effectLst>
              <a:outerShdw dist="12700" dir="27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901" name="组合 12"/>
          <p:cNvGrpSpPr/>
          <p:nvPr/>
        </p:nvGrpSpPr>
        <p:grpSpPr bwMode="auto">
          <a:xfrm>
            <a:off x="3904341" y="1348205"/>
            <a:ext cx="1384540" cy="2493144"/>
            <a:chOff x="0" y="0"/>
            <a:chExt cx="1385318" cy="2492375"/>
          </a:xfrm>
        </p:grpSpPr>
        <p:grpSp>
          <p:nvGrpSpPr>
            <p:cNvPr id="37902" name="组合 13"/>
            <p:cNvGrpSpPr/>
            <p:nvPr/>
          </p:nvGrpSpPr>
          <p:grpSpPr bwMode="auto">
            <a:xfrm>
              <a:off x="0" y="0"/>
              <a:ext cx="1385318" cy="2492375"/>
              <a:chOff x="0" y="0"/>
              <a:chExt cx="1385318" cy="2492375"/>
            </a:xfrm>
          </p:grpSpPr>
          <p:sp>
            <p:nvSpPr>
              <p:cNvPr id="37903" name="矩形 27"/>
              <p:cNvSpPr/>
              <p:nvPr/>
            </p:nvSpPr>
            <p:spPr bwMode="auto">
              <a:xfrm flipH="1">
                <a:off x="216025" y="0"/>
                <a:ext cx="689223" cy="1027832"/>
              </a:xfrm>
              <a:custGeom>
                <a:avLst/>
                <a:gdLst>
                  <a:gd name="T0" fmla="*/ 439813 w 689223"/>
                  <a:gd name="T1" fmla="*/ 108968 h 1027832"/>
                  <a:gd name="T2" fmla="*/ 366143 w 689223"/>
                  <a:gd name="T3" fmla="*/ 182638 h 1027832"/>
                  <a:gd name="T4" fmla="*/ 439813 w 689223"/>
                  <a:gd name="T5" fmla="*/ 256308 h 1027832"/>
                  <a:gd name="T6" fmla="*/ 513483 w 689223"/>
                  <a:gd name="T7" fmla="*/ 182638 h 1027832"/>
                  <a:gd name="T8" fmla="*/ 439813 w 689223"/>
                  <a:gd name="T9" fmla="*/ 108968 h 1027832"/>
                  <a:gd name="T10" fmla="*/ 311944 w 689223"/>
                  <a:gd name="T11" fmla="*/ 0 h 1027832"/>
                  <a:gd name="T12" fmla="*/ 689223 w 689223"/>
                  <a:gd name="T13" fmla="*/ 0 h 1027832"/>
                  <a:gd name="T14" fmla="*/ 372517 w 689223"/>
                  <a:gd name="T15" fmla="*/ 1025450 h 1027832"/>
                  <a:gd name="T16" fmla="*/ 0 w 689223"/>
                  <a:gd name="T17" fmla="*/ 1027832 h 1027832"/>
                  <a:gd name="T18" fmla="*/ 311944 w 689223"/>
                  <a:gd name="T19" fmla="*/ 0 h 1027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9223" h="1027832">
                    <a:moveTo>
                      <a:pt x="439813" y="108968"/>
                    </a:moveTo>
                    <a:cubicBezTo>
                      <a:pt x="399126" y="108968"/>
                      <a:pt x="366143" y="141951"/>
                      <a:pt x="366143" y="182638"/>
                    </a:cubicBezTo>
                    <a:cubicBezTo>
                      <a:pt x="366143" y="223325"/>
                      <a:pt x="399126" y="256308"/>
                      <a:pt x="439813" y="256308"/>
                    </a:cubicBezTo>
                    <a:cubicBezTo>
                      <a:pt x="480500" y="256308"/>
                      <a:pt x="513483" y="223325"/>
                      <a:pt x="513483" y="182638"/>
                    </a:cubicBezTo>
                    <a:cubicBezTo>
                      <a:pt x="513483" y="141951"/>
                      <a:pt x="480500" y="108968"/>
                      <a:pt x="439813" y="108968"/>
                    </a:cubicBezTo>
                    <a:close/>
                    <a:moveTo>
                      <a:pt x="311944" y="0"/>
                    </a:moveTo>
                    <a:lnTo>
                      <a:pt x="689223" y="0"/>
                    </a:lnTo>
                    <a:lnTo>
                      <a:pt x="372517" y="1025450"/>
                    </a:lnTo>
                    <a:lnTo>
                      <a:pt x="0" y="1027832"/>
                    </a:lnTo>
                    <a:lnTo>
                      <a:pt x="311944" y="0"/>
                    </a:lnTo>
                    <a:close/>
                  </a:path>
                </a:pathLst>
              </a:custGeom>
              <a:solidFill>
                <a:srgbClr val="005490"/>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37904" name="椭圆 22"/>
              <p:cNvSpPr/>
              <p:nvPr/>
            </p:nvSpPr>
            <p:spPr bwMode="auto">
              <a:xfrm>
                <a:off x="0" y="855812"/>
                <a:ext cx="1385318" cy="1636563"/>
              </a:xfrm>
              <a:custGeom>
                <a:avLst/>
                <a:gdLst>
                  <a:gd name="T0" fmla="*/ 692658 w 1385318"/>
                  <a:gd name="T1" fmla="*/ 409189 h 1636563"/>
                  <a:gd name="T2" fmla="*/ 1227372 w 1385318"/>
                  <a:gd name="T3" fmla="*/ 943903 h 1636563"/>
                  <a:gd name="T4" fmla="*/ 692658 w 1385318"/>
                  <a:gd name="T5" fmla="*/ 1478617 h 1636563"/>
                  <a:gd name="T6" fmla="*/ 157944 w 1385318"/>
                  <a:gd name="T7" fmla="*/ 943903 h 1636563"/>
                  <a:gd name="T8" fmla="*/ 692658 w 1385318"/>
                  <a:gd name="T9" fmla="*/ 409189 h 1636563"/>
                  <a:gd name="T10" fmla="*/ 692658 w 1385318"/>
                  <a:gd name="T11" fmla="*/ 367839 h 1636563"/>
                  <a:gd name="T12" fmla="*/ 116594 w 1385318"/>
                  <a:gd name="T13" fmla="*/ 943903 h 1636563"/>
                  <a:gd name="T14" fmla="*/ 692658 w 1385318"/>
                  <a:gd name="T15" fmla="*/ 1519967 h 1636563"/>
                  <a:gd name="T16" fmla="*/ 1268722 w 1385318"/>
                  <a:gd name="T17" fmla="*/ 943903 h 1636563"/>
                  <a:gd name="T18" fmla="*/ 692658 w 1385318"/>
                  <a:gd name="T19" fmla="*/ 367839 h 1636563"/>
                  <a:gd name="T20" fmla="*/ 453480 w 1385318"/>
                  <a:gd name="T21" fmla="*/ 72008 h 1636563"/>
                  <a:gd name="T22" fmla="*/ 453480 w 1385318"/>
                  <a:gd name="T23" fmla="*/ 296230 h 1636563"/>
                  <a:gd name="T24" fmla="*/ 692659 w 1385318"/>
                  <a:gd name="T25" fmla="*/ 251245 h 1636563"/>
                  <a:gd name="T26" fmla="*/ 957536 w 1385318"/>
                  <a:gd name="T27" fmla="*/ 304207 h 1636563"/>
                  <a:gd name="T28" fmla="*/ 957536 w 1385318"/>
                  <a:gd name="T29" fmla="*/ 72008 h 1636563"/>
                  <a:gd name="T30" fmla="*/ 453480 w 1385318"/>
                  <a:gd name="T31" fmla="*/ 72008 h 1636563"/>
                  <a:gd name="T32" fmla="*/ 381472 w 1385318"/>
                  <a:gd name="T33" fmla="*/ 0 h 1636563"/>
                  <a:gd name="T34" fmla="*/ 1029544 w 1385318"/>
                  <a:gd name="T35" fmla="*/ 0 h 1636563"/>
                  <a:gd name="T36" fmla="*/ 1029544 w 1385318"/>
                  <a:gd name="T37" fmla="*/ 72008 h 1636563"/>
                  <a:gd name="T38" fmla="*/ 1029544 w 1385318"/>
                  <a:gd name="T39" fmla="*/ 342191 h 1636563"/>
                  <a:gd name="T40" fmla="*/ 1385318 w 1385318"/>
                  <a:gd name="T41" fmla="*/ 943904 h 1636563"/>
                  <a:gd name="T42" fmla="*/ 692659 w 1385318"/>
                  <a:gd name="T43" fmla="*/ 1636563 h 1636563"/>
                  <a:gd name="T44" fmla="*/ 0 w 1385318"/>
                  <a:gd name="T45" fmla="*/ 943904 h 1636563"/>
                  <a:gd name="T46" fmla="*/ 381472 w 1385318"/>
                  <a:gd name="T47" fmla="*/ 328243 h 1636563"/>
                  <a:gd name="T48" fmla="*/ 381472 w 1385318"/>
                  <a:gd name="T49" fmla="*/ 72008 h 1636563"/>
                  <a:gd name="T50" fmla="*/ 381472 w 1385318"/>
                  <a:gd name="T51" fmla="*/ 0 h 1636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5318" h="1636563">
                    <a:moveTo>
                      <a:pt x="692658" y="409189"/>
                    </a:moveTo>
                    <a:cubicBezTo>
                      <a:pt x="987972" y="409189"/>
                      <a:pt x="1227372" y="648589"/>
                      <a:pt x="1227372" y="943903"/>
                    </a:cubicBezTo>
                    <a:cubicBezTo>
                      <a:pt x="1227372" y="1239217"/>
                      <a:pt x="987972" y="1478617"/>
                      <a:pt x="692658" y="1478617"/>
                    </a:cubicBezTo>
                    <a:cubicBezTo>
                      <a:pt x="397344" y="1478617"/>
                      <a:pt x="157944" y="1239217"/>
                      <a:pt x="157944" y="943903"/>
                    </a:cubicBezTo>
                    <a:cubicBezTo>
                      <a:pt x="157944" y="648589"/>
                      <a:pt x="397344" y="409189"/>
                      <a:pt x="692658" y="409189"/>
                    </a:cubicBezTo>
                    <a:close/>
                    <a:moveTo>
                      <a:pt x="692658" y="367839"/>
                    </a:moveTo>
                    <a:cubicBezTo>
                      <a:pt x="374507" y="367839"/>
                      <a:pt x="116594" y="625752"/>
                      <a:pt x="116594" y="943903"/>
                    </a:cubicBezTo>
                    <a:cubicBezTo>
                      <a:pt x="116594" y="1262054"/>
                      <a:pt x="374507" y="1519967"/>
                      <a:pt x="692658" y="1519967"/>
                    </a:cubicBezTo>
                    <a:cubicBezTo>
                      <a:pt x="1010809" y="1519967"/>
                      <a:pt x="1268722" y="1262054"/>
                      <a:pt x="1268722" y="943903"/>
                    </a:cubicBezTo>
                    <a:cubicBezTo>
                      <a:pt x="1268722" y="625752"/>
                      <a:pt x="1010809" y="367839"/>
                      <a:pt x="692658" y="367839"/>
                    </a:cubicBezTo>
                    <a:close/>
                    <a:moveTo>
                      <a:pt x="453480" y="72008"/>
                    </a:moveTo>
                    <a:lnTo>
                      <a:pt x="453480" y="296230"/>
                    </a:lnTo>
                    <a:cubicBezTo>
                      <a:pt x="527423" y="266333"/>
                      <a:pt x="608279" y="251245"/>
                      <a:pt x="692659" y="251245"/>
                    </a:cubicBezTo>
                    <a:cubicBezTo>
                      <a:pt x="786546" y="251245"/>
                      <a:pt x="876070" y="269925"/>
                      <a:pt x="957536" y="304207"/>
                    </a:cubicBezTo>
                    <a:lnTo>
                      <a:pt x="957536" y="72008"/>
                    </a:lnTo>
                    <a:lnTo>
                      <a:pt x="453480" y="72008"/>
                    </a:lnTo>
                    <a:close/>
                    <a:moveTo>
                      <a:pt x="381472" y="0"/>
                    </a:moveTo>
                    <a:lnTo>
                      <a:pt x="1029544" y="0"/>
                    </a:lnTo>
                    <a:lnTo>
                      <a:pt x="1029544" y="72008"/>
                    </a:lnTo>
                    <a:lnTo>
                      <a:pt x="1029544" y="342191"/>
                    </a:lnTo>
                    <a:cubicBezTo>
                      <a:pt x="1242479" y="458018"/>
                      <a:pt x="1385318" y="684280"/>
                      <a:pt x="1385318" y="943904"/>
                    </a:cubicBezTo>
                    <a:cubicBezTo>
                      <a:pt x="1385318" y="1326449"/>
                      <a:pt x="1075204" y="1636563"/>
                      <a:pt x="692659" y="1636563"/>
                    </a:cubicBezTo>
                    <a:cubicBezTo>
                      <a:pt x="310114" y="1636563"/>
                      <a:pt x="0" y="1326449"/>
                      <a:pt x="0" y="943904"/>
                    </a:cubicBezTo>
                    <a:cubicBezTo>
                      <a:pt x="0" y="673806"/>
                      <a:pt x="154597" y="439816"/>
                      <a:pt x="381472" y="328243"/>
                    </a:cubicBezTo>
                    <a:lnTo>
                      <a:pt x="381472" y="72008"/>
                    </a:lnTo>
                    <a:lnTo>
                      <a:pt x="381472"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37905" name="矩形 27"/>
              <p:cNvSpPr/>
              <p:nvPr/>
            </p:nvSpPr>
            <p:spPr bwMode="auto">
              <a:xfrm>
                <a:off x="541387" y="0"/>
                <a:ext cx="689223" cy="1027832"/>
              </a:xfrm>
              <a:custGeom>
                <a:avLst/>
                <a:gdLst>
                  <a:gd name="T0" fmla="*/ 439813 w 689223"/>
                  <a:gd name="T1" fmla="*/ 108968 h 1027832"/>
                  <a:gd name="T2" fmla="*/ 366143 w 689223"/>
                  <a:gd name="T3" fmla="*/ 182638 h 1027832"/>
                  <a:gd name="T4" fmla="*/ 439813 w 689223"/>
                  <a:gd name="T5" fmla="*/ 256308 h 1027832"/>
                  <a:gd name="T6" fmla="*/ 513483 w 689223"/>
                  <a:gd name="T7" fmla="*/ 182638 h 1027832"/>
                  <a:gd name="T8" fmla="*/ 439813 w 689223"/>
                  <a:gd name="T9" fmla="*/ 108968 h 1027832"/>
                  <a:gd name="T10" fmla="*/ 311944 w 689223"/>
                  <a:gd name="T11" fmla="*/ 0 h 1027832"/>
                  <a:gd name="T12" fmla="*/ 689223 w 689223"/>
                  <a:gd name="T13" fmla="*/ 0 h 1027832"/>
                  <a:gd name="T14" fmla="*/ 372517 w 689223"/>
                  <a:gd name="T15" fmla="*/ 1025450 h 1027832"/>
                  <a:gd name="T16" fmla="*/ 0 w 689223"/>
                  <a:gd name="T17" fmla="*/ 1027832 h 1027832"/>
                  <a:gd name="T18" fmla="*/ 311944 w 689223"/>
                  <a:gd name="T19" fmla="*/ 0 h 1027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9223" h="1027832">
                    <a:moveTo>
                      <a:pt x="439813" y="108968"/>
                    </a:moveTo>
                    <a:cubicBezTo>
                      <a:pt x="399126" y="108968"/>
                      <a:pt x="366143" y="141951"/>
                      <a:pt x="366143" y="182638"/>
                    </a:cubicBezTo>
                    <a:cubicBezTo>
                      <a:pt x="366143" y="223325"/>
                      <a:pt x="399126" y="256308"/>
                      <a:pt x="439813" y="256308"/>
                    </a:cubicBezTo>
                    <a:cubicBezTo>
                      <a:pt x="480500" y="256308"/>
                      <a:pt x="513483" y="223325"/>
                      <a:pt x="513483" y="182638"/>
                    </a:cubicBezTo>
                    <a:cubicBezTo>
                      <a:pt x="513483" y="141951"/>
                      <a:pt x="480500" y="108968"/>
                      <a:pt x="439813" y="108968"/>
                    </a:cubicBezTo>
                    <a:close/>
                    <a:moveTo>
                      <a:pt x="311944" y="0"/>
                    </a:moveTo>
                    <a:lnTo>
                      <a:pt x="689223" y="0"/>
                    </a:lnTo>
                    <a:lnTo>
                      <a:pt x="372517" y="1025450"/>
                    </a:lnTo>
                    <a:lnTo>
                      <a:pt x="0" y="1027832"/>
                    </a:lnTo>
                    <a:lnTo>
                      <a:pt x="311944" y="0"/>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sp>
          <p:nvSpPr>
            <p:cNvPr id="37906" name="TextBox 14"/>
            <p:cNvSpPr txBox="1">
              <a:spLocks noChangeArrowheads="1"/>
            </p:cNvSpPr>
            <p:nvPr/>
          </p:nvSpPr>
          <p:spPr bwMode="auto">
            <a:xfrm>
              <a:off x="372684" y="1440160"/>
              <a:ext cx="6559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000">
                  <a:solidFill>
                    <a:srgbClr val="FFFFFF"/>
                  </a:solidFill>
                  <a:latin typeface="Impact" panose="020B0806030902050204" pitchFamily="34" charset="0"/>
                </a:rPr>
                <a:t>01</a:t>
              </a:r>
              <a:endParaRPr lang="zh-CN" altLang="en-US" sz="4000">
                <a:solidFill>
                  <a:srgbClr val="FFFFFF"/>
                </a:solidFill>
                <a:latin typeface="Impact" panose="020B0806030902050204" pitchFamily="34" charset="0"/>
              </a:endParaRPr>
            </a:p>
          </p:txBody>
        </p:sp>
      </p:grpSp>
      <p:grpSp>
        <p:nvGrpSpPr>
          <p:cNvPr id="37907" name="组合 18"/>
          <p:cNvGrpSpPr/>
          <p:nvPr/>
        </p:nvGrpSpPr>
        <p:grpSpPr bwMode="auto">
          <a:xfrm>
            <a:off x="1522677" y="1348204"/>
            <a:ext cx="1225763" cy="2204130"/>
            <a:chOff x="0" y="0"/>
            <a:chExt cx="1225224" cy="2204343"/>
          </a:xfrm>
        </p:grpSpPr>
        <p:grpSp>
          <p:nvGrpSpPr>
            <p:cNvPr id="37908" name="组合 19"/>
            <p:cNvGrpSpPr/>
            <p:nvPr/>
          </p:nvGrpSpPr>
          <p:grpSpPr bwMode="auto">
            <a:xfrm>
              <a:off x="0" y="0"/>
              <a:ext cx="1225224" cy="2204343"/>
              <a:chOff x="0" y="0"/>
              <a:chExt cx="1385318" cy="2492375"/>
            </a:xfrm>
          </p:grpSpPr>
          <p:sp>
            <p:nvSpPr>
              <p:cNvPr id="37909" name="矩形 27"/>
              <p:cNvSpPr/>
              <p:nvPr/>
            </p:nvSpPr>
            <p:spPr bwMode="auto">
              <a:xfrm flipH="1">
                <a:off x="216025" y="0"/>
                <a:ext cx="689223" cy="1027832"/>
              </a:xfrm>
              <a:custGeom>
                <a:avLst/>
                <a:gdLst>
                  <a:gd name="T0" fmla="*/ 439813 w 689223"/>
                  <a:gd name="T1" fmla="*/ 108968 h 1027832"/>
                  <a:gd name="T2" fmla="*/ 366143 w 689223"/>
                  <a:gd name="T3" fmla="*/ 182638 h 1027832"/>
                  <a:gd name="T4" fmla="*/ 439813 w 689223"/>
                  <a:gd name="T5" fmla="*/ 256308 h 1027832"/>
                  <a:gd name="T6" fmla="*/ 513483 w 689223"/>
                  <a:gd name="T7" fmla="*/ 182638 h 1027832"/>
                  <a:gd name="T8" fmla="*/ 439813 w 689223"/>
                  <a:gd name="T9" fmla="*/ 108968 h 1027832"/>
                  <a:gd name="T10" fmla="*/ 311944 w 689223"/>
                  <a:gd name="T11" fmla="*/ 0 h 1027832"/>
                  <a:gd name="T12" fmla="*/ 689223 w 689223"/>
                  <a:gd name="T13" fmla="*/ 0 h 1027832"/>
                  <a:gd name="T14" fmla="*/ 372517 w 689223"/>
                  <a:gd name="T15" fmla="*/ 1025450 h 1027832"/>
                  <a:gd name="T16" fmla="*/ 0 w 689223"/>
                  <a:gd name="T17" fmla="*/ 1027832 h 1027832"/>
                  <a:gd name="T18" fmla="*/ 311944 w 689223"/>
                  <a:gd name="T19" fmla="*/ 0 h 1027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9223" h="1027832">
                    <a:moveTo>
                      <a:pt x="439813" y="108968"/>
                    </a:moveTo>
                    <a:cubicBezTo>
                      <a:pt x="399126" y="108968"/>
                      <a:pt x="366143" y="141951"/>
                      <a:pt x="366143" y="182638"/>
                    </a:cubicBezTo>
                    <a:cubicBezTo>
                      <a:pt x="366143" y="223325"/>
                      <a:pt x="399126" y="256308"/>
                      <a:pt x="439813" y="256308"/>
                    </a:cubicBezTo>
                    <a:cubicBezTo>
                      <a:pt x="480500" y="256308"/>
                      <a:pt x="513483" y="223325"/>
                      <a:pt x="513483" y="182638"/>
                    </a:cubicBezTo>
                    <a:cubicBezTo>
                      <a:pt x="513483" y="141951"/>
                      <a:pt x="480500" y="108968"/>
                      <a:pt x="439813" y="108968"/>
                    </a:cubicBezTo>
                    <a:close/>
                    <a:moveTo>
                      <a:pt x="311944" y="0"/>
                    </a:moveTo>
                    <a:lnTo>
                      <a:pt x="689223" y="0"/>
                    </a:lnTo>
                    <a:lnTo>
                      <a:pt x="372517" y="1025450"/>
                    </a:lnTo>
                    <a:lnTo>
                      <a:pt x="0" y="1027832"/>
                    </a:lnTo>
                    <a:lnTo>
                      <a:pt x="311944" y="0"/>
                    </a:lnTo>
                    <a:close/>
                  </a:path>
                </a:pathLst>
              </a:custGeom>
              <a:solidFill>
                <a:srgbClr val="005490"/>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37910" name="椭圆 22"/>
              <p:cNvSpPr/>
              <p:nvPr/>
            </p:nvSpPr>
            <p:spPr bwMode="auto">
              <a:xfrm>
                <a:off x="0" y="855812"/>
                <a:ext cx="1385318" cy="1636563"/>
              </a:xfrm>
              <a:custGeom>
                <a:avLst/>
                <a:gdLst>
                  <a:gd name="T0" fmla="*/ 692658 w 1385318"/>
                  <a:gd name="T1" fmla="*/ 409189 h 1636563"/>
                  <a:gd name="T2" fmla="*/ 1227372 w 1385318"/>
                  <a:gd name="T3" fmla="*/ 943903 h 1636563"/>
                  <a:gd name="T4" fmla="*/ 692658 w 1385318"/>
                  <a:gd name="T5" fmla="*/ 1478617 h 1636563"/>
                  <a:gd name="T6" fmla="*/ 157944 w 1385318"/>
                  <a:gd name="T7" fmla="*/ 943903 h 1636563"/>
                  <a:gd name="T8" fmla="*/ 692658 w 1385318"/>
                  <a:gd name="T9" fmla="*/ 409189 h 1636563"/>
                  <a:gd name="T10" fmla="*/ 692658 w 1385318"/>
                  <a:gd name="T11" fmla="*/ 367839 h 1636563"/>
                  <a:gd name="T12" fmla="*/ 116594 w 1385318"/>
                  <a:gd name="T13" fmla="*/ 943903 h 1636563"/>
                  <a:gd name="T14" fmla="*/ 692658 w 1385318"/>
                  <a:gd name="T15" fmla="*/ 1519967 h 1636563"/>
                  <a:gd name="T16" fmla="*/ 1268722 w 1385318"/>
                  <a:gd name="T17" fmla="*/ 943903 h 1636563"/>
                  <a:gd name="T18" fmla="*/ 692658 w 1385318"/>
                  <a:gd name="T19" fmla="*/ 367839 h 1636563"/>
                  <a:gd name="T20" fmla="*/ 453480 w 1385318"/>
                  <a:gd name="T21" fmla="*/ 72008 h 1636563"/>
                  <a:gd name="T22" fmla="*/ 453480 w 1385318"/>
                  <a:gd name="T23" fmla="*/ 296230 h 1636563"/>
                  <a:gd name="T24" fmla="*/ 692659 w 1385318"/>
                  <a:gd name="T25" fmla="*/ 251245 h 1636563"/>
                  <a:gd name="T26" fmla="*/ 957536 w 1385318"/>
                  <a:gd name="T27" fmla="*/ 304207 h 1636563"/>
                  <a:gd name="T28" fmla="*/ 957536 w 1385318"/>
                  <a:gd name="T29" fmla="*/ 72008 h 1636563"/>
                  <a:gd name="T30" fmla="*/ 453480 w 1385318"/>
                  <a:gd name="T31" fmla="*/ 72008 h 1636563"/>
                  <a:gd name="T32" fmla="*/ 381472 w 1385318"/>
                  <a:gd name="T33" fmla="*/ 0 h 1636563"/>
                  <a:gd name="T34" fmla="*/ 1029544 w 1385318"/>
                  <a:gd name="T35" fmla="*/ 0 h 1636563"/>
                  <a:gd name="T36" fmla="*/ 1029544 w 1385318"/>
                  <a:gd name="T37" fmla="*/ 72008 h 1636563"/>
                  <a:gd name="T38" fmla="*/ 1029544 w 1385318"/>
                  <a:gd name="T39" fmla="*/ 342191 h 1636563"/>
                  <a:gd name="T40" fmla="*/ 1385318 w 1385318"/>
                  <a:gd name="T41" fmla="*/ 943904 h 1636563"/>
                  <a:gd name="T42" fmla="*/ 692659 w 1385318"/>
                  <a:gd name="T43" fmla="*/ 1636563 h 1636563"/>
                  <a:gd name="T44" fmla="*/ 0 w 1385318"/>
                  <a:gd name="T45" fmla="*/ 943904 h 1636563"/>
                  <a:gd name="T46" fmla="*/ 381472 w 1385318"/>
                  <a:gd name="T47" fmla="*/ 328243 h 1636563"/>
                  <a:gd name="T48" fmla="*/ 381472 w 1385318"/>
                  <a:gd name="T49" fmla="*/ 72008 h 1636563"/>
                  <a:gd name="T50" fmla="*/ 381472 w 1385318"/>
                  <a:gd name="T51" fmla="*/ 0 h 1636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5318" h="1636563">
                    <a:moveTo>
                      <a:pt x="692658" y="409189"/>
                    </a:moveTo>
                    <a:cubicBezTo>
                      <a:pt x="987972" y="409189"/>
                      <a:pt x="1227372" y="648589"/>
                      <a:pt x="1227372" y="943903"/>
                    </a:cubicBezTo>
                    <a:cubicBezTo>
                      <a:pt x="1227372" y="1239217"/>
                      <a:pt x="987972" y="1478617"/>
                      <a:pt x="692658" y="1478617"/>
                    </a:cubicBezTo>
                    <a:cubicBezTo>
                      <a:pt x="397344" y="1478617"/>
                      <a:pt x="157944" y="1239217"/>
                      <a:pt x="157944" y="943903"/>
                    </a:cubicBezTo>
                    <a:cubicBezTo>
                      <a:pt x="157944" y="648589"/>
                      <a:pt x="397344" y="409189"/>
                      <a:pt x="692658" y="409189"/>
                    </a:cubicBezTo>
                    <a:close/>
                    <a:moveTo>
                      <a:pt x="692658" y="367839"/>
                    </a:moveTo>
                    <a:cubicBezTo>
                      <a:pt x="374507" y="367839"/>
                      <a:pt x="116594" y="625752"/>
                      <a:pt x="116594" y="943903"/>
                    </a:cubicBezTo>
                    <a:cubicBezTo>
                      <a:pt x="116594" y="1262054"/>
                      <a:pt x="374507" y="1519967"/>
                      <a:pt x="692658" y="1519967"/>
                    </a:cubicBezTo>
                    <a:cubicBezTo>
                      <a:pt x="1010809" y="1519967"/>
                      <a:pt x="1268722" y="1262054"/>
                      <a:pt x="1268722" y="943903"/>
                    </a:cubicBezTo>
                    <a:cubicBezTo>
                      <a:pt x="1268722" y="625752"/>
                      <a:pt x="1010809" y="367839"/>
                      <a:pt x="692658" y="367839"/>
                    </a:cubicBezTo>
                    <a:close/>
                    <a:moveTo>
                      <a:pt x="453480" y="72008"/>
                    </a:moveTo>
                    <a:lnTo>
                      <a:pt x="453480" y="296230"/>
                    </a:lnTo>
                    <a:cubicBezTo>
                      <a:pt x="527423" y="266333"/>
                      <a:pt x="608279" y="251245"/>
                      <a:pt x="692659" y="251245"/>
                    </a:cubicBezTo>
                    <a:cubicBezTo>
                      <a:pt x="786546" y="251245"/>
                      <a:pt x="876070" y="269925"/>
                      <a:pt x="957536" y="304207"/>
                    </a:cubicBezTo>
                    <a:lnTo>
                      <a:pt x="957536" y="72008"/>
                    </a:lnTo>
                    <a:lnTo>
                      <a:pt x="453480" y="72008"/>
                    </a:lnTo>
                    <a:close/>
                    <a:moveTo>
                      <a:pt x="381472" y="0"/>
                    </a:moveTo>
                    <a:lnTo>
                      <a:pt x="1029544" y="0"/>
                    </a:lnTo>
                    <a:lnTo>
                      <a:pt x="1029544" y="72008"/>
                    </a:lnTo>
                    <a:lnTo>
                      <a:pt x="1029544" y="342191"/>
                    </a:lnTo>
                    <a:cubicBezTo>
                      <a:pt x="1242479" y="458018"/>
                      <a:pt x="1385318" y="684280"/>
                      <a:pt x="1385318" y="943904"/>
                    </a:cubicBezTo>
                    <a:cubicBezTo>
                      <a:pt x="1385318" y="1326449"/>
                      <a:pt x="1075204" y="1636563"/>
                      <a:pt x="692659" y="1636563"/>
                    </a:cubicBezTo>
                    <a:cubicBezTo>
                      <a:pt x="310114" y="1636563"/>
                      <a:pt x="0" y="1326449"/>
                      <a:pt x="0" y="943904"/>
                    </a:cubicBezTo>
                    <a:cubicBezTo>
                      <a:pt x="0" y="673806"/>
                      <a:pt x="154597" y="439816"/>
                      <a:pt x="381472" y="328243"/>
                    </a:cubicBezTo>
                    <a:lnTo>
                      <a:pt x="381472" y="72008"/>
                    </a:lnTo>
                    <a:lnTo>
                      <a:pt x="381472"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37911" name="矩形 27"/>
              <p:cNvSpPr/>
              <p:nvPr/>
            </p:nvSpPr>
            <p:spPr bwMode="auto">
              <a:xfrm>
                <a:off x="541387" y="0"/>
                <a:ext cx="689223" cy="1027832"/>
              </a:xfrm>
              <a:custGeom>
                <a:avLst/>
                <a:gdLst>
                  <a:gd name="T0" fmla="*/ 439813 w 689223"/>
                  <a:gd name="T1" fmla="*/ 108968 h 1027832"/>
                  <a:gd name="T2" fmla="*/ 366143 w 689223"/>
                  <a:gd name="T3" fmla="*/ 182638 h 1027832"/>
                  <a:gd name="T4" fmla="*/ 439813 w 689223"/>
                  <a:gd name="T5" fmla="*/ 256308 h 1027832"/>
                  <a:gd name="T6" fmla="*/ 513483 w 689223"/>
                  <a:gd name="T7" fmla="*/ 182638 h 1027832"/>
                  <a:gd name="T8" fmla="*/ 439813 w 689223"/>
                  <a:gd name="T9" fmla="*/ 108968 h 1027832"/>
                  <a:gd name="T10" fmla="*/ 311944 w 689223"/>
                  <a:gd name="T11" fmla="*/ 0 h 1027832"/>
                  <a:gd name="T12" fmla="*/ 689223 w 689223"/>
                  <a:gd name="T13" fmla="*/ 0 h 1027832"/>
                  <a:gd name="T14" fmla="*/ 372517 w 689223"/>
                  <a:gd name="T15" fmla="*/ 1025450 h 1027832"/>
                  <a:gd name="T16" fmla="*/ 0 w 689223"/>
                  <a:gd name="T17" fmla="*/ 1027832 h 1027832"/>
                  <a:gd name="T18" fmla="*/ 311944 w 689223"/>
                  <a:gd name="T19" fmla="*/ 0 h 1027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9223" h="1027832">
                    <a:moveTo>
                      <a:pt x="439813" y="108968"/>
                    </a:moveTo>
                    <a:cubicBezTo>
                      <a:pt x="399126" y="108968"/>
                      <a:pt x="366143" y="141951"/>
                      <a:pt x="366143" y="182638"/>
                    </a:cubicBezTo>
                    <a:cubicBezTo>
                      <a:pt x="366143" y="223325"/>
                      <a:pt x="399126" y="256308"/>
                      <a:pt x="439813" y="256308"/>
                    </a:cubicBezTo>
                    <a:cubicBezTo>
                      <a:pt x="480500" y="256308"/>
                      <a:pt x="513483" y="223325"/>
                      <a:pt x="513483" y="182638"/>
                    </a:cubicBezTo>
                    <a:cubicBezTo>
                      <a:pt x="513483" y="141951"/>
                      <a:pt x="480500" y="108968"/>
                      <a:pt x="439813" y="108968"/>
                    </a:cubicBezTo>
                    <a:close/>
                    <a:moveTo>
                      <a:pt x="311944" y="0"/>
                    </a:moveTo>
                    <a:lnTo>
                      <a:pt x="689223" y="0"/>
                    </a:lnTo>
                    <a:lnTo>
                      <a:pt x="372517" y="1025450"/>
                    </a:lnTo>
                    <a:lnTo>
                      <a:pt x="0" y="1027832"/>
                    </a:lnTo>
                    <a:lnTo>
                      <a:pt x="311944" y="0"/>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sp>
          <p:nvSpPr>
            <p:cNvPr id="37912" name="TextBox 20"/>
            <p:cNvSpPr txBox="1">
              <a:spLocks noChangeArrowheads="1"/>
            </p:cNvSpPr>
            <p:nvPr/>
          </p:nvSpPr>
          <p:spPr bwMode="auto">
            <a:xfrm>
              <a:off x="253379" y="1236330"/>
              <a:ext cx="71846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000">
                  <a:solidFill>
                    <a:srgbClr val="FFFFFF"/>
                  </a:solidFill>
                  <a:latin typeface="Impact" panose="020B0806030902050204" pitchFamily="34" charset="0"/>
                </a:rPr>
                <a:t>02</a:t>
              </a:r>
              <a:endParaRPr lang="zh-CN" altLang="en-US" sz="4000">
                <a:solidFill>
                  <a:srgbClr val="FFFFFF"/>
                </a:solidFill>
                <a:latin typeface="Impact" panose="020B0806030902050204" pitchFamily="34" charset="0"/>
              </a:endParaRPr>
            </a:p>
          </p:txBody>
        </p:sp>
      </p:grpSp>
      <p:grpSp>
        <p:nvGrpSpPr>
          <p:cNvPr id="37913" name="组合 24"/>
          <p:cNvGrpSpPr/>
          <p:nvPr/>
        </p:nvGrpSpPr>
        <p:grpSpPr bwMode="auto">
          <a:xfrm>
            <a:off x="6444782" y="1348204"/>
            <a:ext cx="1225763" cy="2204130"/>
            <a:chOff x="0" y="0"/>
            <a:chExt cx="1225224" cy="2204343"/>
          </a:xfrm>
        </p:grpSpPr>
        <p:grpSp>
          <p:nvGrpSpPr>
            <p:cNvPr id="37914" name="组合 25"/>
            <p:cNvGrpSpPr/>
            <p:nvPr/>
          </p:nvGrpSpPr>
          <p:grpSpPr bwMode="auto">
            <a:xfrm>
              <a:off x="0" y="0"/>
              <a:ext cx="1225224" cy="2204343"/>
              <a:chOff x="0" y="0"/>
              <a:chExt cx="1385318" cy="2492375"/>
            </a:xfrm>
          </p:grpSpPr>
          <p:sp>
            <p:nvSpPr>
              <p:cNvPr id="37915" name="矩形 27"/>
              <p:cNvSpPr/>
              <p:nvPr/>
            </p:nvSpPr>
            <p:spPr bwMode="auto">
              <a:xfrm flipH="1">
                <a:off x="216025" y="0"/>
                <a:ext cx="689223" cy="1027832"/>
              </a:xfrm>
              <a:custGeom>
                <a:avLst/>
                <a:gdLst>
                  <a:gd name="T0" fmla="*/ 439813 w 689223"/>
                  <a:gd name="T1" fmla="*/ 108968 h 1027832"/>
                  <a:gd name="T2" fmla="*/ 366143 w 689223"/>
                  <a:gd name="T3" fmla="*/ 182638 h 1027832"/>
                  <a:gd name="T4" fmla="*/ 439813 w 689223"/>
                  <a:gd name="T5" fmla="*/ 256308 h 1027832"/>
                  <a:gd name="T6" fmla="*/ 513483 w 689223"/>
                  <a:gd name="T7" fmla="*/ 182638 h 1027832"/>
                  <a:gd name="T8" fmla="*/ 439813 w 689223"/>
                  <a:gd name="T9" fmla="*/ 108968 h 1027832"/>
                  <a:gd name="T10" fmla="*/ 311944 w 689223"/>
                  <a:gd name="T11" fmla="*/ 0 h 1027832"/>
                  <a:gd name="T12" fmla="*/ 689223 w 689223"/>
                  <a:gd name="T13" fmla="*/ 0 h 1027832"/>
                  <a:gd name="T14" fmla="*/ 372517 w 689223"/>
                  <a:gd name="T15" fmla="*/ 1025450 h 1027832"/>
                  <a:gd name="T16" fmla="*/ 0 w 689223"/>
                  <a:gd name="T17" fmla="*/ 1027832 h 1027832"/>
                  <a:gd name="T18" fmla="*/ 311944 w 689223"/>
                  <a:gd name="T19" fmla="*/ 0 h 1027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9223" h="1027832">
                    <a:moveTo>
                      <a:pt x="439813" y="108968"/>
                    </a:moveTo>
                    <a:cubicBezTo>
                      <a:pt x="399126" y="108968"/>
                      <a:pt x="366143" y="141951"/>
                      <a:pt x="366143" y="182638"/>
                    </a:cubicBezTo>
                    <a:cubicBezTo>
                      <a:pt x="366143" y="223325"/>
                      <a:pt x="399126" y="256308"/>
                      <a:pt x="439813" y="256308"/>
                    </a:cubicBezTo>
                    <a:cubicBezTo>
                      <a:pt x="480500" y="256308"/>
                      <a:pt x="513483" y="223325"/>
                      <a:pt x="513483" y="182638"/>
                    </a:cubicBezTo>
                    <a:cubicBezTo>
                      <a:pt x="513483" y="141951"/>
                      <a:pt x="480500" y="108968"/>
                      <a:pt x="439813" y="108968"/>
                    </a:cubicBezTo>
                    <a:close/>
                    <a:moveTo>
                      <a:pt x="311944" y="0"/>
                    </a:moveTo>
                    <a:lnTo>
                      <a:pt x="689223" y="0"/>
                    </a:lnTo>
                    <a:lnTo>
                      <a:pt x="372517" y="1025450"/>
                    </a:lnTo>
                    <a:lnTo>
                      <a:pt x="0" y="1027832"/>
                    </a:lnTo>
                    <a:lnTo>
                      <a:pt x="311944" y="0"/>
                    </a:lnTo>
                    <a:close/>
                  </a:path>
                </a:pathLst>
              </a:custGeom>
              <a:solidFill>
                <a:srgbClr val="005490"/>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37916" name="椭圆 22"/>
              <p:cNvSpPr/>
              <p:nvPr/>
            </p:nvSpPr>
            <p:spPr bwMode="auto">
              <a:xfrm>
                <a:off x="0" y="855812"/>
                <a:ext cx="1385318" cy="1636563"/>
              </a:xfrm>
              <a:custGeom>
                <a:avLst/>
                <a:gdLst>
                  <a:gd name="T0" fmla="*/ 692658 w 1385318"/>
                  <a:gd name="T1" fmla="*/ 409189 h 1636563"/>
                  <a:gd name="T2" fmla="*/ 1227372 w 1385318"/>
                  <a:gd name="T3" fmla="*/ 943903 h 1636563"/>
                  <a:gd name="T4" fmla="*/ 692658 w 1385318"/>
                  <a:gd name="T5" fmla="*/ 1478617 h 1636563"/>
                  <a:gd name="T6" fmla="*/ 157944 w 1385318"/>
                  <a:gd name="T7" fmla="*/ 943903 h 1636563"/>
                  <a:gd name="T8" fmla="*/ 692658 w 1385318"/>
                  <a:gd name="T9" fmla="*/ 409189 h 1636563"/>
                  <a:gd name="T10" fmla="*/ 692658 w 1385318"/>
                  <a:gd name="T11" fmla="*/ 367839 h 1636563"/>
                  <a:gd name="T12" fmla="*/ 116594 w 1385318"/>
                  <a:gd name="T13" fmla="*/ 943903 h 1636563"/>
                  <a:gd name="T14" fmla="*/ 692658 w 1385318"/>
                  <a:gd name="T15" fmla="*/ 1519967 h 1636563"/>
                  <a:gd name="T16" fmla="*/ 1268722 w 1385318"/>
                  <a:gd name="T17" fmla="*/ 943903 h 1636563"/>
                  <a:gd name="T18" fmla="*/ 692658 w 1385318"/>
                  <a:gd name="T19" fmla="*/ 367839 h 1636563"/>
                  <a:gd name="T20" fmla="*/ 453480 w 1385318"/>
                  <a:gd name="T21" fmla="*/ 72008 h 1636563"/>
                  <a:gd name="T22" fmla="*/ 453480 w 1385318"/>
                  <a:gd name="T23" fmla="*/ 296230 h 1636563"/>
                  <a:gd name="T24" fmla="*/ 692659 w 1385318"/>
                  <a:gd name="T25" fmla="*/ 251245 h 1636563"/>
                  <a:gd name="T26" fmla="*/ 957536 w 1385318"/>
                  <a:gd name="T27" fmla="*/ 304207 h 1636563"/>
                  <a:gd name="T28" fmla="*/ 957536 w 1385318"/>
                  <a:gd name="T29" fmla="*/ 72008 h 1636563"/>
                  <a:gd name="T30" fmla="*/ 453480 w 1385318"/>
                  <a:gd name="T31" fmla="*/ 72008 h 1636563"/>
                  <a:gd name="T32" fmla="*/ 381472 w 1385318"/>
                  <a:gd name="T33" fmla="*/ 0 h 1636563"/>
                  <a:gd name="T34" fmla="*/ 1029544 w 1385318"/>
                  <a:gd name="T35" fmla="*/ 0 h 1636563"/>
                  <a:gd name="T36" fmla="*/ 1029544 w 1385318"/>
                  <a:gd name="T37" fmla="*/ 72008 h 1636563"/>
                  <a:gd name="T38" fmla="*/ 1029544 w 1385318"/>
                  <a:gd name="T39" fmla="*/ 342191 h 1636563"/>
                  <a:gd name="T40" fmla="*/ 1385318 w 1385318"/>
                  <a:gd name="T41" fmla="*/ 943904 h 1636563"/>
                  <a:gd name="T42" fmla="*/ 692659 w 1385318"/>
                  <a:gd name="T43" fmla="*/ 1636563 h 1636563"/>
                  <a:gd name="T44" fmla="*/ 0 w 1385318"/>
                  <a:gd name="T45" fmla="*/ 943904 h 1636563"/>
                  <a:gd name="T46" fmla="*/ 381472 w 1385318"/>
                  <a:gd name="T47" fmla="*/ 328243 h 1636563"/>
                  <a:gd name="T48" fmla="*/ 381472 w 1385318"/>
                  <a:gd name="T49" fmla="*/ 72008 h 1636563"/>
                  <a:gd name="T50" fmla="*/ 381472 w 1385318"/>
                  <a:gd name="T51" fmla="*/ 0 h 1636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5318" h="1636563">
                    <a:moveTo>
                      <a:pt x="692658" y="409189"/>
                    </a:moveTo>
                    <a:cubicBezTo>
                      <a:pt x="987972" y="409189"/>
                      <a:pt x="1227372" y="648589"/>
                      <a:pt x="1227372" y="943903"/>
                    </a:cubicBezTo>
                    <a:cubicBezTo>
                      <a:pt x="1227372" y="1239217"/>
                      <a:pt x="987972" y="1478617"/>
                      <a:pt x="692658" y="1478617"/>
                    </a:cubicBezTo>
                    <a:cubicBezTo>
                      <a:pt x="397344" y="1478617"/>
                      <a:pt x="157944" y="1239217"/>
                      <a:pt x="157944" y="943903"/>
                    </a:cubicBezTo>
                    <a:cubicBezTo>
                      <a:pt x="157944" y="648589"/>
                      <a:pt x="397344" y="409189"/>
                      <a:pt x="692658" y="409189"/>
                    </a:cubicBezTo>
                    <a:close/>
                    <a:moveTo>
                      <a:pt x="692658" y="367839"/>
                    </a:moveTo>
                    <a:cubicBezTo>
                      <a:pt x="374507" y="367839"/>
                      <a:pt x="116594" y="625752"/>
                      <a:pt x="116594" y="943903"/>
                    </a:cubicBezTo>
                    <a:cubicBezTo>
                      <a:pt x="116594" y="1262054"/>
                      <a:pt x="374507" y="1519967"/>
                      <a:pt x="692658" y="1519967"/>
                    </a:cubicBezTo>
                    <a:cubicBezTo>
                      <a:pt x="1010809" y="1519967"/>
                      <a:pt x="1268722" y="1262054"/>
                      <a:pt x="1268722" y="943903"/>
                    </a:cubicBezTo>
                    <a:cubicBezTo>
                      <a:pt x="1268722" y="625752"/>
                      <a:pt x="1010809" y="367839"/>
                      <a:pt x="692658" y="367839"/>
                    </a:cubicBezTo>
                    <a:close/>
                    <a:moveTo>
                      <a:pt x="453480" y="72008"/>
                    </a:moveTo>
                    <a:lnTo>
                      <a:pt x="453480" y="296230"/>
                    </a:lnTo>
                    <a:cubicBezTo>
                      <a:pt x="527423" y="266333"/>
                      <a:pt x="608279" y="251245"/>
                      <a:pt x="692659" y="251245"/>
                    </a:cubicBezTo>
                    <a:cubicBezTo>
                      <a:pt x="786546" y="251245"/>
                      <a:pt x="876070" y="269925"/>
                      <a:pt x="957536" y="304207"/>
                    </a:cubicBezTo>
                    <a:lnTo>
                      <a:pt x="957536" y="72008"/>
                    </a:lnTo>
                    <a:lnTo>
                      <a:pt x="453480" y="72008"/>
                    </a:lnTo>
                    <a:close/>
                    <a:moveTo>
                      <a:pt x="381472" y="0"/>
                    </a:moveTo>
                    <a:lnTo>
                      <a:pt x="1029544" y="0"/>
                    </a:lnTo>
                    <a:lnTo>
                      <a:pt x="1029544" y="72008"/>
                    </a:lnTo>
                    <a:lnTo>
                      <a:pt x="1029544" y="342191"/>
                    </a:lnTo>
                    <a:cubicBezTo>
                      <a:pt x="1242479" y="458018"/>
                      <a:pt x="1385318" y="684280"/>
                      <a:pt x="1385318" y="943904"/>
                    </a:cubicBezTo>
                    <a:cubicBezTo>
                      <a:pt x="1385318" y="1326449"/>
                      <a:pt x="1075204" y="1636563"/>
                      <a:pt x="692659" y="1636563"/>
                    </a:cubicBezTo>
                    <a:cubicBezTo>
                      <a:pt x="310114" y="1636563"/>
                      <a:pt x="0" y="1326449"/>
                      <a:pt x="0" y="943904"/>
                    </a:cubicBezTo>
                    <a:cubicBezTo>
                      <a:pt x="0" y="673806"/>
                      <a:pt x="154597" y="439816"/>
                      <a:pt x="381472" y="328243"/>
                    </a:cubicBezTo>
                    <a:lnTo>
                      <a:pt x="381472" y="72008"/>
                    </a:lnTo>
                    <a:lnTo>
                      <a:pt x="381472"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37917" name="矩形 27"/>
              <p:cNvSpPr/>
              <p:nvPr/>
            </p:nvSpPr>
            <p:spPr bwMode="auto">
              <a:xfrm>
                <a:off x="541387" y="0"/>
                <a:ext cx="689223" cy="1027832"/>
              </a:xfrm>
              <a:custGeom>
                <a:avLst/>
                <a:gdLst>
                  <a:gd name="T0" fmla="*/ 439813 w 689223"/>
                  <a:gd name="T1" fmla="*/ 108968 h 1027832"/>
                  <a:gd name="T2" fmla="*/ 366143 w 689223"/>
                  <a:gd name="T3" fmla="*/ 182638 h 1027832"/>
                  <a:gd name="T4" fmla="*/ 439813 w 689223"/>
                  <a:gd name="T5" fmla="*/ 256308 h 1027832"/>
                  <a:gd name="T6" fmla="*/ 513483 w 689223"/>
                  <a:gd name="T7" fmla="*/ 182638 h 1027832"/>
                  <a:gd name="T8" fmla="*/ 439813 w 689223"/>
                  <a:gd name="T9" fmla="*/ 108968 h 1027832"/>
                  <a:gd name="T10" fmla="*/ 311944 w 689223"/>
                  <a:gd name="T11" fmla="*/ 0 h 1027832"/>
                  <a:gd name="T12" fmla="*/ 689223 w 689223"/>
                  <a:gd name="T13" fmla="*/ 0 h 1027832"/>
                  <a:gd name="T14" fmla="*/ 372517 w 689223"/>
                  <a:gd name="T15" fmla="*/ 1025450 h 1027832"/>
                  <a:gd name="T16" fmla="*/ 0 w 689223"/>
                  <a:gd name="T17" fmla="*/ 1027832 h 1027832"/>
                  <a:gd name="T18" fmla="*/ 311944 w 689223"/>
                  <a:gd name="T19" fmla="*/ 0 h 1027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9223" h="1027832">
                    <a:moveTo>
                      <a:pt x="439813" y="108968"/>
                    </a:moveTo>
                    <a:cubicBezTo>
                      <a:pt x="399126" y="108968"/>
                      <a:pt x="366143" y="141951"/>
                      <a:pt x="366143" y="182638"/>
                    </a:cubicBezTo>
                    <a:cubicBezTo>
                      <a:pt x="366143" y="223325"/>
                      <a:pt x="399126" y="256308"/>
                      <a:pt x="439813" y="256308"/>
                    </a:cubicBezTo>
                    <a:cubicBezTo>
                      <a:pt x="480500" y="256308"/>
                      <a:pt x="513483" y="223325"/>
                      <a:pt x="513483" y="182638"/>
                    </a:cubicBezTo>
                    <a:cubicBezTo>
                      <a:pt x="513483" y="141951"/>
                      <a:pt x="480500" y="108968"/>
                      <a:pt x="439813" y="108968"/>
                    </a:cubicBezTo>
                    <a:close/>
                    <a:moveTo>
                      <a:pt x="311944" y="0"/>
                    </a:moveTo>
                    <a:lnTo>
                      <a:pt x="689223" y="0"/>
                    </a:lnTo>
                    <a:lnTo>
                      <a:pt x="372517" y="1025450"/>
                    </a:lnTo>
                    <a:lnTo>
                      <a:pt x="0" y="1027832"/>
                    </a:lnTo>
                    <a:lnTo>
                      <a:pt x="311944" y="0"/>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sp>
          <p:nvSpPr>
            <p:cNvPr id="37918" name="TextBox 26"/>
            <p:cNvSpPr txBox="1">
              <a:spLocks noChangeArrowheads="1"/>
            </p:cNvSpPr>
            <p:nvPr/>
          </p:nvSpPr>
          <p:spPr bwMode="auto">
            <a:xfrm>
              <a:off x="246165" y="1236330"/>
              <a:ext cx="73289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000">
                  <a:solidFill>
                    <a:srgbClr val="FFFFFF"/>
                  </a:solidFill>
                  <a:latin typeface="Impact" panose="020B0806030902050204" pitchFamily="34" charset="0"/>
                </a:rPr>
                <a:t>03</a:t>
              </a:r>
              <a:endParaRPr lang="zh-CN" altLang="en-US" sz="4000">
                <a:solidFill>
                  <a:srgbClr val="FFFFFF"/>
                </a:solidFill>
                <a:latin typeface="Impact" panose="020B0806030902050204" pitchFamily="34" charset="0"/>
              </a:endParaRPr>
            </a:p>
          </p:txBody>
        </p:sp>
      </p:grpSp>
      <p:sp>
        <p:nvSpPr>
          <p:cNvPr id="37919" name="矩形 1"/>
          <p:cNvSpPr>
            <a:spLocks noChangeArrowheads="1"/>
          </p:cNvSpPr>
          <p:nvPr/>
        </p:nvSpPr>
        <p:spPr bwMode="auto">
          <a:xfrm>
            <a:off x="1071750" y="3957272"/>
            <a:ext cx="1894216" cy="70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随着计算机技术的发展及印刷技术进步，平面设计在视觉感观领域的表现也越来越丰富的这真正的对今天的平面设计的。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sp>
        <p:nvSpPr>
          <p:cNvPr id="37920" name="矩形 1"/>
          <p:cNvSpPr>
            <a:spLocks noChangeArrowheads="1"/>
          </p:cNvSpPr>
          <p:nvPr/>
        </p:nvSpPr>
        <p:spPr bwMode="auto">
          <a:xfrm>
            <a:off x="3591549" y="3957272"/>
            <a:ext cx="1894217" cy="70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随着计算机技术的发展及印刷技术进步，平面设计在视觉感观领域的表现也越来越丰富的这真正的对今天的平面设计的。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sp>
        <p:nvSpPr>
          <p:cNvPr id="37921" name="矩形 1"/>
          <p:cNvSpPr>
            <a:spLocks noChangeArrowheads="1"/>
          </p:cNvSpPr>
          <p:nvPr/>
        </p:nvSpPr>
        <p:spPr bwMode="auto">
          <a:xfrm>
            <a:off x="6111350" y="3957272"/>
            <a:ext cx="1894216" cy="70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随着计算机技术的发展及印刷技术进步，平面设计在视觉感观领域的表现也越来越丰富的这真正的对今天的平面设计的。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pic>
        <p:nvPicPr>
          <p:cNvPr id="34" name="Picture 28" descr="E:\我图PPT\00001PNG素材\底边条\分层菱形.pn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4837" y="-812877"/>
            <a:ext cx="9150426" cy="101921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8" descr="E:\我图PPT\00001PNG素材\底边条\分层菱形.pn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61363" y="4938746"/>
            <a:ext cx="9315490" cy="10192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childTnLst>
                          </p:cTn>
                        </p:par>
                        <p:par>
                          <p:cTn id="12" fill="hold">
                            <p:stCondLst>
                              <p:cond delay="1000"/>
                            </p:stCondLst>
                            <p:childTnLst>
                              <p:par>
                                <p:cTn id="13" presetID="15" presetClass="entr" presetSubtype="0" fill="hold" nodeType="afterEffect">
                                  <p:stCondLst>
                                    <p:cond delay="0"/>
                                  </p:stCondLst>
                                  <p:childTnLst>
                                    <p:set>
                                      <p:cBhvr>
                                        <p:cTn id="14" dur="1" fill="hold">
                                          <p:stCondLst>
                                            <p:cond delay="0"/>
                                          </p:stCondLst>
                                        </p:cTn>
                                        <p:tgtEl>
                                          <p:spTgt spid="37890"/>
                                        </p:tgtEl>
                                        <p:attrNameLst>
                                          <p:attrName>style.visibility</p:attrName>
                                        </p:attrNameLst>
                                      </p:cBhvr>
                                      <p:to>
                                        <p:strVal val="visible"/>
                                      </p:to>
                                    </p:set>
                                    <p:anim calcmode="lin" valueType="num">
                                      <p:cBhvr>
                                        <p:cTn id="15" dur="1000" fill="hold"/>
                                        <p:tgtEl>
                                          <p:spTgt spid="37890"/>
                                        </p:tgtEl>
                                        <p:attrNameLst>
                                          <p:attrName>ppt_w</p:attrName>
                                        </p:attrNameLst>
                                      </p:cBhvr>
                                      <p:tavLst>
                                        <p:tav tm="0">
                                          <p:val>
                                            <p:fltVal val="0"/>
                                          </p:val>
                                        </p:tav>
                                        <p:tav tm="100000">
                                          <p:val>
                                            <p:strVal val="#ppt_w"/>
                                          </p:val>
                                        </p:tav>
                                      </p:tavLst>
                                    </p:anim>
                                    <p:anim calcmode="lin" valueType="num">
                                      <p:cBhvr>
                                        <p:cTn id="16" dur="1000" fill="hold"/>
                                        <p:tgtEl>
                                          <p:spTgt spid="37890"/>
                                        </p:tgtEl>
                                        <p:attrNameLst>
                                          <p:attrName>ppt_h</p:attrName>
                                        </p:attrNameLst>
                                      </p:cBhvr>
                                      <p:tavLst>
                                        <p:tav tm="0">
                                          <p:val>
                                            <p:fltVal val="0"/>
                                          </p:val>
                                        </p:tav>
                                        <p:tav tm="100000">
                                          <p:val>
                                            <p:strVal val="#ppt_h"/>
                                          </p:val>
                                        </p:tav>
                                      </p:tavLst>
                                    </p:anim>
                                    <p:anim calcmode="lin" valueType="num">
                                      <p:cBhvr>
                                        <p:cTn id="17" dur="1000" fill="hold"/>
                                        <p:tgtEl>
                                          <p:spTgt spid="3789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7890"/>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2000"/>
                            </p:stCondLst>
                            <p:childTnLst>
                              <p:par>
                                <p:cTn id="20" presetID="2" presetClass="entr" presetSubtype="1" fill="hold" nodeType="afterEffect">
                                  <p:stCondLst>
                                    <p:cond delay="0"/>
                                  </p:stCondLst>
                                  <p:childTnLst>
                                    <p:set>
                                      <p:cBhvr>
                                        <p:cTn id="21" dur="1" fill="hold">
                                          <p:stCondLst>
                                            <p:cond delay="0"/>
                                          </p:stCondLst>
                                        </p:cTn>
                                        <p:tgtEl>
                                          <p:spTgt spid="37901"/>
                                        </p:tgtEl>
                                        <p:attrNameLst>
                                          <p:attrName>style.visibility</p:attrName>
                                        </p:attrNameLst>
                                      </p:cBhvr>
                                      <p:to>
                                        <p:strVal val="visible"/>
                                      </p:to>
                                    </p:set>
                                    <p:anim calcmode="lin" valueType="num">
                                      <p:cBhvr additive="base">
                                        <p:cTn id="22" dur="500" fill="hold"/>
                                        <p:tgtEl>
                                          <p:spTgt spid="37901"/>
                                        </p:tgtEl>
                                        <p:attrNameLst>
                                          <p:attrName>ppt_x</p:attrName>
                                        </p:attrNameLst>
                                      </p:cBhvr>
                                      <p:tavLst>
                                        <p:tav tm="0">
                                          <p:val>
                                            <p:strVal val="#ppt_x"/>
                                          </p:val>
                                        </p:tav>
                                        <p:tav tm="100000">
                                          <p:val>
                                            <p:strVal val="#ppt_x"/>
                                          </p:val>
                                        </p:tav>
                                      </p:tavLst>
                                    </p:anim>
                                    <p:anim calcmode="lin" valueType="num">
                                      <p:cBhvr additive="base">
                                        <p:cTn id="23" dur="500" fill="hold"/>
                                        <p:tgtEl>
                                          <p:spTgt spid="37901"/>
                                        </p:tgtEl>
                                        <p:attrNameLst>
                                          <p:attrName>ppt_y</p:attrName>
                                        </p:attrNameLst>
                                      </p:cBhvr>
                                      <p:tavLst>
                                        <p:tav tm="0">
                                          <p:val>
                                            <p:strVal val="0-#ppt_h/2"/>
                                          </p:val>
                                        </p:tav>
                                        <p:tav tm="100000">
                                          <p:val>
                                            <p:strVal val="#ppt_y"/>
                                          </p:val>
                                        </p:tav>
                                      </p:tavLst>
                                    </p:anim>
                                  </p:childTnLst>
                                </p:cTn>
                              </p:par>
                            </p:childTnLst>
                          </p:cTn>
                        </p:par>
                        <p:par>
                          <p:cTn id="24" fill="hold">
                            <p:stCondLst>
                              <p:cond delay="2500"/>
                            </p:stCondLst>
                            <p:childTnLst>
                              <p:par>
                                <p:cTn id="25" presetID="2" presetClass="entr" presetSubtype="1" fill="hold" nodeType="afterEffect">
                                  <p:stCondLst>
                                    <p:cond delay="0"/>
                                  </p:stCondLst>
                                  <p:childTnLst>
                                    <p:set>
                                      <p:cBhvr>
                                        <p:cTn id="26" dur="1" fill="hold">
                                          <p:stCondLst>
                                            <p:cond delay="0"/>
                                          </p:stCondLst>
                                        </p:cTn>
                                        <p:tgtEl>
                                          <p:spTgt spid="37907"/>
                                        </p:tgtEl>
                                        <p:attrNameLst>
                                          <p:attrName>style.visibility</p:attrName>
                                        </p:attrNameLst>
                                      </p:cBhvr>
                                      <p:to>
                                        <p:strVal val="visible"/>
                                      </p:to>
                                    </p:set>
                                    <p:anim calcmode="lin" valueType="num">
                                      <p:cBhvr additive="base">
                                        <p:cTn id="27" dur="500" fill="hold"/>
                                        <p:tgtEl>
                                          <p:spTgt spid="37907"/>
                                        </p:tgtEl>
                                        <p:attrNameLst>
                                          <p:attrName>ppt_x</p:attrName>
                                        </p:attrNameLst>
                                      </p:cBhvr>
                                      <p:tavLst>
                                        <p:tav tm="0">
                                          <p:val>
                                            <p:strVal val="#ppt_x"/>
                                          </p:val>
                                        </p:tav>
                                        <p:tav tm="100000">
                                          <p:val>
                                            <p:strVal val="#ppt_x"/>
                                          </p:val>
                                        </p:tav>
                                      </p:tavLst>
                                    </p:anim>
                                    <p:anim calcmode="lin" valueType="num">
                                      <p:cBhvr additive="base">
                                        <p:cTn id="28" dur="500" fill="hold"/>
                                        <p:tgtEl>
                                          <p:spTgt spid="37907"/>
                                        </p:tgtEl>
                                        <p:attrNameLst>
                                          <p:attrName>ppt_y</p:attrName>
                                        </p:attrNameLst>
                                      </p:cBhvr>
                                      <p:tavLst>
                                        <p:tav tm="0">
                                          <p:val>
                                            <p:strVal val="0-#ppt_h/2"/>
                                          </p:val>
                                        </p:tav>
                                        <p:tav tm="100000">
                                          <p:val>
                                            <p:strVal val="#ppt_y"/>
                                          </p:val>
                                        </p:tav>
                                      </p:tavLst>
                                    </p:anim>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37913"/>
                                        </p:tgtEl>
                                        <p:attrNameLst>
                                          <p:attrName>style.visibility</p:attrName>
                                        </p:attrNameLst>
                                      </p:cBhvr>
                                      <p:to>
                                        <p:strVal val="visible"/>
                                      </p:to>
                                    </p:set>
                                    <p:anim calcmode="lin" valueType="num">
                                      <p:cBhvr additive="base">
                                        <p:cTn id="32" dur="500" fill="hold"/>
                                        <p:tgtEl>
                                          <p:spTgt spid="37913"/>
                                        </p:tgtEl>
                                        <p:attrNameLst>
                                          <p:attrName>ppt_x</p:attrName>
                                        </p:attrNameLst>
                                      </p:cBhvr>
                                      <p:tavLst>
                                        <p:tav tm="0">
                                          <p:val>
                                            <p:strVal val="#ppt_x"/>
                                          </p:val>
                                        </p:tav>
                                        <p:tav tm="100000">
                                          <p:val>
                                            <p:strVal val="#ppt_x"/>
                                          </p:val>
                                        </p:tav>
                                      </p:tavLst>
                                    </p:anim>
                                    <p:anim calcmode="lin" valueType="num">
                                      <p:cBhvr additive="base">
                                        <p:cTn id="33" dur="500" fill="hold"/>
                                        <p:tgtEl>
                                          <p:spTgt spid="3791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 presetClass="entr" presetSubtype="8" fill="hold" grpId="0" nodeType="afterEffect">
                                  <p:stCondLst>
                                    <p:cond delay="0"/>
                                  </p:stCondLst>
                                  <p:childTnLst>
                                    <p:set>
                                      <p:cBhvr>
                                        <p:cTn id="36" dur="1" fill="hold">
                                          <p:stCondLst>
                                            <p:cond delay="0"/>
                                          </p:stCondLst>
                                        </p:cTn>
                                        <p:tgtEl>
                                          <p:spTgt spid="37919"/>
                                        </p:tgtEl>
                                        <p:attrNameLst>
                                          <p:attrName>style.visibility</p:attrName>
                                        </p:attrNameLst>
                                      </p:cBhvr>
                                      <p:to>
                                        <p:strVal val="visible"/>
                                      </p:to>
                                    </p:set>
                                    <p:anim calcmode="lin" valueType="num">
                                      <p:cBhvr additive="base">
                                        <p:cTn id="37" dur="300" fill="hold"/>
                                        <p:tgtEl>
                                          <p:spTgt spid="37919"/>
                                        </p:tgtEl>
                                        <p:attrNameLst>
                                          <p:attrName>ppt_x</p:attrName>
                                        </p:attrNameLst>
                                      </p:cBhvr>
                                      <p:tavLst>
                                        <p:tav tm="0">
                                          <p:val>
                                            <p:strVal val="0-#ppt_w/2"/>
                                          </p:val>
                                        </p:tav>
                                        <p:tav tm="100000">
                                          <p:val>
                                            <p:strVal val="#ppt_x"/>
                                          </p:val>
                                        </p:tav>
                                      </p:tavLst>
                                    </p:anim>
                                    <p:anim calcmode="lin" valueType="num">
                                      <p:cBhvr additive="base">
                                        <p:cTn id="38" dur="300" fill="hold"/>
                                        <p:tgtEl>
                                          <p:spTgt spid="37919"/>
                                        </p:tgtEl>
                                        <p:attrNameLst>
                                          <p:attrName>ppt_y</p:attrName>
                                        </p:attrNameLst>
                                      </p:cBhvr>
                                      <p:tavLst>
                                        <p:tav tm="0">
                                          <p:val>
                                            <p:strVal val="#ppt_y"/>
                                          </p:val>
                                        </p:tav>
                                        <p:tav tm="100000">
                                          <p:val>
                                            <p:strVal val="#ppt_y"/>
                                          </p:val>
                                        </p:tav>
                                      </p:tavLst>
                                    </p:anim>
                                  </p:childTnLst>
                                </p:cTn>
                              </p:par>
                            </p:childTnLst>
                          </p:cTn>
                        </p:par>
                        <p:par>
                          <p:cTn id="39" fill="hold">
                            <p:stCondLst>
                              <p:cond delay="4000"/>
                            </p:stCondLst>
                            <p:childTnLst>
                              <p:par>
                                <p:cTn id="40" presetID="2" presetClass="entr" presetSubtype="8" fill="hold" grpId="0" nodeType="afterEffect">
                                  <p:stCondLst>
                                    <p:cond delay="0"/>
                                  </p:stCondLst>
                                  <p:childTnLst>
                                    <p:set>
                                      <p:cBhvr>
                                        <p:cTn id="41" dur="1" fill="hold">
                                          <p:stCondLst>
                                            <p:cond delay="0"/>
                                          </p:stCondLst>
                                        </p:cTn>
                                        <p:tgtEl>
                                          <p:spTgt spid="37920"/>
                                        </p:tgtEl>
                                        <p:attrNameLst>
                                          <p:attrName>style.visibility</p:attrName>
                                        </p:attrNameLst>
                                      </p:cBhvr>
                                      <p:to>
                                        <p:strVal val="visible"/>
                                      </p:to>
                                    </p:set>
                                    <p:anim calcmode="lin" valueType="num">
                                      <p:cBhvr additive="base">
                                        <p:cTn id="42" dur="300" fill="hold"/>
                                        <p:tgtEl>
                                          <p:spTgt spid="37920"/>
                                        </p:tgtEl>
                                        <p:attrNameLst>
                                          <p:attrName>ppt_x</p:attrName>
                                        </p:attrNameLst>
                                      </p:cBhvr>
                                      <p:tavLst>
                                        <p:tav tm="0">
                                          <p:val>
                                            <p:strVal val="0-#ppt_w/2"/>
                                          </p:val>
                                        </p:tav>
                                        <p:tav tm="100000">
                                          <p:val>
                                            <p:strVal val="#ppt_x"/>
                                          </p:val>
                                        </p:tav>
                                      </p:tavLst>
                                    </p:anim>
                                    <p:anim calcmode="lin" valueType="num">
                                      <p:cBhvr additive="base">
                                        <p:cTn id="43" dur="300" fill="hold"/>
                                        <p:tgtEl>
                                          <p:spTgt spid="37920"/>
                                        </p:tgtEl>
                                        <p:attrNameLst>
                                          <p:attrName>ppt_y</p:attrName>
                                        </p:attrNameLst>
                                      </p:cBhvr>
                                      <p:tavLst>
                                        <p:tav tm="0">
                                          <p:val>
                                            <p:strVal val="#ppt_y"/>
                                          </p:val>
                                        </p:tav>
                                        <p:tav tm="100000">
                                          <p:val>
                                            <p:strVal val="#ppt_y"/>
                                          </p:val>
                                        </p:tav>
                                      </p:tavLst>
                                    </p:anim>
                                  </p:childTnLst>
                                </p:cTn>
                              </p:par>
                            </p:childTnLst>
                          </p:cTn>
                        </p:par>
                        <p:par>
                          <p:cTn id="44" fill="hold">
                            <p:stCondLst>
                              <p:cond delay="4500"/>
                            </p:stCondLst>
                            <p:childTnLst>
                              <p:par>
                                <p:cTn id="45" presetID="2" presetClass="entr" presetSubtype="8" fill="hold" grpId="0" nodeType="afterEffect">
                                  <p:stCondLst>
                                    <p:cond delay="0"/>
                                  </p:stCondLst>
                                  <p:childTnLst>
                                    <p:set>
                                      <p:cBhvr>
                                        <p:cTn id="46" dur="1" fill="hold">
                                          <p:stCondLst>
                                            <p:cond delay="0"/>
                                          </p:stCondLst>
                                        </p:cTn>
                                        <p:tgtEl>
                                          <p:spTgt spid="37921"/>
                                        </p:tgtEl>
                                        <p:attrNameLst>
                                          <p:attrName>style.visibility</p:attrName>
                                        </p:attrNameLst>
                                      </p:cBhvr>
                                      <p:to>
                                        <p:strVal val="visible"/>
                                      </p:to>
                                    </p:set>
                                    <p:anim calcmode="lin" valueType="num">
                                      <p:cBhvr additive="base">
                                        <p:cTn id="47" dur="300" fill="hold"/>
                                        <p:tgtEl>
                                          <p:spTgt spid="37921"/>
                                        </p:tgtEl>
                                        <p:attrNameLst>
                                          <p:attrName>ppt_x</p:attrName>
                                        </p:attrNameLst>
                                      </p:cBhvr>
                                      <p:tavLst>
                                        <p:tav tm="0">
                                          <p:val>
                                            <p:strVal val="0-#ppt_w/2"/>
                                          </p:val>
                                        </p:tav>
                                        <p:tav tm="100000">
                                          <p:val>
                                            <p:strVal val="#ppt_x"/>
                                          </p:val>
                                        </p:tav>
                                      </p:tavLst>
                                    </p:anim>
                                    <p:anim calcmode="lin" valueType="num">
                                      <p:cBhvr additive="base">
                                        <p:cTn id="48" dur="300" fill="hold"/>
                                        <p:tgtEl>
                                          <p:spTgt spid="379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9" grpId="0" autoUpdateAnimBg="0"/>
      <p:bldP spid="37920" grpId="0" autoUpdateAnimBg="0"/>
      <p:bldP spid="37921"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8914" name="组合 3"/>
          <p:cNvGrpSpPr/>
          <p:nvPr/>
        </p:nvGrpSpPr>
        <p:grpSpPr bwMode="auto">
          <a:xfrm>
            <a:off x="471570" y="198500"/>
            <a:ext cx="3453412" cy="543093"/>
            <a:chOff x="0" y="0"/>
            <a:chExt cx="3452079" cy="542182"/>
          </a:xfrm>
        </p:grpSpPr>
        <p:grpSp>
          <p:nvGrpSpPr>
            <p:cNvPr id="38915" name="组合 2"/>
            <p:cNvGrpSpPr/>
            <p:nvPr/>
          </p:nvGrpSpPr>
          <p:grpSpPr bwMode="auto">
            <a:xfrm>
              <a:off x="0" y="0"/>
              <a:ext cx="3452079" cy="542182"/>
              <a:chOff x="0" y="0"/>
              <a:chExt cx="3452079" cy="542182"/>
            </a:xfrm>
          </p:grpSpPr>
          <p:sp>
            <p:nvSpPr>
              <p:cNvPr id="38916" name="圆角矩形 1"/>
              <p:cNvSpPr>
                <a:spLocks noChangeArrowheads="1"/>
              </p:cNvSpPr>
              <p:nvPr/>
            </p:nvSpPr>
            <p:spPr bwMode="auto">
              <a:xfrm>
                <a:off x="507788" y="89263"/>
                <a:ext cx="2872283" cy="41140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38917" name="TextBox 29"/>
              <p:cNvSpPr txBox="1">
                <a:spLocks noChangeArrowheads="1"/>
              </p:cNvSpPr>
              <p:nvPr/>
            </p:nvSpPr>
            <p:spPr bwMode="auto">
              <a:xfrm>
                <a:off x="716816" y="130779"/>
                <a:ext cx="2735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在这里填写项目的大标题</a:t>
                </a:r>
                <a:endPar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grpSp>
            <p:nvGrpSpPr>
              <p:cNvPr id="38918" name="组合 42"/>
              <p:cNvGrpSpPr/>
              <p:nvPr/>
            </p:nvGrpSpPr>
            <p:grpSpPr bwMode="auto">
              <a:xfrm>
                <a:off x="0" y="0"/>
                <a:ext cx="571760" cy="542182"/>
                <a:chOff x="0" y="0"/>
                <a:chExt cx="713451" cy="676543"/>
              </a:xfrm>
            </p:grpSpPr>
            <p:grpSp>
              <p:nvGrpSpPr>
                <p:cNvPr id="38919" name="组合 44"/>
                <p:cNvGrpSpPr/>
                <p:nvPr/>
              </p:nvGrpSpPr>
              <p:grpSpPr bwMode="auto">
                <a:xfrm>
                  <a:off x="0" y="0"/>
                  <a:ext cx="576064" cy="676543"/>
                  <a:chOff x="0" y="0"/>
                  <a:chExt cx="576064" cy="676543"/>
                </a:xfrm>
              </p:grpSpPr>
              <p:sp>
                <p:nvSpPr>
                  <p:cNvPr id="38920" name="圆角矩形 48"/>
                  <p:cNvSpPr>
                    <a:spLocks noChangeArrowheads="1"/>
                  </p:cNvSpPr>
                  <p:nvPr/>
                </p:nvSpPr>
                <p:spPr bwMode="auto">
                  <a:xfrm>
                    <a:off x="0" y="0"/>
                    <a:ext cx="576064" cy="67654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38921" name="圆角矩形 10"/>
                  <p:cNvSpPr/>
                  <p:nvPr/>
                </p:nvSpPr>
                <p:spPr bwMode="auto">
                  <a:xfrm>
                    <a:off x="13321" y="9524"/>
                    <a:ext cx="540517" cy="667019"/>
                  </a:xfrm>
                  <a:custGeom>
                    <a:avLst/>
                    <a:gdLst>
                      <a:gd name="T0" fmla="*/ 96013 w 567277"/>
                      <a:gd name="T1" fmla="*/ 0 h 849176"/>
                      <a:gd name="T2" fmla="*/ 480051 w 567277"/>
                      <a:gd name="T3" fmla="*/ 0 h 849176"/>
                      <a:gd name="T4" fmla="*/ 567277 w 567277"/>
                      <a:gd name="T5" fmla="*/ 56798 h 849176"/>
                      <a:gd name="T6" fmla="*/ 1834 w 567277"/>
                      <a:gd name="T7" fmla="*/ 849176 h 849176"/>
                      <a:gd name="T8" fmla="*/ 0 w 567277"/>
                      <a:gd name="T9" fmla="*/ 840091 h 849176"/>
                      <a:gd name="T10" fmla="*/ 0 w 567277"/>
                      <a:gd name="T11" fmla="*/ 96013 h 849176"/>
                      <a:gd name="T12" fmla="*/ 96013 w 567277"/>
                      <a:gd name="T13" fmla="*/ 0 h 849176"/>
                    </a:gdLst>
                    <a:ahLst/>
                    <a:cxnLst>
                      <a:cxn ang="0">
                        <a:pos x="T0" y="T1"/>
                      </a:cxn>
                      <a:cxn ang="0">
                        <a:pos x="T2" y="T3"/>
                      </a:cxn>
                      <a:cxn ang="0">
                        <a:pos x="T4" y="T5"/>
                      </a:cxn>
                      <a:cxn ang="0">
                        <a:pos x="T6" y="T7"/>
                      </a:cxn>
                      <a:cxn ang="0">
                        <a:pos x="T8" y="T9"/>
                      </a:cxn>
                      <a:cxn ang="0">
                        <a:pos x="T10" y="T11"/>
                      </a:cxn>
                      <a:cxn ang="0">
                        <a:pos x="T12" y="T13"/>
                      </a:cxn>
                    </a:cxnLst>
                    <a:rect l="0" t="0" r="r" b="b"/>
                    <a:pathLst>
                      <a:path w="567277" h="849176">
                        <a:moveTo>
                          <a:pt x="96013" y="0"/>
                        </a:moveTo>
                        <a:lnTo>
                          <a:pt x="480051" y="0"/>
                        </a:lnTo>
                        <a:cubicBezTo>
                          <a:pt x="519045" y="0"/>
                          <a:pt x="552609" y="23245"/>
                          <a:pt x="567277" y="56798"/>
                        </a:cubicBezTo>
                        <a:cubicBezTo>
                          <a:pt x="244152" y="189919"/>
                          <a:pt x="14842" y="493018"/>
                          <a:pt x="1834" y="849176"/>
                        </a:cubicBezTo>
                        <a:cubicBezTo>
                          <a:pt x="148" y="846275"/>
                          <a:pt x="0" y="843200"/>
                          <a:pt x="0" y="840091"/>
                        </a:cubicBezTo>
                        <a:lnTo>
                          <a:pt x="0" y="96013"/>
                        </a:lnTo>
                        <a:cubicBezTo>
                          <a:pt x="0" y="42986"/>
                          <a:pt x="42986" y="0"/>
                          <a:pt x="96013" y="0"/>
                        </a:cubicBezTo>
                        <a:close/>
                      </a:path>
                    </a:pathLst>
                  </a:custGeom>
                  <a:gradFill rotWithShape="0">
                    <a:gsLst>
                      <a:gs pos="0">
                        <a:schemeClr val="bg1">
                          <a:alpha val="34999"/>
                        </a:schemeClr>
                      </a:gs>
                      <a:gs pos="100000">
                        <a:schemeClr val="tx2"/>
                      </a:gs>
                    </a:gsLst>
                    <a:lin ang="1200000"/>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pic>
              <p:nvPicPr>
                <p:cNvPr id="38922" name="图片 4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184967"/>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图片 4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436995"/>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38924" name="图片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3" y="114282"/>
              <a:ext cx="321250" cy="321250"/>
            </a:xfrm>
            <a:prstGeom prst="rect">
              <a:avLst/>
            </a:prstGeom>
            <a:noFill/>
            <a:ln>
              <a:noFill/>
            </a:ln>
            <a:effectLst>
              <a:outerShdw dist="12700" dir="27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925" name="组合 12"/>
          <p:cNvGrpSpPr/>
          <p:nvPr/>
        </p:nvGrpSpPr>
        <p:grpSpPr bwMode="auto">
          <a:xfrm>
            <a:off x="6197089" y="2212071"/>
            <a:ext cx="1670340" cy="1610222"/>
            <a:chOff x="0" y="0"/>
            <a:chExt cx="1671177" cy="1609411"/>
          </a:xfrm>
        </p:grpSpPr>
        <p:sp>
          <p:nvSpPr>
            <p:cNvPr id="38926" name="右箭头 55"/>
            <p:cNvSpPr/>
            <p:nvPr/>
          </p:nvSpPr>
          <p:spPr bwMode="auto">
            <a:xfrm>
              <a:off x="0" y="0"/>
              <a:ext cx="1671177" cy="1609411"/>
            </a:xfrm>
            <a:custGeom>
              <a:avLst/>
              <a:gdLst>
                <a:gd name="T0" fmla="*/ 0 w 1671177"/>
                <a:gd name="T1" fmla="*/ 354510 h 1609411"/>
                <a:gd name="T2" fmla="*/ 556334 w 1671177"/>
                <a:gd name="T3" fmla="*/ 353057 h 1609411"/>
                <a:gd name="T4" fmla="*/ 850996 w 1671177"/>
                <a:gd name="T5" fmla="*/ 94099 h 1609411"/>
                <a:gd name="T6" fmla="*/ 1004876 w 1671177"/>
                <a:gd name="T7" fmla="*/ 34278 h 1609411"/>
                <a:gd name="T8" fmla="*/ 1577267 w 1671177"/>
                <a:gd name="T9" fmla="*/ 619386 h 1609411"/>
                <a:gd name="T10" fmla="*/ 1589104 w 1671177"/>
                <a:gd name="T11" fmla="*/ 982488 h 1609411"/>
                <a:gd name="T12" fmla="*/ 1013753 w 1671177"/>
                <a:gd name="T13" fmla="*/ 1548957 h 1609411"/>
                <a:gd name="T14" fmla="*/ 853956 w 1671177"/>
                <a:gd name="T15" fmla="*/ 1495056 h 1609411"/>
                <a:gd name="T16" fmla="*/ 582967 w 1671177"/>
                <a:gd name="T17" fmla="*/ 1267456 h 1609411"/>
                <a:gd name="T18" fmla="*/ 0 w 1671177"/>
                <a:gd name="T19" fmla="*/ 1267196 h 1609411"/>
                <a:gd name="T20" fmla="*/ 266330 w 1671177"/>
                <a:gd name="T21" fmla="*/ 989289 h 1609411"/>
                <a:gd name="T22" fmla="*/ 287045 w 1671177"/>
                <a:gd name="T23" fmla="*/ 646020 h 1609411"/>
                <a:gd name="T24" fmla="*/ 0 w 1671177"/>
                <a:gd name="T25" fmla="*/ 354510 h 1609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rgbClr val="80CAFF"/>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38927" name="TextBox 14"/>
            <p:cNvSpPr txBox="1">
              <a:spLocks noChangeArrowheads="1"/>
            </p:cNvSpPr>
            <p:nvPr/>
          </p:nvSpPr>
          <p:spPr bwMode="auto">
            <a:xfrm>
              <a:off x="680641" y="543095"/>
              <a:ext cx="569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800">
                  <a:solidFill>
                    <a:srgbClr val="FFFFFF"/>
                  </a:solidFill>
                  <a:latin typeface="Impact" panose="020B0806030902050204" pitchFamily="34" charset="0"/>
                </a:rPr>
                <a:t>05</a:t>
              </a:r>
              <a:endParaRPr lang="zh-CN" altLang="en-US" sz="2800">
                <a:solidFill>
                  <a:srgbClr val="FFFFFF"/>
                </a:solidFill>
                <a:latin typeface="Impact" panose="020B0806030902050204" pitchFamily="34" charset="0"/>
              </a:endParaRPr>
            </a:p>
          </p:txBody>
        </p:sp>
      </p:grpSp>
      <p:grpSp>
        <p:nvGrpSpPr>
          <p:cNvPr id="38928" name="组合 15"/>
          <p:cNvGrpSpPr/>
          <p:nvPr/>
        </p:nvGrpSpPr>
        <p:grpSpPr bwMode="auto">
          <a:xfrm>
            <a:off x="4903051" y="2212071"/>
            <a:ext cx="1773546" cy="1610222"/>
            <a:chOff x="0" y="0"/>
            <a:chExt cx="1773781" cy="1609411"/>
          </a:xfrm>
        </p:grpSpPr>
        <p:grpSp>
          <p:nvGrpSpPr>
            <p:cNvPr id="38929" name="组合 16"/>
            <p:cNvGrpSpPr/>
            <p:nvPr/>
          </p:nvGrpSpPr>
          <p:grpSpPr bwMode="auto">
            <a:xfrm>
              <a:off x="0" y="0"/>
              <a:ext cx="1773781" cy="1609411"/>
              <a:chOff x="0" y="0"/>
              <a:chExt cx="1773781" cy="1609411"/>
            </a:xfrm>
          </p:grpSpPr>
          <p:sp>
            <p:nvSpPr>
              <p:cNvPr id="38930" name="右箭头 55"/>
              <p:cNvSpPr/>
              <p:nvPr/>
            </p:nvSpPr>
            <p:spPr bwMode="auto">
              <a:xfrm>
                <a:off x="102604" y="362687"/>
                <a:ext cx="1671177" cy="911035"/>
              </a:xfrm>
              <a:custGeom>
                <a:avLst/>
                <a:gdLst>
                  <a:gd name="T0" fmla="*/ 3880 w 1671177"/>
                  <a:gd name="T1" fmla="*/ 0 h 911035"/>
                  <a:gd name="T2" fmla="*/ 1322002 w 1671177"/>
                  <a:gd name="T3" fmla="*/ 0 h 911035"/>
                  <a:gd name="T4" fmla="*/ 1577267 w 1671177"/>
                  <a:gd name="T5" fmla="*/ 260936 h 911035"/>
                  <a:gd name="T6" fmla="*/ 1589104 w 1671177"/>
                  <a:gd name="T7" fmla="*/ 624038 h 911035"/>
                  <a:gd name="T8" fmla="*/ 1297607 w 1671177"/>
                  <a:gd name="T9" fmla="*/ 911035 h 911035"/>
                  <a:gd name="T10" fmla="*/ 609562 w 1671177"/>
                  <a:gd name="T11" fmla="*/ 911035 h 911035"/>
                  <a:gd name="T12" fmla="*/ 582967 w 1671177"/>
                  <a:gd name="T13" fmla="*/ 909006 h 911035"/>
                  <a:gd name="T14" fmla="*/ 0 w 1671177"/>
                  <a:gd name="T15" fmla="*/ 908746 h 911035"/>
                  <a:gd name="T16" fmla="*/ 266330 w 1671177"/>
                  <a:gd name="T17" fmla="*/ 630839 h 911035"/>
                  <a:gd name="T18" fmla="*/ 287045 w 1671177"/>
                  <a:gd name="T19" fmla="*/ 287570 h 911035"/>
                  <a:gd name="T20" fmla="*/ 3880 w 1671177"/>
                  <a:gd name="T21" fmla="*/ 0 h 91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1177" h="911035">
                    <a:moveTo>
                      <a:pt x="3880" y="0"/>
                    </a:moveTo>
                    <a:lnTo>
                      <a:pt x="1322002" y="0"/>
                    </a:lnTo>
                    <a:lnTo>
                      <a:pt x="1577267" y="260936"/>
                    </a:lnTo>
                    <a:cubicBezTo>
                      <a:pt x="1720296" y="408603"/>
                      <a:pt x="1679854" y="514841"/>
                      <a:pt x="1589104" y="624038"/>
                    </a:cubicBezTo>
                    <a:lnTo>
                      <a:pt x="1297607" y="911035"/>
                    </a:lnTo>
                    <a:lnTo>
                      <a:pt x="609562" y="911035"/>
                    </a:lnTo>
                    <a:cubicBezTo>
                      <a:pt x="601030" y="909370"/>
                      <a:pt x="592146" y="909088"/>
                      <a:pt x="582967" y="909006"/>
                    </a:cubicBezTo>
                    <a:lnTo>
                      <a:pt x="0" y="908746"/>
                    </a:lnTo>
                    <a:lnTo>
                      <a:pt x="266330" y="630839"/>
                    </a:lnTo>
                    <a:cubicBezTo>
                      <a:pt x="347215" y="528253"/>
                      <a:pt x="398509" y="416789"/>
                      <a:pt x="287045" y="287570"/>
                    </a:cubicBezTo>
                    <a:lnTo>
                      <a:pt x="3880" y="0"/>
                    </a:lnTo>
                    <a:close/>
                  </a:path>
                </a:pathLst>
              </a:custGeom>
              <a:solidFill>
                <a:schemeClr val="tx1">
                  <a:alpha val="14999"/>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38931" name="右箭头 55"/>
              <p:cNvSpPr/>
              <p:nvPr/>
            </p:nvSpPr>
            <p:spPr bwMode="auto">
              <a:xfrm>
                <a:off x="0" y="0"/>
                <a:ext cx="1671177" cy="1609411"/>
              </a:xfrm>
              <a:custGeom>
                <a:avLst/>
                <a:gdLst>
                  <a:gd name="T0" fmla="*/ 0 w 1671177"/>
                  <a:gd name="T1" fmla="*/ 354510 h 1609411"/>
                  <a:gd name="T2" fmla="*/ 556334 w 1671177"/>
                  <a:gd name="T3" fmla="*/ 353057 h 1609411"/>
                  <a:gd name="T4" fmla="*/ 850996 w 1671177"/>
                  <a:gd name="T5" fmla="*/ 94099 h 1609411"/>
                  <a:gd name="T6" fmla="*/ 1004876 w 1671177"/>
                  <a:gd name="T7" fmla="*/ 34278 h 1609411"/>
                  <a:gd name="T8" fmla="*/ 1577267 w 1671177"/>
                  <a:gd name="T9" fmla="*/ 619386 h 1609411"/>
                  <a:gd name="T10" fmla="*/ 1589104 w 1671177"/>
                  <a:gd name="T11" fmla="*/ 982488 h 1609411"/>
                  <a:gd name="T12" fmla="*/ 1013753 w 1671177"/>
                  <a:gd name="T13" fmla="*/ 1548957 h 1609411"/>
                  <a:gd name="T14" fmla="*/ 853956 w 1671177"/>
                  <a:gd name="T15" fmla="*/ 1495056 h 1609411"/>
                  <a:gd name="T16" fmla="*/ 582967 w 1671177"/>
                  <a:gd name="T17" fmla="*/ 1267456 h 1609411"/>
                  <a:gd name="T18" fmla="*/ 0 w 1671177"/>
                  <a:gd name="T19" fmla="*/ 1267196 h 1609411"/>
                  <a:gd name="T20" fmla="*/ 266330 w 1671177"/>
                  <a:gd name="T21" fmla="*/ 989289 h 1609411"/>
                  <a:gd name="T22" fmla="*/ 287045 w 1671177"/>
                  <a:gd name="T23" fmla="*/ 646020 h 1609411"/>
                  <a:gd name="T24" fmla="*/ 0 w 1671177"/>
                  <a:gd name="T25" fmla="*/ 354510 h 1609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rgbClr val="5DD4FF"/>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sp>
          <p:nvSpPr>
            <p:cNvPr id="38932" name="TextBox 17"/>
            <p:cNvSpPr txBox="1">
              <a:spLocks noChangeArrowheads="1"/>
            </p:cNvSpPr>
            <p:nvPr/>
          </p:nvSpPr>
          <p:spPr bwMode="auto">
            <a:xfrm>
              <a:off x="681551" y="543095"/>
              <a:ext cx="5565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800">
                  <a:solidFill>
                    <a:srgbClr val="FFFFFF"/>
                  </a:solidFill>
                  <a:latin typeface="Impact" panose="020B0806030902050204" pitchFamily="34" charset="0"/>
                </a:rPr>
                <a:t>04</a:t>
              </a:r>
              <a:endParaRPr lang="zh-CN" altLang="en-US" sz="2800">
                <a:solidFill>
                  <a:srgbClr val="FFFFFF"/>
                </a:solidFill>
                <a:latin typeface="Impact" panose="020B0806030902050204" pitchFamily="34" charset="0"/>
              </a:endParaRPr>
            </a:p>
          </p:txBody>
        </p:sp>
      </p:grpSp>
      <p:grpSp>
        <p:nvGrpSpPr>
          <p:cNvPr id="38933" name="组合 20"/>
          <p:cNvGrpSpPr/>
          <p:nvPr/>
        </p:nvGrpSpPr>
        <p:grpSpPr bwMode="auto">
          <a:xfrm>
            <a:off x="3688404" y="2212071"/>
            <a:ext cx="1773545" cy="1610222"/>
            <a:chOff x="0" y="0"/>
            <a:chExt cx="1773781" cy="1609411"/>
          </a:xfrm>
        </p:grpSpPr>
        <p:grpSp>
          <p:nvGrpSpPr>
            <p:cNvPr id="38934" name="组合 21"/>
            <p:cNvGrpSpPr/>
            <p:nvPr/>
          </p:nvGrpSpPr>
          <p:grpSpPr bwMode="auto">
            <a:xfrm>
              <a:off x="0" y="0"/>
              <a:ext cx="1773781" cy="1609411"/>
              <a:chOff x="0" y="0"/>
              <a:chExt cx="1773781" cy="1609411"/>
            </a:xfrm>
          </p:grpSpPr>
          <p:sp>
            <p:nvSpPr>
              <p:cNvPr id="38935" name="右箭头 55"/>
              <p:cNvSpPr/>
              <p:nvPr/>
            </p:nvSpPr>
            <p:spPr bwMode="auto">
              <a:xfrm>
                <a:off x="102604" y="362687"/>
                <a:ext cx="1671177" cy="911035"/>
              </a:xfrm>
              <a:custGeom>
                <a:avLst/>
                <a:gdLst>
                  <a:gd name="T0" fmla="*/ 3880 w 1671177"/>
                  <a:gd name="T1" fmla="*/ 0 h 911035"/>
                  <a:gd name="T2" fmla="*/ 1322002 w 1671177"/>
                  <a:gd name="T3" fmla="*/ 0 h 911035"/>
                  <a:gd name="T4" fmla="*/ 1577267 w 1671177"/>
                  <a:gd name="T5" fmla="*/ 260936 h 911035"/>
                  <a:gd name="T6" fmla="*/ 1589104 w 1671177"/>
                  <a:gd name="T7" fmla="*/ 624038 h 911035"/>
                  <a:gd name="T8" fmla="*/ 1297607 w 1671177"/>
                  <a:gd name="T9" fmla="*/ 911035 h 911035"/>
                  <a:gd name="T10" fmla="*/ 609562 w 1671177"/>
                  <a:gd name="T11" fmla="*/ 911035 h 911035"/>
                  <a:gd name="T12" fmla="*/ 582967 w 1671177"/>
                  <a:gd name="T13" fmla="*/ 909006 h 911035"/>
                  <a:gd name="T14" fmla="*/ 0 w 1671177"/>
                  <a:gd name="T15" fmla="*/ 908746 h 911035"/>
                  <a:gd name="T16" fmla="*/ 266330 w 1671177"/>
                  <a:gd name="T17" fmla="*/ 630839 h 911035"/>
                  <a:gd name="T18" fmla="*/ 287045 w 1671177"/>
                  <a:gd name="T19" fmla="*/ 287570 h 911035"/>
                  <a:gd name="T20" fmla="*/ 3880 w 1671177"/>
                  <a:gd name="T21" fmla="*/ 0 h 91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1177" h="911035">
                    <a:moveTo>
                      <a:pt x="3880" y="0"/>
                    </a:moveTo>
                    <a:lnTo>
                      <a:pt x="1322002" y="0"/>
                    </a:lnTo>
                    <a:lnTo>
                      <a:pt x="1577267" y="260936"/>
                    </a:lnTo>
                    <a:cubicBezTo>
                      <a:pt x="1720296" y="408603"/>
                      <a:pt x="1679854" y="514841"/>
                      <a:pt x="1589104" y="624038"/>
                    </a:cubicBezTo>
                    <a:lnTo>
                      <a:pt x="1297607" y="911035"/>
                    </a:lnTo>
                    <a:lnTo>
                      <a:pt x="609562" y="911035"/>
                    </a:lnTo>
                    <a:cubicBezTo>
                      <a:pt x="601030" y="909370"/>
                      <a:pt x="592146" y="909088"/>
                      <a:pt x="582967" y="909006"/>
                    </a:cubicBezTo>
                    <a:lnTo>
                      <a:pt x="0" y="908746"/>
                    </a:lnTo>
                    <a:lnTo>
                      <a:pt x="266330" y="630839"/>
                    </a:lnTo>
                    <a:cubicBezTo>
                      <a:pt x="347215" y="528253"/>
                      <a:pt x="398509" y="416789"/>
                      <a:pt x="287045" y="287570"/>
                    </a:cubicBezTo>
                    <a:lnTo>
                      <a:pt x="3880" y="0"/>
                    </a:lnTo>
                    <a:close/>
                  </a:path>
                </a:pathLst>
              </a:custGeom>
              <a:solidFill>
                <a:schemeClr val="tx1">
                  <a:alpha val="14999"/>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38936" name="右箭头 55"/>
              <p:cNvSpPr/>
              <p:nvPr/>
            </p:nvSpPr>
            <p:spPr bwMode="auto">
              <a:xfrm>
                <a:off x="0" y="0"/>
                <a:ext cx="1671177" cy="1609411"/>
              </a:xfrm>
              <a:custGeom>
                <a:avLst/>
                <a:gdLst>
                  <a:gd name="T0" fmla="*/ 0 w 1671177"/>
                  <a:gd name="T1" fmla="*/ 354510 h 1609411"/>
                  <a:gd name="T2" fmla="*/ 556334 w 1671177"/>
                  <a:gd name="T3" fmla="*/ 353057 h 1609411"/>
                  <a:gd name="T4" fmla="*/ 850996 w 1671177"/>
                  <a:gd name="T5" fmla="*/ 94099 h 1609411"/>
                  <a:gd name="T6" fmla="*/ 1004876 w 1671177"/>
                  <a:gd name="T7" fmla="*/ 34278 h 1609411"/>
                  <a:gd name="T8" fmla="*/ 1577267 w 1671177"/>
                  <a:gd name="T9" fmla="*/ 619386 h 1609411"/>
                  <a:gd name="T10" fmla="*/ 1589104 w 1671177"/>
                  <a:gd name="T11" fmla="*/ 982488 h 1609411"/>
                  <a:gd name="T12" fmla="*/ 1013753 w 1671177"/>
                  <a:gd name="T13" fmla="*/ 1548957 h 1609411"/>
                  <a:gd name="T14" fmla="*/ 853956 w 1671177"/>
                  <a:gd name="T15" fmla="*/ 1495056 h 1609411"/>
                  <a:gd name="T16" fmla="*/ 582967 w 1671177"/>
                  <a:gd name="T17" fmla="*/ 1267456 h 1609411"/>
                  <a:gd name="T18" fmla="*/ 0 w 1671177"/>
                  <a:gd name="T19" fmla="*/ 1267196 h 1609411"/>
                  <a:gd name="T20" fmla="*/ 266330 w 1671177"/>
                  <a:gd name="T21" fmla="*/ 989289 h 1609411"/>
                  <a:gd name="T22" fmla="*/ 287045 w 1671177"/>
                  <a:gd name="T23" fmla="*/ 646020 h 1609411"/>
                  <a:gd name="T24" fmla="*/ 0 w 1671177"/>
                  <a:gd name="T25" fmla="*/ 354510 h 1609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sp>
          <p:nvSpPr>
            <p:cNvPr id="38937" name="TextBox 22"/>
            <p:cNvSpPr txBox="1">
              <a:spLocks noChangeArrowheads="1"/>
            </p:cNvSpPr>
            <p:nvPr/>
          </p:nvSpPr>
          <p:spPr bwMode="auto">
            <a:xfrm>
              <a:off x="681551" y="543095"/>
              <a:ext cx="5677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800">
                  <a:solidFill>
                    <a:srgbClr val="FFFFFF"/>
                  </a:solidFill>
                  <a:latin typeface="Impact" panose="020B0806030902050204" pitchFamily="34" charset="0"/>
                </a:rPr>
                <a:t>03</a:t>
              </a:r>
              <a:endParaRPr lang="zh-CN" altLang="en-US" sz="2800">
                <a:solidFill>
                  <a:srgbClr val="FFFFFF"/>
                </a:solidFill>
                <a:latin typeface="Impact" panose="020B0806030902050204" pitchFamily="34" charset="0"/>
              </a:endParaRPr>
            </a:p>
          </p:txBody>
        </p:sp>
      </p:grpSp>
      <p:grpSp>
        <p:nvGrpSpPr>
          <p:cNvPr id="38938" name="组合 25"/>
          <p:cNvGrpSpPr/>
          <p:nvPr/>
        </p:nvGrpSpPr>
        <p:grpSpPr bwMode="auto">
          <a:xfrm>
            <a:off x="2473755" y="2212071"/>
            <a:ext cx="1773546" cy="1610222"/>
            <a:chOff x="0" y="0"/>
            <a:chExt cx="1773781" cy="1609411"/>
          </a:xfrm>
        </p:grpSpPr>
        <p:grpSp>
          <p:nvGrpSpPr>
            <p:cNvPr id="38939" name="组合 26"/>
            <p:cNvGrpSpPr/>
            <p:nvPr/>
          </p:nvGrpSpPr>
          <p:grpSpPr bwMode="auto">
            <a:xfrm>
              <a:off x="0" y="0"/>
              <a:ext cx="1773781" cy="1609411"/>
              <a:chOff x="0" y="0"/>
              <a:chExt cx="1773781" cy="1609411"/>
            </a:xfrm>
          </p:grpSpPr>
          <p:sp>
            <p:nvSpPr>
              <p:cNvPr id="38940" name="右箭头 55"/>
              <p:cNvSpPr/>
              <p:nvPr/>
            </p:nvSpPr>
            <p:spPr bwMode="auto">
              <a:xfrm>
                <a:off x="102604" y="362687"/>
                <a:ext cx="1671177" cy="911035"/>
              </a:xfrm>
              <a:custGeom>
                <a:avLst/>
                <a:gdLst>
                  <a:gd name="T0" fmla="*/ 3880 w 1671177"/>
                  <a:gd name="T1" fmla="*/ 0 h 911035"/>
                  <a:gd name="T2" fmla="*/ 1322002 w 1671177"/>
                  <a:gd name="T3" fmla="*/ 0 h 911035"/>
                  <a:gd name="T4" fmla="*/ 1577267 w 1671177"/>
                  <a:gd name="T5" fmla="*/ 260936 h 911035"/>
                  <a:gd name="T6" fmla="*/ 1589104 w 1671177"/>
                  <a:gd name="T7" fmla="*/ 624038 h 911035"/>
                  <a:gd name="T8" fmla="*/ 1297607 w 1671177"/>
                  <a:gd name="T9" fmla="*/ 911035 h 911035"/>
                  <a:gd name="T10" fmla="*/ 609562 w 1671177"/>
                  <a:gd name="T11" fmla="*/ 911035 h 911035"/>
                  <a:gd name="T12" fmla="*/ 582967 w 1671177"/>
                  <a:gd name="T13" fmla="*/ 909006 h 911035"/>
                  <a:gd name="T14" fmla="*/ 0 w 1671177"/>
                  <a:gd name="T15" fmla="*/ 908746 h 911035"/>
                  <a:gd name="T16" fmla="*/ 266330 w 1671177"/>
                  <a:gd name="T17" fmla="*/ 630839 h 911035"/>
                  <a:gd name="T18" fmla="*/ 287045 w 1671177"/>
                  <a:gd name="T19" fmla="*/ 287570 h 911035"/>
                  <a:gd name="T20" fmla="*/ 3880 w 1671177"/>
                  <a:gd name="T21" fmla="*/ 0 h 91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1177" h="911035">
                    <a:moveTo>
                      <a:pt x="3880" y="0"/>
                    </a:moveTo>
                    <a:lnTo>
                      <a:pt x="1322002" y="0"/>
                    </a:lnTo>
                    <a:lnTo>
                      <a:pt x="1577267" y="260936"/>
                    </a:lnTo>
                    <a:cubicBezTo>
                      <a:pt x="1720296" y="408603"/>
                      <a:pt x="1679854" y="514841"/>
                      <a:pt x="1589104" y="624038"/>
                    </a:cubicBezTo>
                    <a:lnTo>
                      <a:pt x="1297607" y="911035"/>
                    </a:lnTo>
                    <a:lnTo>
                      <a:pt x="609562" y="911035"/>
                    </a:lnTo>
                    <a:cubicBezTo>
                      <a:pt x="601030" y="909370"/>
                      <a:pt x="592146" y="909088"/>
                      <a:pt x="582967" y="909006"/>
                    </a:cubicBezTo>
                    <a:lnTo>
                      <a:pt x="0" y="908746"/>
                    </a:lnTo>
                    <a:lnTo>
                      <a:pt x="266330" y="630839"/>
                    </a:lnTo>
                    <a:cubicBezTo>
                      <a:pt x="347215" y="528253"/>
                      <a:pt x="398509" y="416789"/>
                      <a:pt x="287045" y="287570"/>
                    </a:cubicBezTo>
                    <a:lnTo>
                      <a:pt x="3880" y="0"/>
                    </a:lnTo>
                    <a:close/>
                  </a:path>
                </a:pathLst>
              </a:custGeom>
              <a:solidFill>
                <a:schemeClr val="tx1">
                  <a:alpha val="14999"/>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38941" name="右箭头 55"/>
              <p:cNvSpPr/>
              <p:nvPr/>
            </p:nvSpPr>
            <p:spPr bwMode="auto">
              <a:xfrm>
                <a:off x="0" y="0"/>
                <a:ext cx="1671177" cy="1609411"/>
              </a:xfrm>
              <a:custGeom>
                <a:avLst/>
                <a:gdLst>
                  <a:gd name="T0" fmla="*/ 0 w 1671177"/>
                  <a:gd name="T1" fmla="*/ 354510 h 1609411"/>
                  <a:gd name="T2" fmla="*/ 556334 w 1671177"/>
                  <a:gd name="T3" fmla="*/ 353057 h 1609411"/>
                  <a:gd name="T4" fmla="*/ 850996 w 1671177"/>
                  <a:gd name="T5" fmla="*/ 94099 h 1609411"/>
                  <a:gd name="T6" fmla="*/ 1004876 w 1671177"/>
                  <a:gd name="T7" fmla="*/ 34278 h 1609411"/>
                  <a:gd name="T8" fmla="*/ 1577267 w 1671177"/>
                  <a:gd name="T9" fmla="*/ 619386 h 1609411"/>
                  <a:gd name="T10" fmla="*/ 1589104 w 1671177"/>
                  <a:gd name="T11" fmla="*/ 982488 h 1609411"/>
                  <a:gd name="T12" fmla="*/ 1013753 w 1671177"/>
                  <a:gd name="T13" fmla="*/ 1548957 h 1609411"/>
                  <a:gd name="T14" fmla="*/ 853956 w 1671177"/>
                  <a:gd name="T15" fmla="*/ 1495056 h 1609411"/>
                  <a:gd name="T16" fmla="*/ 582967 w 1671177"/>
                  <a:gd name="T17" fmla="*/ 1267456 h 1609411"/>
                  <a:gd name="T18" fmla="*/ 0 w 1671177"/>
                  <a:gd name="T19" fmla="*/ 1267196 h 1609411"/>
                  <a:gd name="T20" fmla="*/ 266330 w 1671177"/>
                  <a:gd name="T21" fmla="*/ 989289 h 1609411"/>
                  <a:gd name="T22" fmla="*/ 287045 w 1671177"/>
                  <a:gd name="T23" fmla="*/ 646020 h 1609411"/>
                  <a:gd name="T24" fmla="*/ 0 w 1671177"/>
                  <a:gd name="T25" fmla="*/ 354510 h 1609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sp>
          <p:nvSpPr>
            <p:cNvPr id="38942" name="TextBox 27"/>
            <p:cNvSpPr txBox="1">
              <a:spLocks noChangeArrowheads="1"/>
            </p:cNvSpPr>
            <p:nvPr/>
          </p:nvSpPr>
          <p:spPr bwMode="auto">
            <a:xfrm>
              <a:off x="681551" y="543095"/>
              <a:ext cx="5565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800">
                  <a:solidFill>
                    <a:srgbClr val="FFFFFF"/>
                  </a:solidFill>
                  <a:latin typeface="Impact" panose="020B0806030902050204" pitchFamily="34" charset="0"/>
                </a:rPr>
                <a:t>02</a:t>
              </a:r>
              <a:endParaRPr lang="zh-CN" altLang="en-US" sz="2800">
                <a:solidFill>
                  <a:srgbClr val="FFFFFF"/>
                </a:solidFill>
                <a:latin typeface="Impact" panose="020B0806030902050204" pitchFamily="34" charset="0"/>
              </a:endParaRPr>
            </a:p>
          </p:txBody>
        </p:sp>
      </p:grpSp>
      <p:grpSp>
        <p:nvGrpSpPr>
          <p:cNvPr id="38943" name="组合 31"/>
          <p:cNvGrpSpPr/>
          <p:nvPr/>
        </p:nvGrpSpPr>
        <p:grpSpPr bwMode="auto">
          <a:xfrm>
            <a:off x="1259107" y="2212071"/>
            <a:ext cx="1775133" cy="1610222"/>
            <a:chOff x="0" y="0"/>
            <a:chExt cx="1773781" cy="1609411"/>
          </a:xfrm>
        </p:grpSpPr>
        <p:grpSp>
          <p:nvGrpSpPr>
            <p:cNvPr id="38944" name="组合 32"/>
            <p:cNvGrpSpPr/>
            <p:nvPr/>
          </p:nvGrpSpPr>
          <p:grpSpPr bwMode="auto">
            <a:xfrm>
              <a:off x="0" y="0"/>
              <a:ext cx="1773781" cy="1609411"/>
              <a:chOff x="0" y="0"/>
              <a:chExt cx="1773781" cy="1609411"/>
            </a:xfrm>
          </p:grpSpPr>
          <p:sp>
            <p:nvSpPr>
              <p:cNvPr id="38945" name="右箭头 55"/>
              <p:cNvSpPr/>
              <p:nvPr/>
            </p:nvSpPr>
            <p:spPr bwMode="auto">
              <a:xfrm>
                <a:off x="102604" y="362687"/>
                <a:ext cx="1671177" cy="911035"/>
              </a:xfrm>
              <a:custGeom>
                <a:avLst/>
                <a:gdLst>
                  <a:gd name="T0" fmla="*/ 3880 w 1671177"/>
                  <a:gd name="T1" fmla="*/ 0 h 911035"/>
                  <a:gd name="T2" fmla="*/ 1322002 w 1671177"/>
                  <a:gd name="T3" fmla="*/ 0 h 911035"/>
                  <a:gd name="T4" fmla="*/ 1577267 w 1671177"/>
                  <a:gd name="T5" fmla="*/ 260936 h 911035"/>
                  <a:gd name="T6" fmla="*/ 1589104 w 1671177"/>
                  <a:gd name="T7" fmla="*/ 624038 h 911035"/>
                  <a:gd name="T8" fmla="*/ 1297607 w 1671177"/>
                  <a:gd name="T9" fmla="*/ 911035 h 911035"/>
                  <a:gd name="T10" fmla="*/ 609562 w 1671177"/>
                  <a:gd name="T11" fmla="*/ 911035 h 911035"/>
                  <a:gd name="T12" fmla="*/ 582967 w 1671177"/>
                  <a:gd name="T13" fmla="*/ 909006 h 911035"/>
                  <a:gd name="T14" fmla="*/ 0 w 1671177"/>
                  <a:gd name="T15" fmla="*/ 908746 h 911035"/>
                  <a:gd name="T16" fmla="*/ 266330 w 1671177"/>
                  <a:gd name="T17" fmla="*/ 630839 h 911035"/>
                  <a:gd name="T18" fmla="*/ 287045 w 1671177"/>
                  <a:gd name="T19" fmla="*/ 287570 h 911035"/>
                  <a:gd name="T20" fmla="*/ 3880 w 1671177"/>
                  <a:gd name="T21" fmla="*/ 0 h 91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1177" h="911035">
                    <a:moveTo>
                      <a:pt x="3880" y="0"/>
                    </a:moveTo>
                    <a:lnTo>
                      <a:pt x="1322002" y="0"/>
                    </a:lnTo>
                    <a:lnTo>
                      <a:pt x="1577267" y="260936"/>
                    </a:lnTo>
                    <a:cubicBezTo>
                      <a:pt x="1720296" y="408603"/>
                      <a:pt x="1679854" y="514841"/>
                      <a:pt x="1589104" y="624038"/>
                    </a:cubicBezTo>
                    <a:lnTo>
                      <a:pt x="1297607" y="911035"/>
                    </a:lnTo>
                    <a:lnTo>
                      <a:pt x="609562" y="911035"/>
                    </a:lnTo>
                    <a:cubicBezTo>
                      <a:pt x="601030" y="909370"/>
                      <a:pt x="592146" y="909088"/>
                      <a:pt x="582967" y="909006"/>
                    </a:cubicBezTo>
                    <a:lnTo>
                      <a:pt x="0" y="908746"/>
                    </a:lnTo>
                    <a:lnTo>
                      <a:pt x="266330" y="630839"/>
                    </a:lnTo>
                    <a:cubicBezTo>
                      <a:pt x="347215" y="528253"/>
                      <a:pt x="398509" y="416789"/>
                      <a:pt x="287045" y="287570"/>
                    </a:cubicBezTo>
                    <a:lnTo>
                      <a:pt x="3880" y="0"/>
                    </a:lnTo>
                    <a:close/>
                  </a:path>
                </a:pathLst>
              </a:custGeom>
              <a:solidFill>
                <a:schemeClr val="tx1">
                  <a:alpha val="14999"/>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38946" name="右箭头 55"/>
              <p:cNvSpPr/>
              <p:nvPr/>
            </p:nvSpPr>
            <p:spPr bwMode="auto">
              <a:xfrm>
                <a:off x="0" y="0"/>
                <a:ext cx="1671177" cy="1609411"/>
              </a:xfrm>
              <a:custGeom>
                <a:avLst/>
                <a:gdLst>
                  <a:gd name="T0" fmla="*/ 0 w 1671177"/>
                  <a:gd name="T1" fmla="*/ 354510 h 1609411"/>
                  <a:gd name="T2" fmla="*/ 556334 w 1671177"/>
                  <a:gd name="T3" fmla="*/ 353057 h 1609411"/>
                  <a:gd name="T4" fmla="*/ 850996 w 1671177"/>
                  <a:gd name="T5" fmla="*/ 94099 h 1609411"/>
                  <a:gd name="T6" fmla="*/ 1004876 w 1671177"/>
                  <a:gd name="T7" fmla="*/ 34278 h 1609411"/>
                  <a:gd name="T8" fmla="*/ 1577267 w 1671177"/>
                  <a:gd name="T9" fmla="*/ 619386 h 1609411"/>
                  <a:gd name="T10" fmla="*/ 1589104 w 1671177"/>
                  <a:gd name="T11" fmla="*/ 982488 h 1609411"/>
                  <a:gd name="T12" fmla="*/ 1013753 w 1671177"/>
                  <a:gd name="T13" fmla="*/ 1548957 h 1609411"/>
                  <a:gd name="T14" fmla="*/ 853956 w 1671177"/>
                  <a:gd name="T15" fmla="*/ 1495056 h 1609411"/>
                  <a:gd name="T16" fmla="*/ 582967 w 1671177"/>
                  <a:gd name="T17" fmla="*/ 1267456 h 1609411"/>
                  <a:gd name="T18" fmla="*/ 0 w 1671177"/>
                  <a:gd name="T19" fmla="*/ 1267196 h 1609411"/>
                  <a:gd name="T20" fmla="*/ 266330 w 1671177"/>
                  <a:gd name="T21" fmla="*/ 989289 h 1609411"/>
                  <a:gd name="T22" fmla="*/ 287045 w 1671177"/>
                  <a:gd name="T23" fmla="*/ 646020 h 1609411"/>
                  <a:gd name="T24" fmla="*/ 0 w 1671177"/>
                  <a:gd name="T25" fmla="*/ 354510 h 1609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1177" h="1609411">
                    <a:moveTo>
                      <a:pt x="0" y="354510"/>
                    </a:moveTo>
                    <a:lnTo>
                      <a:pt x="556334" y="353057"/>
                    </a:lnTo>
                    <a:cubicBezTo>
                      <a:pt x="746291" y="355515"/>
                      <a:pt x="856347" y="257358"/>
                      <a:pt x="850996" y="94099"/>
                    </a:cubicBezTo>
                    <a:cubicBezTo>
                      <a:pt x="849023" y="-2780"/>
                      <a:pt x="929910" y="-28640"/>
                      <a:pt x="1004876" y="34278"/>
                    </a:cubicBezTo>
                    <a:lnTo>
                      <a:pt x="1577267" y="619386"/>
                    </a:lnTo>
                    <a:cubicBezTo>
                      <a:pt x="1720296" y="767053"/>
                      <a:pt x="1679854" y="873291"/>
                      <a:pt x="1589104" y="982488"/>
                    </a:cubicBezTo>
                    <a:lnTo>
                      <a:pt x="1013753" y="1548957"/>
                    </a:lnTo>
                    <a:cubicBezTo>
                      <a:pt x="927935" y="1643440"/>
                      <a:pt x="868752" y="1628432"/>
                      <a:pt x="853956" y="1495056"/>
                    </a:cubicBezTo>
                    <a:cubicBezTo>
                      <a:pt x="849443" y="1377760"/>
                      <a:pt x="794625" y="1269343"/>
                      <a:pt x="582967" y="1267456"/>
                    </a:cubicBezTo>
                    <a:lnTo>
                      <a:pt x="0" y="1267196"/>
                    </a:lnTo>
                    <a:lnTo>
                      <a:pt x="266330" y="989289"/>
                    </a:lnTo>
                    <a:cubicBezTo>
                      <a:pt x="347215" y="886703"/>
                      <a:pt x="398509" y="775239"/>
                      <a:pt x="287045" y="646020"/>
                    </a:cubicBezTo>
                    <a:lnTo>
                      <a:pt x="0" y="354510"/>
                    </a:lnTo>
                    <a:close/>
                  </a:path>
                </a:pathLst>
              </a:custGeom>
              <a:solidFill>
                <a:srgbClr val="003860"/>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sp>
          <p:nvSpPr>
            <p:cNvPr id="38947" name="TextBox 33"/>
            <p:cNvSpPr txBox="1">
              <a:spLocks noChangeArrowheads="1"/>
            </p:cNvSpPr>
            <p:nvPr/>
          </p:nvSpPr>
          <p:spPr bwMode="auto">
            <a:xfrm>
              <a:off x="681551" y="543095"/>
              <a:ext cx="5132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800">
                  <a:solidFill>
                    <a:srgbClr val="FFFFFF"/>
                  </a:solidFill>
                  <a:latin typeface="Impact" panose="020B0806030902050204" pitchFamily="34" charset="0"/>
                </a:rPr>
                <a:t>01</a:t>
              </a:r>
              <a:endParaRPr lang="zh-CN" altLang="en-US" sz="2800">
                <a:solidFill>
                  <a:srgbClr val="FFFFFF"/>
                </a:solidFill>
                <a:latin typeface="Impact" panose="020B0806030902050204" pitchFamily="34" charset="0"/>
              </a:endParaRPr>
            </a:p>
          </p:txBody>
        </p:sp>
      </p:grpSp>
      <p:cxnSp>
        <p:nvCxnSpPr>
          <p:cNvPr id="38948" name="直接连接符 36"/>
          <p:cNvCxnSpPr>
            <a:cxnSpLocks noChangeShapeType="1"/>
          </p:cNvCxnSpPr>
          <p:nvPr/>
        </p:nvCxnSpPr>
        <p:spPr bwMode="auto">
          <a:xfrm flipV="1">
            <a:off x="1619531" y="1492711"/>
            <a:ext cx="0" cy="874983"/>
          </a:xfrm>
          <a:prstGeom prst="line">
            <a:avLst/>
          </a:prstGeom>
          <a:noFill/>
          <a:ln w="6350" cmpd="sng">
            <a:solidFill>
              <a:srgbClr val="003860">
                <a:alpha val="98000"/>
              </a:srgbClr>
            </a:solidFill>
            <a:prstDash val="sysDash"/>
            <a:round/>
            <a:headEnd type="oval" w="med" len="med"/>
            <a:tailEnd type="oval" w="med" len="med"/>
          </a:ln>
          <a:extLst>
            <a:ext uri="{909E8E84-426E-40DD-AFC4-6F175D3DCCD1}">
              <a14:hiddenFill xmlns:a14="http://schemas.microsoft.com/office/drawing/2010/main">
                <a:noFill/>
              </a14:hiddenFill>
            </a:ext>
          </a:extLst>
        </p:spPr>
      </p:cxnSp>
      <p:sp>
        <p:nvSpPr>
          <p:cNvPr id="38949" name="矩形 1"/>
          <p:cNvSpPr>
            <a:spLocks noChangeArrowheads="1"/>
          </p:cNvSpPr>
          <p:nvPr/>
        </p:nvSpPr>
        <p:spPr bwMode="auto">
          <a:xfrm>
            <a:off x="1730675" y="1432367"/>
            <a:ext cx="1894217" cy="70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随着计算机技术的发展及印刷技术进步，平面设计在视觉感观领域的表现也越来越丰富这真正的对今天的平面设计的新。</a:t>
            </a:r>
            <a:endParaRPr lang="zh-CN" altLang="en-US" sz="1000">
              <a:solidFill>
                <a:srgbClr val="595959"/>
              </a:solidFill>
              <a:latin typeface="微软雅黑" panose="020B0503020204020204" pitchFamily="34" charset="-122"/>
              <a:ea typeface="微软雅黑" panose="020B0503020204020204" pitchFamily="34" charset="-122"/>
            </a:endParaRPr>
          </a:p>
        </p:txBody>
      </p:sp>
      <p:cxnSp>
        <p:nvCxnSpPr>
          <p:cNvPr id="38950" name="直接连接符 38"/>
          <p:cNvCxnSpPr>
            <a:cxnSpLocks noChangeShapeType="1"/>
          </p:cNvCxnSpPr>
          <p:nvPr/>
        </p:nvCxnSpPr>
        <p:spPr bwMode="auto">
          <a:xfrm flipV="1">
            <a:off x="2807187" y="3761949"/>
            <a:ext cx="0" cy="874982"/>
          </a:xfrm>
          <a:prstGeom prst="line">
            <a:avLst/>
          </a:prstGeom>
          <a:noFill/>
          <a:ln w="6350" cmpd="sng">
            <a:solidFill>
              <a:srgbClr val="003860">
                <a:alpha val="98000"/>
              </a:srgbClr>
            </a:solidFill>
            <a:prstDash val="sysDash"/>
            <a:round/>
            <a:headEnd type="oval" w="med" len="med"/>
            <a:tailEnd type="oval" w="med" len="med"/>
          </a:ln>
          <a:extLst>
            <a:ext uri="{909E8E84-426E-40DD-AFC4-6F175D3DCCD1}">
              <a14:hiddenFill xmlns:a14="http://schemas.microsoft.com/office/drawing/2010/main">
                <a:noFill/>
              </a14:hiddenFill>
            </a:ext>
          </a:extLst>
        </p:spPr>
      </p:cxnSp>
      <p:sp>
        <p:nvSpPr>
          <p:cNvPr id="38951" name="矩形 1"/>
          <p:cNvSpPr>
            <a:spLocks noChangeArrowheads="1"/>
          </p:cNvSpPr>
          <p:nvPr/>
        </p:nvSpPr>
        <p:spPr bwMode="auto">
          <a:xfrm>
            <a:off x="2918332" y="4025556"/>
            <a:ext cx="1894217" cy="70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随着计算机技术的发展及印刷技术进步，平面设计在视觉感观领域的表现也越来越丰富这真正的对今天的平面设计的新。</a:t>
            </a:r>
            <a:endParaRPr lang="zh-CN" altLang="en-US" sz="1000">
              <a:solidFill>
                <a:srgbClr val="595959"/>
              </a:solidFill>
              <a:latin typeface="微软雅黑" panose="020B0503020204020204" pitchFamily="34" charset="-122"/>
              <a:ea typeface="微软雅黑" panose="020B0503020204020204" pitchFamily="34" charset="-122"/>
            </a:endParaRPr>
          </a:p>
        </p:txBody>
      </p:sp>
      <p:cxnSp>
        <p:nvCxnSpPr>
          <p:cNvPr id="38952" name="直接连接符 40"/>
          <p:cNvCxnSpPr>
            <a:cxnSpLocks noChangeShapeType="1"/>
          </p:cNvCxnSpPr>
          <p:nvPr/>
        </p:nvCxnSpPr>
        <p:spPr bwMode="auto">
          <a:xfrm flipV="1">
            <a:off x="3870997" y="1492711"/>
            <a:ext cx="0" cy="874983"/>
          </a:xfrm>
          <a:prstGeom prst="line">
            <a:avLst/>
          </a:prstGeom>
          <a:noFill/>
          <a:ln w="6350" cmpd="sng">
            <a:solidFill>
              <a:srgbClr val="003860">
                <a:alpha val="98000"/>
              </a:srgbClr>
            </a:solidFill>
            <a:prstDash val="sysDash"/>
            <a:round/>
            <a:headEnd type="oval" w="med" len="med"/>
            <a:tailEnd type="oval" w="med" len="med"/>
          </a:ln>
          <a:extLst>
            <a:ext uri="{909E8E84-426E-40DD-AFC4-6F175D3DCCD1}">
              <a14:hiddenFill xmlns:a14="http://schemas.microsoft.com/office/drawing/2010/main">
                <a:noFill/>
              </a14:hiddenFill>
            </a:ext>
          </a:extLst>
        </p:spPr>
      </p:cxnSp>
      <p:sp>
        <p:nvSpPr>
          <p:cNvPr id="38953" name="矩形 1"/>
          <p:cNvSpPr>
            <a:spLocks noChangeArrowheads="1"/>
          </p:cNvSpPr>
          <p:nvPr/>
        </p:nvSpPr>
        <p:spPr bwMode="auto">
          <a:xfrm>
            <a:off x="3980555" y="1432367"/>
            <a:ext cx="1894216" cy="70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随着计算机技术的发展及印刷技术进步，平面设计在视觉感观领域的表现也越来越丰富这真正的对今天的平面设计的新。</a:t>
            </a:r>
            <a:endParaRPr lang="zh-CN" altLang="en-US" sz="1000">
              <a:solidFill>
                <a:srgbClr val="595959"/>
              </a:solidFill>
              <a:latin typeface="微软雅黑" panose="020B0503020204020204" pitchFamily="34" charset="-122"/>
              <a:ea typeface="微软雅黑" panose="020B0503020204020204" pitchFamily="34" charset="-122"/>
            </a:endParaRPr>
          </a:p>
        </p:txBody>
      </p:sp>
      <p:cxnSp>
        <p:nvCxnSpPr>
          <p:cNvPr id="38954" name="直接连接符 43"/>
          <p:cNvCxnSpPr>
            <a:cxnSpLocks noChangeShapeType="1"/>
          </p:cNvCxnSpPr>
          <p:nvPr/>
        </p:nvCxnSpPr>
        <p:spPr bwMode="auto">
          <a:xfrm flipV="1">
            <a:off x="5052302" y="3761949"/>
            <a:ext cx="0" cy="874982"/>
          </a:xfrm>
          <a:prstGeom prst="line">
            <a:avLst/>
          </a:prstGeom>
          <a:noFill/>
          <a:ln w="6350" cmpd="sng">
            <a:solidFill>
              <a:srgbClr val="003860">
                <a:alpha val="98000"/>
              </a:srgbClr>
            </a:solidFill>
            <a:prstDash val="sysDash"/>
            <a:round/>
            <a:headEnd type="oval" w="med" len="med"/>
            <a:tailEnd type="oval" w="med" len="med"/>
          </a:ln>
          <a:extLst>
            <a:ext uri="{909E8E84-426E-40DD-AFC4-6F175D3DCCD1}">
              <a14:hiddenFill xmlns:a14="http://schemas.microsoft.com/office/drawing/2010/main">
                <a:noFill/>
              </a14:hiddenFill>
            </a:ext>
          </a:extLst>
        </p:spPr>
      </p:cxnSp>
      <p:sp>
        <p:nvSpPr>
          <p:cNvPr id="38955" name="矩形 1"/>
          <p:cNvSpPr>
            <a:spLocks noChangeArrowheads="1"/>
          </p:cNvSpPr>
          <p:nvPr/>
        </p:nvSpPr>
        <p:spPr bwMode="auto">
          <a:xfrm>
            <a:off x="5163447" y="4025556"/>
            <a:ext cx="1894217" cy="70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随着计算机技术的发展及印刷技术进步，平面设计在视觉感观领域的表现也越来越丰富这真正的对今天的平面设计的新。</a:t>
            </a:r>
            <a:endParaRPr lang="zh-CN" altLang="en-US" sz="1000">
              <a:solidFill>
                <a:srgbClr val="595959"/>
              </a:solidFill>
              <a:latin typeface="微软雅黑" panose="020B0503020204020204" pitchFamily="34" charset="-122"/>
              <a:ea typeface="微软雅黑" panose="020B0503020204020204" pitchFamily="34" charset="-122"/>
            </a:endParaRPr>
          </a:p>
        </p:txBody>
      </p:sp>
      <p:cxnSp>
        <p:nvCxnSpPr>
          <p:cNvPr id="38956" name="直接连接符 51"/>
          <p:cNvCxnSpPr>
            <a:cxnSpLocks noChangeShapeType="1"/>
          </p:cNvCxnSpPr>
          <p:nvPr/>
        </p:nvCxnSpPr>
        <p:spPr bwMode="auto">
          <a:xfrm flipV="1">
            <a:off x="6197089" y="1492711"/>
            <a:ext cx="0" cy="874983"/>
          </a:xfrm>
          <a:prstGeom prst="line">
            <a:avLst/>
          </a:prstGeom>
          <a:noFill/>
          <a:ln w="6350" cmpd="sng">
            <a:solidFill>
              <a:srgbClr val="003860">
                <a:alpha val="98000"/>
              </a:srgbClr>
            </a:solidFill>
            <a:prstDash val="sysDash"/>
            <a:round/>
            <a:headEnd type="oval" w="med" len="med"/>
            <a:tailEnd type="oval" w="med" len="med"/>
          </a:ln>
          <a:extLst>
            <a:ext uri="{909E8E84-426E-40DD-AFC4-6F175D3DCCD1}">
              <a14:hiddenFill xmlns:a14="http://schemas.microsoft.com/office/drawing/2010/main">
                <a:noFill/>
              </a14:hiddenFill>
            </a:ext>
          </a:extLst>
        </p:spPr>
      </p:cxnSp>
      <p:sp>
        <p:nvSpPr>
          <p:cNvPr id="38957" name="矩形 1"/>
          <p:cNvSpPr>
            <a:spLocks noChangeArrowheads="1"/>
          </p:cNvSpPr>
          <p:nvPr/>
        </p:nvSpPr>
        <p:spPr bwMode="auto">
          <a:xfrm>
            <a:off x="6306645" y="1432367"/>
            <a:ext cx="1894217" cy="70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随着计算机技术的发展及印刷技术进步，平面设计在视觉感观领域的表现也越来越丰富这真正的对今天的平面设计的新。</a:t>
            </a:r>
            <a:endParaRPr lang="zh-CN" altLang="en-US" sz="1000">
              <a:solidFill>
                <a:srgbClr val="595959"/>
              </a:solidFill>
              <a:latin typeface="微软雅黑" panose="020B0503020204020204" pitchFamily="34" charset="-122"/>
              <a:ea typeface="微软雅黑" panose="020B0503020204020204" pitchFamily="34" charset="-122"/>
            </a:endParaRPr>
          </a:p>
        </p:txBody>
      </p:sp>
      <p:pic>
        <p:nvPicPr>
          <p:cNvPr id="46" name="Picture 28" descr="E:\我图PPT\00001PNG素材\底边条\分层菱形.pn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4837" y="-812877"/>
            <a:ext cx="9150426" cy="101921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8" descr="E:\我图PPT\00001PNG素材\底边条\分层菱形.pn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61363" y="4938746"/>
            <a:ext cx="9315490" cy="10192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barn(inVertical)">
                                      <p:cBhvr>
                                        <p:cTn id="11" dur="500"/>
                                        <p:tgtEl>
                                          <p:spTgt spid="47"/>
                                        </p:tgtEl>
                                      </p:cBhvr>
                                    </p:animEffect>
                                  </p:childTnLst>
                                </p:cTn>
                              </p:par>
                            </p:childTnLst>
                          </p:cTn>
                        </p:par>
                        <p:par>
                          <p:cTn id="12" fill="hold">
                            <p:stCondLst>
                              <p:cond delay="1000"/>
                            </p:stCondLst>
                            <p:childTnLst>
                              <p:par>
                                <p:cTn id="13" presetID="15" presetClass="entr" presetSubtype="0" fill="hold" nodeType="afterEffect">
                                  <p:stCondLst>
                                    <p:cond delay="0"/>
                                  </p:stCondLst>
                                  <p:childTnLst>
                                    <p:set>
                                      <p:cBhvr>
                                        <p:cTn id="14" dur="1" fill="hold">
                                          <p:stCondLst>
                                            <p:cond delay="0"/>
                                          </p:stCondLst>
                                        </p:cTn>
                                        <p:tgtEl>
                                          <p:spTgt spid="38914"/>
                                        </p:tgtEl>
                                        <p:attrNameLst>
                                          <p:attrName>style.visibility</p:attrName>
                                        </p:attrNameLst>
                                      </p:cBhvr>
                                      <p:to>
                                        <p:strVal val="visible"/>
                                      </p:to>
                                    </p:set>
                                    <p:anim calcmode="lin" valueType="num">
                                      <p:cBhvr>
                                        <p:cTn id="15" dur="1000" fill="hold"/>
                                        <p:tgtEl>
                                          <p:spTgt spid="38914"/>
                                        </p:tgtEl>
                                        <p:attrNameLst>
                                          <p:attrName>ppt_w</p:attrName>
                                        </p:attrNameLst>
                                      </p:cBhvr>
                                      <p:tavLst>
                                        <p:tav tm="0">
                                          <p:val>
                                            <p:fltVal val="0"/>
                                          </p:val>
                                        </p:tav>
                                        <p:tav tm="100000">
                                          <p:val>
                                            <p:strVal val="#ppt_w"/>
                                          </p:val>
                                        </p:tav>
                                      </p:tavLst>
                                    </p:anim>
                                    <p:anim calcmode="lin" valueType="num">
                                      <p:cBhvr>
                                        <p:cTn id="16" dur="1000" fill="hold"/>
                                        <p:tgtEl>
                                          <p:spTgt spid="38914"/>
                                        </p:tgtEl>
                                        <p:attrNameLst>
                                          <p:attrName>ppt_h</p:attrName>
                                        </p:attrNameLst>
                                      </p:cBhvr>
                                      <p:tavLst>
                                        <p:tav tm="0">
                                          <p:val>
                                            <p:fltVal val="0"/>
                                          </p:val>
                                        </p:tav>
                                        <p:tav tm="100000">
                                          <p:val>
                                            <p:strVal val="#ppt_h"/>
                                          </p:val>
                                        </p:tav>
                                      </p:tavLst>
                                    </p:anim>
                                    <p:anim calcmode="lin" valueType="num">
                                      <p:cBhvr>
                                        <p:cTn id="17" dur="1000" fill="hold"/>
                                        <p:tgtEl>
                                          <p:spTgt spid="3891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8914"/>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2000"/>
                            </p:stCondLst>
                            <p:childTnLst>
                              <p:par>
                                <p:cTn id="20" presetID="2" presetClass="entr" presetSubtype="8" fill="hold" nodeType="afterEffect">
                                  <p:stCondLst>
                                    <p:cond delay="0"/>
                                  </p:stCondLst>
                                  <p:childTnLst>
                                    <p:set>
                                      <p:cBhvr>
                                        <p:cTn id="21" dur="1" fill="hold">
                                          <p:stCondLst>
                                            <p:cond delay="0"/>
                                          </p:stCondLst>
                                        </p:cTn>
                                        <p:tgtEl>
                                          <p:spTgt spid="38943"/>
                                        </p:tgtEl>
                                        <p:attrNameLst>
                                          <p:attrName>style.visibility</p:attrName>
                                        </p:attrNameLst>
                                      </p:cBhvr>
                                      <p:to>
                                        <p:strVal val="visible"/>
                                      </p:to>
                                    </p:set>
                                    <p:anim calcmode="lin" valueType="num">
                                      <p:cBhvr additive="base">
                                        <p:cTn id="22" dur="500" fill="hold"/>
                                        <p:tgtEl>
                                          <p:spTgt spid="38943"/>
                                        </p:tgtEl>
                                        <p:attrNameLst>
                                          <p:attrName>ppt_x</p:attrName>
                                        </p:attrNameLst>
                                      </p:cBhvr>
                                      <p:tavLst>
                                        <p:tav tm="0">
                                          <p:val>
                                            <p:strVal val="0-#ppt_w/2"/>
                                          </p:val>
                                        </p:tav>
                                        <p:tav tm="100000">
                                          <p:val>
                                            <p:strVal val="#ppt_x"/>
                                          </p:val>
                                        </p:tav>
                                      </p:tavLst>
                                    </p:anim>
                                    <p:anim calcmode="lin" valueType="num">
                                      <p:cBhvr additive="base">
                                        <p:cTn id="23" dur="500" fill="hold"/>
                                        <p:tgtEl>
                                          <p:spTgt spid="38943"/>
                                        </p:tgtEl>
                                        <p:attrNameLst>
                                          <p:attrName>ppt_y</p:attrName>
                                        </p:attrNameLst>
                                      </p:cBhvr>
                                      <p:tavLst>
                                        <p:tav tm="0">
                                          <p:val>
                                            <p:strVal val="#ppt_y"/>
                                          </p:val>
                                        </p:tav>
                                        <p:tav tm="100000">
                                          <p:val>
                                            <p:strVal val="#ppt_y"/>
                                          </p:val>
                                        </p:tav>
                                      </p:tavLst>
                                    </p:anim>
                                  </p:childTnLst>
                                </p:cTn>
                              </p:par>
                              <p:par>
                                <p:cTn id="24" presetID="12" presetClass="entr" presetSubtype="8" fill="hold" nodeType="withEffect">
                                  <p:stCondLst>
                                    <p:cond delay="200"/>
                                  </p:stCondLst>
                                  <p:childTnLst>
                                    <p:set>
                                      <p:cBhvr>
                                        <p:cTn id="25" dur="1" fill="hold">
                                          <p:stCondLst>
                                            <p:cond delay="0"/>
                                          </p:stCondLst>
                                        </p:cTn>
                                        <p:tgtEl>
                                          <p:spTgt spid="38938"/>
                                        </p:tgtEl>
                                        <p:attrNameLst>
                                          <p:attrName>style.visibility</p:attrName>
                                        </p:attrNameLst>
                                      </p:cBhvr>
                                      <p:to>
                                        <p:strVal val="visible"/>
                                      </p:to>
                                    </p:set>
                                    <p:anim calcmode="lin" valueType="num">
                                      <p:cBhvr additive="base">
                                        <p:cTn id="26" dur="500"/>
                                        <p:tgtEl>
                                          <p:spTgt spid="38938"/>
                                        </p:tgtEl>
                                        <p:attrNameLst>
                                          <p:attrName>ppt_x</p:attrName>
                                        </p:attrNameLst>
                                      </p:cBhvr>
                                      <p:tavLst>
                                        <p:tav tm="0">
                                          <p:val>
                                            <p:strVal val="#ppt_x-#ppt_w*1.125000"/>
                                          </p:val>
                                        </p:tav>
                                        <p:tav tm="100000">
                                          <p:val>
                                            <p:strVal val="#ppt_x"/>
                                          </p:val>
                                        </p:tav>
                                      </p:tavLst>
                                    </p:anim>
                                    <p:animEffect transition="in" filter="wipe(right)">
                                      <p:cBhvr>
                                        <p:cTn id="27" dur="500"/>
                                        <p:tgtEl>
                                          <p:spTgt spid="38938"/>
                                        </p:tgtEl>
                                      </p:cBhvr>
                                    </p:animEffect>
                                  </p:childTnLst>
                                </p:cTn>
                              </p:par>
                              <p:par>
                                <p:cTn id="28" presetID="12" presetClass="entr" presetSubtype="8" fill="hold" nodeType="withEffect">
                                  <p:stCondLst>
                                    <p:cond delay="400"/>
                                  </p:stCondLst>
                                  <p:childTnLst>
                                    <p:set>
                                      <p:cBhvr>
                                        <p:cTn id="29" dur="1" fill="hold">
                                          <p:stCondLst>
                                            <p:cond delay="0"/>
                                          </p:stCondLst>
                                        </p:cTn>
                                        <p:tgtEl>
                                          <p:spTgt spid="38933"/>
                                        </p:tgtEl>
                                        <p:attrNameLst>
                                          <p:attrName>style.visibility</p:attrName>
                                        </p:attrNameLst>
                                      </p:cBhvr>
                                      <p:to>
                                        <p:strVal val="visible"/>
                                      </p:to>
                                    </p:set>
                                    <p:anim calcmode="lin" valueType="num">
                                      <p:cBhvr additive="base">
                                        <p:cTn id="30" dur="500"/>
                                        <p:tgtEl>
                                          <p:spTgt spid="38933"/>
                                        </p:tgtEl>
                                        <p:attrNameLst>
                                          <p:attrName>ppt_x</p:attrName>
                                        </p:attrNameLst>
                                      </p:cBhvr>
                                      <p:tavLst>
                                        <p:tav tm="0">
                                          <p:val>
                                            <p:strVal val="#ppt_x-#ppt_w*1.125000"/>
                                          </p:val>
                                        </p:tav>
                                        <p:tav tm="100000">
                                          <p:val>
                                            <p:strVal val="#ppt_x"/>
                                          </p:val>
                                        </p:tav>
                                      </p:tavLst>
                                    </p:anim>
                                    <p:animEffect transition="in" filter="wipe(right)">
                                      <p:cBhvr>
                                        <p:cTn id="31" dur="500"/>
                                        <p:tgtEl>
                                          <p:spTgt spid="38933"/>
                                        </p:tgtEl>
                                      </p:cBhvr>
                                    </p:animEffect>
                                  </p:childTnLst>
                                </p:cTn>
                              </p:par>
                              <p:par>
                                <p:cTn id="32" presetID="12" presetClass="entr" presetSubtype="8" fill="hold" nodeType="withEffect">
                                  <p:stCondLst>
                                    <p:cond delay="600"/>
                                  </p:stCondLst>
                                  <p:childTnLst>
                                    <p:set>
                                      <p:cBhvr>
                                        <p:cTn id="33" dur="1" fill="hold">
                                          <p:stCondLst>
                                            <p:cond delay="0"/>
                                          </p:stCondLst>
                                        </p:cTn>
                                        <p:tgtEl>
                                          <p:spTgt spid="38928"/>
                                        </p:tgtEl>
                                        <p:attrNameLst>
                                          <p:attrName>style.visibility</p:attrName>
                                        </p:attrNameLst>
                                      </p:cBhvr>
                                      <p:to>
                                        <p:strVal val="visible"/>
                                      </p:to>
                                    </p:set>
                                    <p:anim calcmode="lin" valueType="num">
                                      <p:cBhvr additive="base">
                                        <p:cTn id="34" dur="500"/>
                                        <p:tgtEl>
                                          <p:spTgt spid="38928"/>
                                        </p:tgtEl>
                                        <p:attrNameLst>
                                          <p:attrName>ppt_x</p:attrName>
                                        </p:attrNameLst>
                                      </p:cBhvr>
                                      <p:tavLst>
                                        <p:tav tm="0">
                                          <p:val>
                                            <p:strVal val="#ppt_x-#ppt_w*1.125000"/>
                                          </p:val>
                                        </p:tav>
                                        <p:tav tm="100000">
                                          <p:val>
                                            <p:strVal val="#ppt_x"/>
                                          </p:val>
                                        </p:tav>
                                      </p:tavLst>
                                    </p:anim>
                                    <p:animEffect transition="in" filter="wipe(right)">
                                      <p:cBhvr>
                                        <p:cTn id="35" dur="500"/>
                                        <p:tgtEl>
                                          <p:spTgt spid="38928"/>
                                        </p:tgtEl>
                                      </p:cBhvr>
                                    </p:animEffect>
                                  </p:childTnLst>
                                </p:cTn>
                              </p:par>
                              <p:par>
                                <p:cTn id="36" presetID="12" presetClass="entr" presetSubtype="8" fill="hold" nodeType="withEffect">
                                  <p:stCondLst>
                                    <p:cond delay="800"/>
                                  </p:stCondLst>
                                  <p:childTnLst>
                                    <p:set>
                                      <p:cBhvr>
                                        <p:cTn id="37" dur="1" fill="hold">
                                          <p:stCondLst>
                                            <p:cond delay="0"/>
                                          </p:stCondLst>
                                        </p:cTn>
                                        <p:tgtEl>
                                          <p:spTgt spid="38925"/>
                                        </p:tgtEl>
                                        <p:attrNameLst>
                                          <p:attrName>style.visibility</p:attrName>
                                        </p:attrNameLst>
                                      </p:cBhvr>
                                      <p:to>
                                        <p:strVal val="visible"/>
                                      </p:to>
                                    </p:set>
                                    <p:anim calcmode="lin" valueType="num">
                                      <p:cBhvr additive="base">
                                        <p:cTn id="38" dur="500"/>
                                        <p:tgtEl>
                                          <p:spTgt spid="38925"/>
                                        </p:tgtEl>
                                        <p:attrNameLst>
                                          <p:attrName>ppt_x</p:attrName>
                                        </p:attrNameLst>
                                      </p:cBhvr>
                                      <p:tavLst>
                                        <p:tav tm="0">
                                          <p:val>
                                            <p:strVal val="#ppt_x-#ppt_w*1.125000"/>
                                          </p:val>
                                        </p:tav>
                                        <p:tav tm="100000">
                                          <p:val>
                                            <p:strVal val="#ppt_x"/>
                                          </p:val>
                                        </p:tav>
                                      </p:tavLst>
                                    </p:anim>
                                    <p:animEffect transition="in" filter="wipe(right)">
                                      <p:cBhvr>
                                        <p:cTn id="39" dur="500"/>
                                        <p:tgtEl>
                                          <p:spTgt spid="38925"/>
                                        </p:tgtEl>
                                      </p:cBhvr>
                                    </p:animEffect>
                                  </p:childTnLst>
                                </p:cTn>
                              </p:par>
                            </p:childTnLst>
                          </p:cTn>
                        </p:par>
                        <p:par>
                          <p:cTn id="40" fill="hold">
                            <p:stCondLst>
                              <p:cond delay="2500"/>
                            </p:stCondLst>
                            <p:childTnLst>
                              <p:par>
                                <p:cTn id="41" presetID="22" presetClass="entr" presetSubtype="4" fill="hold" nodeType="afterEffect">
                                  <p:stCondLst>
                                    <p:cond delay="0"/>
                                  </p:stCondLst>
                                  <p:childTnLst>
                                    <p:set>
                                      <p:cBhvr>
                                        <p:cTn id="42" dur="1" fill="hold">
                                          <p:stCondLst>
                                            <p:cond delay="0"/>
                                          </p:stCondLst>
                                        </p:cTn>
                                        <p:tgtEl>
                                          <p:spTgt spid="38948"/>
                                        </p:tgtEl>
                                        <p:attrNameLst>
                                          <p:attrName>style.visibility</p:attrName>
                                        </p:attrNameLst>
                                      </p:cBhvr>
                                      <p:to>
                                        <p:strVal val="visible"/>
                                      </p:to>
                                    </p:set>
                                    <p:animEffect transition="in" filter="wipe(down)">
                                      <p:cBhvr>
                                        <p:cTn id="43" dur="500"/>
                                        <p:tgtEl>
                                          <p:spTgt spid="38948"/>
                                        </p:tgtEl>
                                      </p:cBhvr>
                                    </p:animEffect>
                                  </p:childTnLst>
                                </p:cTn>
                              </p:par>
                            </p:childTnLst>
                          </p:cTn>
                        </p:par>
                        <p:par>
                          <p:cTn id="44" fill="hold">
                            <p:stCondLst>
                              <p:cond delay="3000"/>
                            </p:stCondLst>
                            <p:childTnLst>
                              <p:par>
                                <p:cTn id="45" presetID="2" presetClass="entr" presetSubtype="8" fill="hold" grpId="0" nodeType="afterEffect">
                                  <p:stCondLst>
                                    <p:cond delay="0"/>
                                  </p:stCondLst>
                                  <p:childTnLst>
                                    <p:set>
                                      <p:cBhvr>
                                        <p:cTn id="46" dur="1" fill="hold">
                                          <p:stCondLst>
                                            <p:cond delay="0"/>
                                          </p:stCondLst>
                                        </p:cTn>
                                        <p:tgtEl>
                                          <p:spTgt spid="38949"/>
                                        </p:tgtEl>
                                        <p:attrNameLst>
                                          <p:attrName>style.visibility</p:attrName>
                                        </p:attrNameLst>
                                      </p:cBhvr>
                                      <p:to>
                                        <p:strVal val="visible"/>
                                      </p:to>
                                    </p:set>
                                    <p:anim calcmode="lin" valueType="num">
                                      <p:cBhvr additive="base">
                                        <p:cTn id="47" dur="300" fill="hold"/>
                                        <p:tgtEl>
                                          <p:spTgt spid="38949"/>
                                        </p:tgtEl>
                                        <p:attrNameLst>
                                          <p:attrName>ppt_x</p:attrName>
                                        </p:attrNameLst>
                                      </p:cBhvr>
                                      <p:tavLst>
                                        <p:tav tm="0">
                                          <p:val>
                                            <p:strVal val="0-#ppt_w/2"/>
                                          </p:val>
                                        </p:tav>
                                        <p:tav tm="100000">
                                          <p:val>
                                            <p:strVal val="#ppt_x"/>
                                          </p:val>
                                        </p:tav>
                                      </p:tavLst>
                                    </p:anim>
                                    <p:anim calcmode="lin" valueType="num">
                                      <p:cBhvr additive="base">
                                        <p:cTn id="48" dur="300" fill="hold"/>
                                        <p:tgtEl>
                                          <p:spTgt spid="38949"/>
                                        </p:tgtEl>
                                        <p:attrNameLst>
                                          <p:attrName>ppt_y</p:attrName>
                                        </p:attrNameLst>
                                      </p:cBhvr>
                                      <p:tavLst>
                                        <p:tav tm="0">
                                          <p:val>
                                            <p:strVal val="#ppt_y"/>
                                          </p:val>
                                        </p:tav>
                                        <p:tav tm="100000">
                                          <p:val>
                                            <p:strVal val="#ppt_y"/>
                                          </p:val>
                                        </p:tav>
                                      </p:tavLst>
                                    </p:anim>
                                  </p:childTnLst>
                                </p:cTn>
                              </p:par>
                            </p:childTnLst>
                          </p:cTn>
                        </p:par>
                        <p:par>
                          <p:cTn id="49" fill="hold">
                            <p:stCondLst>
                              <p:cond delay="3500"/>
                            </p:stCondLst>
                            <p:childTnLst>
                              <p:par>
                                <p:cTn id="50" presetID="22" presetClass="entr" presetSubtype="4" fill="hold" nodeType="afterEffect">
                                  <p:stCondLst>
                                    <p:cond delay="0"/>
                                  </p:stCondLst>
                                  <p:childTnLst>
                                    <p:set>
                                      <p:cBhvr>
                                        <p:cTn id="51" dur="1" fill="hold">
                                          <p:stCondLst>
                                            <p:cond delay="0"/>
                                          </p:stCondLst>
                                        </p:cTn>
                                        <p:tgtEl>
                                          <p:spTgt spid="38950"/>
                                        </p:tgtEl>
                                        <p:attrNameLst>
                                          <p:attrName>style.visibility</p:attrName>
                                        </p:attrNameLst>
                                      </p:cBhvr>
                                      <p:to>
                                        <p:strVal val="visible"/>
                                      </p:to>
                                    </p:set>
                                    <p:animEffect transition="in" filter="wipe(down)">
                                      <p:cBhvr>
                                        <p:cTn id="52" dur="500"/>
                                        <p:tgtEl>
                                          <p:spTgt spid="38950"/>
                                        </p:tgtEl>
                                      </p:cBhvr>
                                    </p:animEffect>
                                  </p:childTnLst>
                                </p:cTn>
                              </p:par>
                            </p:childTnLst>
                          </p:cTn>
                        </p:par>
                        <p:par>
                          <p:cTn id="53" fill="hold">
                            <p:stCondLst>
                              <p:cond delay="4000"/>
                            </p:stCondLst>
                            <p:childTnLst>
                              <p:par>
                                <p:cTn id="54" presetID="2" presetClass="entr" presetSubtype="8" fill="hold" grpId="0" nodeType="afterEffect">
                                  <p:stCondLst>
                                    <p:cond delay="0"/>
                                  </p:stCondLst>
                                  <p:childTnLst>
                                    <p:set>
                                      <p:cBhvr>
                                        <p:cTn id="55" dur="1" fill="hold">
                                          <p:stCondLst>
                                            <p:cond delay="0"/>
                                          </p:stCondLst>
                                        </p:cTn>
                                        <p:tgtEl>
                                          <p:spTgt spid="38951"/>
                                        </p:tgtEl>
                                        <p:attrNameLst>
                                          <p:attrName>style.visibility</p:attrName>
                                        </p:attrNameLst>
                                      </p:cBhvr>
                                      <p:to>
                                        <p:strVal val="visible"/>
                                      </p:to>
                                    </p:set>
                                    <p:anim calcmode="lin" valueType="num">
                                      <p:cBhvr additive="base">
                                        <p:cTn id="56" dur="300" fill="hold"/>
                                        <p:tgtEl>
                                          <p:spTgt spid="38951"/>
                                        </p:tgtEl>
                                        <p:attrNameLst>
                                          <p:attrName>ppt_x</p:attrName>
                                        </p:attrNameLst>
                                      </p:cBhvr>
                                      <p:tavLst>
                                        <p:tav tm="0">
                                          <p:val>
                                            <p:strVal val="0-#ppt_w/2"/>
                                          </p:val>
                                        </p:tav>
                                        <p:tav tm="100000">
                                          <p:val>
                                            <p:strVal val="#ppt_x"/>
                                          </p:val>
                                        </p:tav>
                                      </p:tavLst>
                                    </p:anim>
                                    <p:anim calcmode="lin" valueType="num">
                                      <p:cBhvr additive="base">
                                        <p:cTn id="57" dur="300" fill="hold"/>
                                        <p:tgtEl>
                                          <p:spTgt spid="38951"/>
                                        </p:tgtEl>
                                        <p:attrNameLst>
                                          <p:attrName>ppt_y</p:attrName>
                                        </p:attrNameLst>
                                      </p:cBhvr>
                                      <p:tavLst>
                                        <p:tav tm="0">
                                          <p:val>
                                            <p:strVal val="#ppt_y"/>
                                          </p:val>
                                        </p:tav>
                                        <p:tav tm="100000">
                                          <p:val>
                                            <p:strVal val="#ppt_y"/>
                                          </p:val>
                                        </p:tav>
                                      </p:tavLst>
                                    </p:anim>
                                  </p:childTnLst>
                                </p:cTn>
                              </p:par>
                            </p:childTnLst>
                          </p:cTn>
                        </p:par>
                        <p:par>
                          <p:cTn id="58" fill="hold">
                            <p:stCondLst>
                              <p:cond delay="4500"/>
                            </p:stCondLst>
                            <p:childTnLst>
                              <p:par>
                                <p:cTn id="59" presetID="22" presetClass="entr" presetSubtype="4" fill="hold" nodeType="afterEffect">
                                  <p:stCondLst>
                                    <p:cond delay="0"/>
                                  </p:stCondLst>
                                  <p:childTnLst>
                                    <p:set>
                                      <p:cBhvr>
                                        <p:cTn id="60" dur="1" fill="hold">
                                          <p:stCondLst>
                                            <p:cond delay="0"/>
                                          </p:stCondLst>
                                        </p:cTn>
                                        <p:tgtEl>
                                          <p:spTgt spid="38952"/>
                                        </p:tgtEl>
                                        <p:attrNameLst>
                                          <p:attrName>style.visibility</p:attrName>
                                        </p:attrNameLst>
                                      </p:cBhvr>
                                      <p:to>
                                        <p:strVal val="visible"/>
                                      </p:to>
                                    </p:set>
                                    <p:animEffect transition="in" filter="wipe(down)">
                                      <p:cBhvr>
                                        <p:cTn id="61" dur="500"/>
                                        <p:tgtEl>
                                          <p:spTgt spid="38952"/>
                                        </p:tgtEl>
                                      </p:cBhvr>
                                    </p:animEffect>
                                  </p:childTnLst>
                                </p:cTn>
                              </p:par>
                            </p:childTnLst>
                          </p:cTn>
                        </p:par>
                        <p:par>
                          <p:cTn id="62" fill="hold">
                            <p:stCondLst>
                              <p:cond delay="5000"/>
                            </p:stCondLst>
                            <p:childTnLst>
                              <p:par>
                                <p:cTn id="63" presetID="2" presetClass="entr" presetSubtype="8" fill="hold" grpId="0" nodeType="afterEffect">
                                  <p:stCondLst>
                                    <p:cond delay="0"/>
                                  </p:stCondLst>
                                  <p:childTnLst>
                                    <p:set>
                                      <p:cBhvr>
                                        <p:cTn id="64" dur="1" fill="hold">
                                          <p:stCondLst>
                                            <p:cond delay="0"/>
                                          </p:stCondLst>
                                        </p:cTn>
                                        <p:tgtEl>
                                          <p:spTgt spid="38953"/>
                                        </p:tgtEl>
                                        <p:attrNameLst>
                                          <p:attrName>style.visibility</p:attrName>
                                        </p:attrNameLst>
                                      </p:cBhvr>
                                      <p:to>
                                        <p:strVal val="visible"/>
                                      </p:to>
                                    </p:set>
                                    <p:anim calcmode="lin" valueType="num">
                                      <p:cBhvr additive="base">
                                        <p:cTn id="65" dur="300" fill="hold"/>
                                        <p:tgtEl>
                                          <p:spTgt spid="38953"/>
                                        </p:tgtEl>
                                        <p:attrNameLst>
                                          <p:attrName>ppt_x</p:attrName>
                                        </p:attrNameLst>
                                      </p:cBhvr>
                                      <p:tavLst>
                                        <p:tav tm="0">
                                          <p:val>
                                            <p:strVal val="0-#ppt_w/2"/>
                                          </p:val>
                                        </p:tav>
                                        <p:tav tm="100000">
                                          <p:val>
                                            <p:strVal val="#ppt_x"/>
                                          </p:val>
                                        </p:tav>
                                      </p:tavLst>
                                    </p:anim>
                                    <p:anim calcmode="lin" valueType="num">
                                      <p:cBhvr additive="base">
                                        <p:cTn id="66" dur="300" fill="hold"/>
                                        <p:tgtEl>
                                          <p:spTgt spid="38953"/>
                                        </p:tgtEl>
                                        <p:attrNameLst>
                                          <p:attrName>ppt_y</p:attrName>
                                        </p:attrNameLst>
                                      </p:cBhvr>
                                      <p:tavLst>
                                        <p:tav tm="0">
                                          <p:val>
                                            <p:strVal val="#ppt_y"/>
                                          </p:val>
                                        </p:tav>
                                        <p:tav tm="100000">
                                          <p:val>
                                            <p:strVal val="#ppt_y"/>
                                          </p:val>
                                        </p:tav>
                                      </p:tavLst>
                                    </p:anim>
                                  </p:childTnLst>
                                </p:cTn>
                              </p:par>
                            </p:childTnLst>
                          </p:cTn>
                        </p:par>
                        <p:par>
                          <p:cTn id="67" fill="hold">
                            <p:stCondLst>
                              <p:cond delay="5500"/>
                            </p:stCondLst>
                            <p:childTnLst>
                              <p:par>
                                <p:cTn id="68" presetID="22" presetClass="entr" presetSubtype="4" fill="hold" nodeType="afterEffect">
                                  <p:stCondLst>
                                    <p:cond delay="0"/>
                                  </p:stCondLst>
                                  <p:childTnLst>
                                    <p:set>
                                      <p:cBhvr>
                                        <p:cTn id="69" dur="1" fill="hold">
                                          <p:stCondLst>
                                            <p:cond delay="0"/>
                                          </p:stCondLst>
                                        </p:cTn>
                                        <p:tgtEl>
                                          <p:spTgt spid="38954"/>
                                        </p:tgtEl>
                                        <p:attrNameLst>
                                          <p:attrName>style.visibility</p:attrName>
                                        </p:attrNameLst>
                                      </p:cBhvr>
                                      <p:to>
                                        <p:strVal val="visible"/>
                                      </p:to>
                                    </p:set>
                                    <p:animEffect transition="in" filter="wipe(down)">
                                      <p:cBhvr>
                                        <p:cTn id="70" dur="500"/>
                                        <p:tgtEl>
                                          <p:spTgt spid="38954"/>
                                        </p:tgtEl>
                                      </p:cBhvr>
                                    </p:animEffect>
                                  </p:childTnLst>
                                </p:cTn>
                              </p:par>
                            </p:childTnLst>
                          </p:cTn>
                        </p:par>
                        <p:par>
                          <p:cTn id="71" fill="hold">
                            <p:stCondLst>
                              <p:cond delay="6000"/>
                            </p:stCondLst>
                            <p:childTnLst>
                              <p:par>
                                <p:cTn id="72" presetID="2" presetClass="entr" presetSubtype="8" fill="hold" grpId="0" nodeType="afterEffect">
                                  <p:stCondLst>
                                    <p:cond delay="0"/>
                                  </p:stCondLst>
                                  <p:childTnLst>
                                    <p:set>
                                      <p:cBhvr>
                                        <p:cTn id="73" dur="1" fill="hold">
                                          <p:stCondLst>
                                            <p:cond delay="0"/>
                                          </p:stCondLst>
                                        </p:cTn>
                                        <p:tgtEl>
                                          <p:spTgt spid="38955"/>
                                        </p:tgtEl>
                                        <p:attrNameLst>
                                          <p:attrName>style.visibility</p:attrName>
                                        </p:attrNameLst>
                                      </p:cBhvr>
                                      <p:to>
                                        <p:strVal val="visible"/>
                                      </p:to>
                                    </p:set>
                                    <p:anim calcmode="lin" valueType="num">
                                      <p:cBhvr additive="base">
                                        <p:cTn id="74" dur="300" fill="hold"/>
                                        <p:tgtEl>
                                          <p:spTgt spid="38955"/>
                                        </p:tgtEl>
                                        <p:attrNameLst>
                                          <p:attrName>ppt_x</p:attrName>
                                        </p:attrNameLst>
                                      </p:cBhvr>
                                      <p:tavLst>
                                        <p:tav tm="0">
                                          <p:val>
                                            <p:strVal val="0-#ppt_w/2"/>
                                          </p:val>
                                        </p:tav>
                                        <p:tav tm="100000">
                                          <p:val>
                                            <p:strVal val="#ppt_x"/>
                                          </p:val>
                                        </p:tav>
                                      </p:tavLst>
                                    </p:anim>
                                    <p:anim calcmode="lin" valueType="num">
                                      <p:cBhvr additive="base">
                                        <p:cTn id="75" dur="300" fill="hold"/>
                                        <p:tgtEl>
                                          <p:spTgt spid="38955"/>
                                        </p:tgtEl>
                                        <p:attrNameLst>
                                          <p:attrName>ppt_y</p:attrName>
                                        </p:attrNameLst>
                                      </p:cBhvr>
                                      <p:tavLst>
                                        <p:tav tm="0">
                                          <p:val>
                                            <p:strVal val="#ppt_y"/>
                                          </p:val>
                                        </p:tav>
                                        <p:tav tm="100000">
                                          <p:val>
                                            <p:strVal val="#ppt_y"/>
                                          </p:val>
                                        </p:tav>
                                      </p:tavLst>
                                    </p:anim>
                                  </p:childTnLst>
                                </p:cTn>
                              </p:par>
                            </p:childTnLst>
                          </p:cTn>
                        </p:par>
                        <p:par>
                          <p:cTn id="76" fill="hold">
                            <p:stCondLst>
                              <p:cond delay="6500"/>
                            </p:stCondLst>
                            <p:childTnLst>
                              <p:par>
                                <p:cTn id="77" presetID="22" presetClass="entr" presetSubtype="4" fill="hold" nodeType="afterEffect">
                                  <p:stCondLst>
                                    <p:cond delay="0"/>
                                  </p:stCondLst>
                                  <p:childTnLst>
                                    <p:set>
                                      <p:cBhvr>
                                        <p:cTn id="78" dur="1" fill="hold">
                                          <p:stCondLst>
                                            <p:cond delay="0"/>
                                          </p:stCondLst>
                                        </p:cTn>
                                        <p:tgtEl>
                                          <p:spTgt spid="38956"/>
                                        </p:tgtEl>
                                        <p:attrNameLst>
                                          <p:attrName>style.visibility</p:attrName>
                                        </p:attrNameLst>
                                      </p:cBhvr>
                                      <p:to>
                                        <p:strVal val="visible"/>
                                      </p:to>
                                    </p:set>
                                    <p:animEffect transition="in" filter="wipe(down)">
                                      <p:cBhvr>
                                        <p:cTn id="79" dur="500"/>
                                        <p:tgtEl>
                                          <p:spTgt spid="38956"/>
                                        </p:tgtEl>
                                      </p:cBhvr>
                                    </p:animEffect>
                                  </p:childTnLst>
                                </p:cTn>
                              </p:par>
                            </p:childTnLst>
                          </p:cTn>
                        </p:par>
                        <p:par>
                          <p:cTn id="80" fill="hold">
                            <p:stCondLst>
                              <p:cond delay="7000"/>
                            </p:stCondLst>
                            <p:childTnLst>
                              <p:par>
                                <p:cTn id="81" presetID="2" presetClass="entr" presetSubtype="8" fill="hold" grpId="0" nodeType="afterEffect">
                                  <p:stCondLst>
                                    <p:cond delay="0"/>
                                  </p:stCondLst>
                                  <p:childTnLst>
                                    <p:set>
                                      <p:cBhvr>
                                        <p:cTn id="82" dur="1" fill="hold">
                                          <p:stCondLst>
                                            <p:cond delay="0"/>
                                          </p:stCondLst>
                                        </p:cTn>
                                        <p:tgtEl>
                                          <p:spTgt spid="38957"/>
                                        </p:tgtEl>
                                        <p:attrNameLst>
                                          <p:attrName>style.visibility</p:attrName>
                                        </p:attrNameLst>
                                      </p:cBhvr>
                                      <p:to>
                                        <p:strVal val="visible"/>
                                      </p:to>
                                    </p:set>
                                    <p:anim calcmode="lin" valueType="num">
                                      <p:cBhvr additive="base">
                                        <p:cTn id="83" dur="300" fill="hold"/>
                                        <p:tgtEl>
                                          <p:spTgt spid="38957"/>
                                        </p:tgtEl>
                                        <p:attrNameLst>
                                          <p:attrName>ppt_x</p:attrName>
                                        </p:attrNameLst>
                                      </p:cBhvr>
                                      <p:tavLst>
                                        <p:tav tm="0">
                                          <p:val>
                                            <p:strVal val="0-#ppt_w/2"/>
                                          </p:val>
                                        </p:tav>
                                        <p:tav tm="100000">
                                          <p:val>
                                            <p:strVal val="#ppt_x"/>
                                          </p:val>
                                        </p:tav>
                                      </p:tavLst>
                                    </p:anim>
                                    <p:anim calcmode="lin" valueType="num">
                                      <p:cBhvr additive="base">
                                        <p:cTn id="84" dur="300" fill="hold"/>
                                        <p:tgtEl>
                                          <p:spTgt spid="389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49" grpId="0" autoUpdateAnimBg="0"/>
      <p:bldP spid="38951" grpId="0" autoUpdateAnimBg="0"/>
      <p:bldP spid="38953" grpId="0" autoUpdateAnimBg="0"/>
      <p:bldP spid="38955" grpId="0" autoUpdateAnimBg="0"/>
      <p:bldP spid="38957"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9938" name="组合 3"/>
          <p:cNvGrpSpPr/>
          <p:nvPr/>
        </p:nvGrpSpPr>
        <p:grpSpPr bwMode="auto">
          <a:xfrm>
            <a:off x="471570" y="198500"/>
            <a:ext cx="3453412" cy="543093"/>
            <a:chOff x="0" y="0"/>
            <a:chExt cx="3452079" cy="542182"/>
          </a:xfrm>
        </p:grpSpPr>
        <p:grpSp>
          <p:nvGrpSpPr>
            <p:cNvPr id="39939" name="组合 2"/>
            <p:cNvGrpSpPr/>
            <p:nvPr/>
          </p:nvGrpSpPr>
          <p:grpSpPr bwMode="auto">
            <a:xfrm>
              <a:off x="0" y="0"/>
              <a:ext cx="3452079" cy="542182"/>
              <a:chOff x="0" y="0"/>
              <a:chExt cx="3452079" cy="542182"/>
            </a:xfrm>
          </p:grpSpPr>
          <p:sp>
            <p:nvSpPr>
              <p:cNvPr id="39940" name="圆角矩形 1"/>
              <p:cNvSpPr>
                <a:spLocks noChangeArrowheads="1"/>
              </p:cNvSpPr>
              <p:nvPr/>
            </p:nvSpPr>
            <p:spPr bwMode="auto">
              <a:xfrm>
                <a:off x="507788" y="89263"/>
                <a:ext cx="2872283" cy="41140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39941" name="TextBox 29"/>
              <p:cNvSpPr txBox="1">
                <a:spLocks noChangeArrowheads="1"/>
              </p:cNvSpPr>
              <p:nvPr/>
            </p:nvSpPr>
            <p:spPr bwMode="auto">
              <a:xfrm>
                <a:off x="716816" y="130779"/>
                <a:ext cx="2735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在这里填写项目的大标题</a:t>
                </a:r>
                <a:endPar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grpSp>
            <p:nvGrpSpPr>
              <p:cNvPr id="39942" name="组合 42"/>
              <p:cNvGrpSpPr/>
              <p:nvPr/>
            </p:nvGrpSpPr>
            <p:grpSpPr bwMode="auto">
              <a:xfrm>
                <a:off x="0" y="0"/>
                <a:ext cx="571760" cy="542182"/>
                <a:chOff x="0" y="0"/>
                <a:chExt cx="713451" cy="676543"/>
              </a:xfrm>
            </p:grpSpPr>
            <p:grpSp>
              <p:nvGrpSpPr>
                <p:cNvPr id="39943" name="组合 44"/>
                <p:cNvGrpSpPr/>
                <p:nvPr/>
              </p:nvGrpSpPr>
              <p:grpSpPr bwMode="auto">
                <a:xfrm>
                  <a:off x="0" y="0"/>
                  <a:ext cx="576064" cy="676543"/>
                  <a:chOff x="0" y="0"/>
                  <a:chExt cx="576064" cy="676543"/>
                </a:xfrm>
              </p:grpSpPr>
              <p:sp>
                <p:nvSpPr>
                  <p:cNvPr id="39944" name="圆角矩形 48"/>
                  <p:cNvSpPr>
                    <a:spLocks noChangeArrowheads="1"/>
                  </p:cNvSpPr>
                  <p:nvPr/>
                </p:nvSpPr>
                <p:spPr bwMode="auto">
                  <a:xfrm>
                    <a:off x="0" y="0"/>
                    <a:ext cx="576064" cy="67654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39945" name="圆角矩形 10"/>
                  <p:cNvSpPr/>
                  <p:nvPr/>
                </p:nvSpPr>
                <p:spPr bwMode="auto">
                  <a:xfrm>
                    <a:off x="13321" y="9524"/>
                    <a:ext cx="540517" cy="667019"/>
                  </a:xfrm>
                  <a:custGeom>
                    <a:avLst/>
                    <a:gdLst>
                      <a:gd name="T0" fmla="*/ 96013 w 567277"/>
                      <a:gd name="T1" fmla="*/ 0 h 849176"/>
                      <a:gd name="T2" fmla="*/ 480051 w 567277"/>
                      <a:gd name="T3" fmla="*/ 0 h 849176"/>
                      <a:gd name="T4" fmla="*/ 567277 w 567277"/>
                      <a:gd name="T5" fmla="*/ 56798 h 849176"/>
                      <a:gd name="T6" fmla="*/ 1834 w 567277"/>
                      <a:gd name="T7" fmla="*/ 849176 h 849176"/>
                      <a:gd name="T8" fmla="*/ 0 w 567277"/>
                      <a:gd name="T9" fmla="*/ 840091 h 849176"/>
                      <a:gd name="T10" fmla="*/ 0 w 567277"/>
                      <a:gd name="T11" fmla="*/ 96013 h 849176"/>
                      <a:gd name="T12" fmla="*/ 96013 w 567277"/>
                      <a:gd name="T13" fmla="*/ 0 h 849176"/>
                    </a:gdLst>
                    <a:ahLst/>
                    <a:cxnLst>
                      <a:cxn ang="0">
                        <a:pos x="T0" y="T1"/>
                      </a:cxn>
                      <a:cxn ang="0">
                        <a:pos x="T2" y="T3"/>
                      </a:cxn>
                      <a:cxn ang="0">
                        <a:pos x="T4" y="T5"/>
                      </a:cxn>
                      <a:cxn ang="0">
                        <a:pos x="T6" y="T7"/>
                      </a:cxn>
                      <a:cxn ang="0">
                        <a:pos x="T8" y="T9"/>
                      </a:cxn>
                      <a:cxn ang="0">
                        <a:pos x="T10" y="T11"/>
                      </a:cxn>
                      <a:cxn ang="0">
                        <a:pos x="T12" y="T13"/>
                      </a:cxn>
                    </a:cxnLst>
                    <a:rect l="0" t="0" r="r" b="b"/>
                    <a:pathLst>
                      <a:path w="567277" h="849176">
                        <a:moveTo>
                          <a:pt x="96013" y="0"/>
                        </a:moveTo>
                        <a:lnTo>
                          <a:pt x="480051" y="0"/>
                        </a:lnTo>
                        <a:cubicBezTo>
                          <a:pt x="519045" y="0"/>
                          <a:pt x="552609" y="23245"/>
                          <a:pt x="567277" y="56798"/>
                        </a:cubicBezTo>
                        <a:cubicBezTo>
                          <a:pt x="244152" y="189919"/>
                          <a:pt x="14842" y="493018"/>
                          <a:pt x="1834" y="849176"/>
                        </a:cubicBezTo>
                        <a:cubicBezTo>
                          <a:pt x="148" y="846275"/>
                          <a:pt x="0" y="843200"/>
                          <a:pt x="0" y="840091"/>
                        </a:cubicBezTo>
                        <a:lnTo>
                          <a:pt x="0" y="96013"/>
                        </a:lnTo>
                        <a:cubicBezTo>
                          <a:pt x="0" y="42986"/>
                          <a:pt x="42986" y="0"/>
                          <a:pt x="96013" y="0"/>
                        </a:cubicBezTo>
                        <a:close/>
                      </a:path>
                    </a:pathLst>
                  </a:custGeom>
                  <a:gradFill rotWithShape="0">
                    <a:gsLst>
                      <a:gs pos="0">
                        <a:schemeClr val="bg1">
                          <a:alpha val="34999"/>
                        </a:schemeClr>
                      </a:gs>
                      <a:gs pos="100000">
                        <a:schemeClr val="tx2"/>
                      </a:gs>
                    </a:gsLst>
                    <a:lin ang="1200000"/>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pic>
              <p:nvPicPr>
                <p:cNvPr id="39946" name="图片 4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184967"/>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图片 4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436995"/>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39948" name="图片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3" y="114282"/>
              <a:ext cx="321250" cy="321250"/>
            </a:xfrm>
            <a:prstGeom prst="rect">
              <a:avLst/>
            </a:prstGeom>
            <a:noFill/>
            <a:ln>
              <a:noFill/>
            </a:ln>
            <a:effectLst>
              <a:outerShdw dist="12700" dir="27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49" name="组合 12"/>
          <p:cNvGrpSpPr/>
          <p:nvPr/>
        </p:nvGrpSpPr>
        <p:grpSpPr bwMode="auto">
          <a:xfrm>
            <a:off x="3043767" y="1397431"/>
            <a:ext cx="1868811" cy="1532411"/>
            <a:chOff x="0" y="0"/>
            <a:chExt cx="1868396" cy="1532255"/>
          </a:xfrm>
        </p:grpSpPr>
        <p:sp>
          <p:nvSpPr>
            <p:cNvPr id="39950" name="空心弧 37"/>
            <p:cNvSpPr/>
            <p:nvPr/>
          </p:nvSpPr>
          <p:spPr bwMode="auto">
            <a:xfrm rot="16200000">
              <a:off x="168069" y="-168070"/>
              <a:ext cx="1532255" cy="1868396"/>
            </a:xfrm>
            <a:custGeom>
              <a:avLst/>
              <a:gdLst>
                <a:gd name="T0" fmla="*/ 1013852 w 1532255"/>
                <a:gd name="T1" fmla="*/ 385024 h 1868396"/>
                <a:gd name="T2" fmla="*/ 1013805 w 1532255"/>
                <a:gd name="T3" fmla="*/ 384878 h 1868396"/>
                <a:gd name="T4" fmla="*/ 1013188 w 1532255"/>
                <a:gd name="T5" fmla="*/ 384817 h 1868396"/>
                <a:gd name="T6" fmla="*/ 1013852 w 1532255"/>
                <a:gd name="T7" fmla="*/ 385024 h 1868396"/>
                <a:gd name="T8" fmla="*/ 1532255 w 1532255"/>
                <a:gd name="T9" fmla="*/ 1514490 h 1868396"/>
                <a:gd name="T10" fmla="*/ 1147673 w 1532255"/>
                <a:gd name="T11" fmla="*/ 1516571 h 1868396"/>
                <a:gd name="T12" fmla="*/ 1237040 w 1532255"/>
                <a:gd name="T13" fmla="*/ 1674347 h 1868396"/>
                <a:gd name="T14" fmla="*/ 1038475 w 1532255"/>
                <a:gd name="T15" fmla="*/ 1868396 h 1868396"/>
                <a:gd name="T16" fmla="*/ 839910 w 1532255"/>
                <a:gd name="T17" fmla="*/ 1674347 h 1868396"/>
                <a:gd name="T18" fmla="*/ 927469 w 1532255"/>
                <a:gd name="T19" fmla="*/ 1517763 h 1868396"/>
                <a:gd name="T20" fmla="*/ 713757 w 1532255"/>
                <a:gd name="T21" fmla="*/ 1518919 h 1868396"/>
                <a:gd name="T22" fmla="*/ 357898 w 1532255"/>
                <a:gd name="T23" fmla="*/ 910689 h 1868396"/>
                <a:gd name="T24" fmla="*/ 0 w 1532255"/>
                <a:gd name="T25" fmla="*/ 818855 h 1868396"/>
                <a:gd name="T26" fmla="*/ 0 w 1532255"/>
                <a:gd name="T27" fmla="*/ 604660 h 1868396"/>
                <a:gd name="T28" fmla="*/ 149777 w 1532255"/>
                <a:gd name="T29" fmla="*/ 675078 h 1868396"/>
                <a:gd name="T30" fmla="*/ 348342 w 1532255"/>
                <a:gd name="T31" fmla="*/ 481029 h 1868396"/>
                <a:gd name="T32" fmla="*/ 149777 w 1532255"/>
                <a:gd name="T33" fmla="*/ 286980 h 1868396"/>
                <a:gd name="T34" fmla="*/ 0 w 1532255"/>
                <a:gd name="T35" fmla="*/ 357398 h 1868396"/>
                <a:gd name="T36" fmla="*/ 0 w 1532255"/>
                <a:gd name="T37" fmla="*/ 31 h 1868396"/>
                <a:gd name="T38" fmla="*/ 762798 w 1532255"/>
                <a:gd name="T39" fmla="*/ 199342 h 1868396"/>
                <a:gd name="T40" fmla="*/ 1013545 w 1532255"/>
                <a:gd name="T41" fmla="*/ 382299 h 1868396"/>
                <a:gd name="T42" fmla="*/ 1011052 w 1532255"/>
                <a:gd name="T43" fmla="*/ 357564 h 1868396"/>
                <a:gd name="T44" fmla="*/ 1206298 w 1532255"/>
                <a:gd name="T45" fmla="*/ 162318 h 1868396"/>
                <a:gd name="T46" fmla="*/ 1401544 w 1532255"/>
                <a:gd name="T47" fmla="*/ 357564 h 1868396"/>
                <a:gd name="T48" fmla="*/ 1206298 w 1532255"/>
                <a:gd name="T49" fmla="*/ 552810 h 1868396"/>
                <a:gd name="T50" fmla="*/ 1171880 w 1532255"/>
                <a:gd name="T51" fmla="*/ 546464 h 1868396"/>
                <a:gd name="T52" fmla="*/ 1192575 w 1532255"/>
                <a:gd name="T53" fmla="*/ 568129 h 1868396"/>
                <a:gd name="T54" fmla="*/ 1192409 w 1532255"/>
                <a:gd name="T55" fmla="*/ 566519 h 1868396"/>
                <a:gd name="T56" fmla="*/ 1532255 w 1532255"/>
                <a:gd name="T57" fmla="*/ 1514490 h 1868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32255" h="1868396">
                  <a:moveTo>
                    <a:pt x="1013852" y="385024"/>
                  </a:moveTo>
                  <a:cubicBezTo>
                    <a:pt x="1013818" y="384977"/>
                    <a:pt x="1013812" y="384928"/>
                    <a:pt x="1013805" y="384878"/>
                  </a:cubicBezTo>
                  <a:lnTo>
                    <a:pt x="1013188" y="384817"/>
                  </a:lnTo>
                  <a:lnTo>
                    <a:pt x="1013852" y="385024"/>
                  </a:lnTo>
                  <a:close/>
                  <a:moveTo>
                    <a:pt x="1532255" y="1514490"/>
                  </a:moveTo>
                  <a:lnTo>
                    <a:pt x="1147673" y="1516571"/>
                  </a:lnTo>
                  <a:cubicBezTo>
                    <a:pt x="1202390" y="1548441"/>
                    <a:pt x="1237040" y="1607440"/>
                    <a:pt x="1237040" y="1674347"/>
                  </a:cubicBezTo>
                  <a:cubicBezTo>
                    <a:pt x="1237040" y="1781517"/>
                    <a:pt x="1148139" y="1868396"/>
                    <a:pt x="1038475" y="1868396"/>
                  </a:cubicBezTo>
                  <a:cubicBezTo>
                    <a:pt x="928811" y="1868396"/>
                    <a:pt x="839910" y="1781517"/>
                    <a:pt x="839910" y="1674347"/>
                  </a:cubicBezTo>
                  <a:cubicBezTo>
                    <a:pt x="839910" y="1608218"/>
                    <a:pt x="873759" y="1549815"/>
                    <a:pt x="927469" y="1517763"/>
                  </a:cubicBezTo>
                  <a:lnTo>
                    <a:pt x="713757" y="1518919"/>
                  </a:lnTo>
                  <a:cubicBezTo>
                    <a:pt x="712395" y="1267139"/>
                    <a:pt x="576718" y="1035241"/>
                    <a:pt x="357898" y="910689"/>
                  </a:cubicBezTo>
                  <a:cubicBezTo>
                    <a:pt x="247004" y="847568"/>
                    <a:pt x="123307" y="816884"/>
                    <a:pt x="0" y="818855"/>
                  </a:cubicBezTo>
                  <a:lnTo>
                    <a:pt x="0" y="604660"/>
                  </a:lnTo>
                  <a:cubicBezTo>
                    <a:pt x="34541" y="648364"/>
                    <a:pt x="88967" y="675078"/>
                    <a:pt x="149777" y="675078"/>
                  </a:cubicBezTo>
                  <a:cubicBezTo>
                    <a:pt x="259441" y="675078"/>
                    <a:pt x="348342" y="588199"/>
                    <a:pt x="348342" y="481029"/>
                  </a:cubicBezTo>
                  <a:cubicBezTo>
                    <a:pt x="348342" y="373859"/>
                    <a:pt x="259441" y="286980"/>
                    <a:pt x="149777" y="286980"/>
                  </a:cubicBezTo>
                  <a:cubicBezTo>
                    <a:pt x="88967" y="286980"/>
                    <a:pt x="34541" y="313694"/>
                    <a:pt x="0" y="357398"/>
                  </a:cubicBezTo>
                  <a:lnTo>
                    <a:pt x="0" y="31"/>
                  </a:lnTo>
                  <a:cubicBezTo>
                    <a:pt x="262954" y="-1638"/>
                    <a:pt x="526336" y="64748"/>
                    <a:pt x="762798" y="199342"/>
                  </a:cubicBezTo>
                  <a:cubicBezTo>
                    <a:pt x="854084" y="251302"/>
                    <a:pt x="938677" y="311901"/>
                    <a:pt x="1013545" y="382299"/>
                  </a:cubicBezTo>
                  <a:cubicBezTo>
                    <a:pt x="1011584" y="374278"/>
                    <a:pt x="1011052" y="365983"/>
                    <a:pt x="1011052" y="357564"/>
                  </a:cubicBezTo>
                  <a:cubicBezTo>
                    <a:pt x="1011052" y="249733"/>
                    <a:pt x="1098467" y="162318"/>
                    <a:pt x="1206298" y="162318"/>
                  </a:cubicBezTo>
                  <a:cubicBezTo>
                    <a:pt x="1314129" y="162318"/>
                    <a:pt x="1401544" y="249733"/>
                    <a:pt x="1401544" y="357564"/>
                  </a:cubicBezTo>
                  <a:cubicBezTo>
                    <a:pt x="1401544" y="465395"/>
                    <a:pt x="1314129" y="552810"/>
                    <a:pt x="1206298" y="552810"/>
                  </a:cubicBezTo>
                  <a:lnTo>
                    <a:pt x="1171880" y="546464"/>
                  </a:lnTo>
                  <a:cubicBezTo>
                    <a:pt x="1180911" y="551500"/>
                    <a:pt x="1188018" y="558749"/>
                    <a:pt x="1192575" y="568129"/>
                  </a:cubicBezTo>
                  <a:cubicBezTo>
                    <a:pt x="1192686" y="567560"/>
                    <a:pt x="1192558" y="567039"/>
                    <a:pt x="1192409" y="566519"/>
                  </a:cubicBezTo>
                  <a:cubicBezTo>
                    <a:pt x="1407625" y="830062"/>
                    <a:pt x="1530356" y="1163333"/>
                    <a:pt x="1532255" y="1514490"/>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39951" name="Freeform 37"/>
            <p:cNvSpPr>
              <a:spLocks noEditPoints="1"/>
            </p:cNvSpPr>
            <p:nvPr/>
          </p:nvSpPr>
          <p:spPr bwMode="auto">
            <a:xfrm>
              <a:off x="711127" y="319053"/>
              <a:ext cx="564430" cy="469328"/>
            </a:xfrm>
            <a:custGeom>
              <a:avLst/>
              <a:gdLst>
                <a:gd name="T0" fmla="*/ 274 w 309"/>
                <a:gd name="T1" fmla="*/ 0 h 257"/>
                <a:gd name="T2" fmla="*/ 309 w 309"/>
                <a:gd name="T3" fmla="*/ 34 h 257"/>
                <a:gd name="T4" fmla="*/ 299 w 309"/>
                <a:gd name="T5" fmla="*/ 129 h 257"/>
                <a:gd name="T6" fmla="*/ 247 w 309"/>
                <a:gd name="T7" fmla="*/ 139 h 257"/>
                <a:gd name="T8" fmla="*/ 195 w 309"/>
                <a:gd name="T9" fmla="*/ 202 h 257"/>
                <a:gd name="T10" fmla="*/ 195 w 309"/>
                <a:gd name="T11" fmla="*/ 139 h 257"/>
                <a:gd name="T12" fmla="*/ 168 w 309"/>
                <a:gd name="T13" fmla="*/ 123 h 257"/>
                <a:gd name="T14" fmla="*/ 211 w 309"/>
                <a:gd name="T15" fmla="*/ 123 h 257"/>
                <a:gd name="T16" fmla="*/ 211 w 309"/>
                <a:gd name="T17" fmla="*/ 157 h 257"/>
                <a:gd name="T18" fmla="*/ 239 w 309"/>
                <a:gd name="T19" fmla="*/ 123 h 257"/>
                <a:gd name="T20" fmla="*/ 274 w 309"/>
                <a:gd name="T21" fmla="*/ 123 h 257"/>
                <a:gd name="T22" fmla="*/ 293 w 309"/>
                <a:gd name="T23" fmla="*/ 104 h 257"/>
                <a:gd name="T24" fmla="*/ 287 w 309"/>
                <a:gd name="T25" fmla="*/ 21 h 257"/>
                <a:gd name="T26" fmla="*/ 102 w 309"/>
                <a:gd name="T27" fmla="*/ 16 h 257"/>
                <a:gd name="T28" fmla="*/ 83 w 309"/>
                <a:gd name="T29" fmla="*/ 34 h 257"/>
                <a:gd name="T30" fmla="*/ 76 w 309"/>
                <a:gd name="T31" fmla="*/ 118 h 257"/>
                <a:gd name="T32" fmla="*/ 67 w 309"/>
                <a:gd name="T33" fmla="*/ 104 h 257"/>
                <a:gd name="T34" fmla="*/ 77 w 309"/>
                <a:gd name="T35" fmla="*/ 10 h 257"/>
                <a:gd name="T36" fmla="*/ 44 w 309"/>
                <a:gd name="T37" fmla="*/ 115 h 257"/>
                <a:gd name="T38" fmla="*/ 44 w 309"/>
                <a:gd name="T39" fmla="*/ 171 h 257"/>
                <a:gd name="T40" fmla="*/ 44 w 309"/>
                <a:gd name="T41" fmla="*/ 115 h 257"/>
                <a:gd name="T42" fmla="*/ 88 w 309"/>
                <a:gd name="T43" fmla="*/ 123 h 257"/>
                <a:gd name="T44" fmla="*/ 156 w 309"/>
                <a:gd name="T45" fmla="*/ 123 h 257"/>
                <a:gd name="T46" fmla="*/ 92 w 309"/>
                <a:gd name="T47" fmla="*/ 250 h 257"/>
                <a:gd name="T48" fmla="*/ 96 w 309"/>
                <a:gd name="T49" fmla="*/ 201 h 257"/>
                <a:gd name="T50" fmla="*/ 96 w 309"/>
                <a:gd name="T51" fmla="*/ 257 h 257"/>
                <a:gd name="T52" fmla="*/ 149 w 309"/>
                <a:gd name="T53" fmla="*/ 250 h 257"/>
                <a:gd name="T54" fmla="*/ 153 w 309"/>
                <a:gd name="T55" fmla="*/ 201 h 257"/>
                <a:gd name="T56" fmla="*/ 175 w 309"/>
                <a:gd name="T57" fmla="*/ 250 h 257"/>
                <a:gd name="T58" fmla="*/ 153 w 309"/>
                <a:gd name="T59" fmla="*/ 161 h 257"/>
                <a:gd name="T60" fmla="*/ 70 w 309"/>
                <a:gd name="T61" fmla="*/ 183 h 257"/>
                <a:gd name="T62" fmla="*/ 92 w 309"/>
                <a:gd name="T63" fmla="*/ 250 h 257"/>
                <a:gd name="T64" fmla="*/ 19 w 309"/>
                <a:gd name="T65" fmla="*/ 207 h 257"/>
                <a:gd name="T66" fmla="*/ 22 w 309"/>
                <a:gd name="T67" fmla="*/ 248 h 257"/>
                <a:gd name="T68" fmla="*/ 58 w 309"/>
                <a:gd name="T69" fmla="*/ 252 h 257"/>
                <a:gd name="T70" fmla="*/ 59 w 309"/>
                <a:gd name="T71" fmla="*/ 175 h 257"/>
                <a:gd name="T72" fmla="*/ 0 w 309"/>
                <a:gd name="T73" fmla="*/ 193 h 257"/>
                <a:gd name="T74" fmla="*/ 19 w 309"/>
                <a:gd name="T75" fmla="*/ 24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9" h="257">
                  <a:moveTo>
                    <a:pt x="102" y="0"/>
                  </a:moveTo>
                  <a:cubicBezTo>
                    <a:pt x="274" y="0"/>
                    <a:pt x="274" y="0"/>
                    <a:pt x="274" y="0"/>
                  </a:cubicBezTo>
                  <a:cubicBezTo>
                    <a:pt x="284" y="0"/>
                    <a:pt x="292" y="4"/>
                    <a:pt x="299" y="10"/>
                  </a:cubicBezTo>
                  <a:cubicBezTo>
                    <a:pt x="305" y="16"/>
                    <a:pt x="309" y="25"/>
                    <a:pt x="309" y="34"/>
                  </a:cubicBezTo>
                  <a:cubicBezTo>
                    <a:pt x="309" y="104"/>
                    <a:pt x="309" y="104"/>
                    <a:pt x="309" y="104"/>
                  </a:cubicBezTo>
                  <a:cubicBezTo>
                    <a:pt x="309" y="114"/>
                    <a:pt x="305" y="122"/>
                    <a:pt x="299" y="129"/>
                  </a:cubicBezTo>
                  <a:cubicBezTo>
                    <a:pt x="292" y="135"/>
                    <a:pt x="284" y="139"/>
                    <a:pt x="274" y="139"/>
                  </a:cubicBezTo>
                  <a:cubicBezTo>
                    <a:pt x="247" y="139"/>
                    <a:pt x="247" y="139"/>
                    <a:pt x="247" y="139"/>
                  </a:cubicBezTo>
                  <a:cubicBezTo>
                    <a:pt x="210" y="184"/>
                    <a:pt x="210" y="184"/>
                    <a:pt x="210" y="184"/>
                  </a:cubicBezTo>
                  <a:cubicBezTo>
                    <a:pt x="195" y="202"/>
                    <a:pt x="195" y="202"/>
                    <a:pt x="195" y="202"/>
                  </a:cubicBezTo>
                  <a:cubicBezTo>
                    <a:pt x="195" y="179"/>
                    <a:pt x="195" y="179"/>
                    <a:pt x="195" y="179"/>
                  </a:cubicBezTo>
                  <a:cubicBezTo>
                    <a:pt x="195" y="139"/>
                    <a:pt x="195" y="139"/>
                    <a:pt x="195" y="139"/>
                  </a:cubicBezTo>
                  <a:cubicBezTo>
                    <a:pt x="165" y="139"/>
                    <a:pt x="165" y="139"/>
                    <a:pt x="165" y="139"/>
                  </a:cubicBezTo>
                  <a:cubicBezTo>
                    <a:pt x="167" y="134"/>
                    <a:pt x="168" y="128"/>
                    <a:pt x="168" y="123"/>
                  </a:cubicBezTo>
                  <a:cubicBezTo>
                    <a:pt x="203" y="123"/>
                    <a:pt x="203" y="123"/>
                    <a:pt x="203" y="123"/>
                  </a:cubicBezTo>
                  <a:cubicBezTo>
                    <a:pt x="211" y="123"/>
                    <a:pt x="211" y="123"/>
                    <a:pt x="211" y="123"/>
                  </a:cubicBezTo>
                  <a:cubicBezTo>
                    <a:pt x="211" y="131"/>
                    <a:pt x="211" y="131"/>
                    <a:pt x="211" y="131"/>
                  </a:cubicBezTo>
                  <a:cubicBezTo>
                    <a:pt x="211" y="157"/>
                    <a:pt x="211" y="157"/>
                    <a:pt x="211" y="157"/>
                  </a:cubicBezTo>
                  <a:cubicBezTo>
                    <a:pt x="237" y="126"/>
                    <a:pt x="237" y="126"/>
                    <a:pt x="237" y="126"/>
                  </a:cubicBezTo>
                  <a:cubicBezTo>
                    <a:pt x="239" y="123"/>
                    <a:pt x="239" y="123"/>
                    <a:pt x="239" y="123"/>
                  </a:cubicBezTo>
                  <a:cubicBezTo>
                    <a:pt x="243" y="123"/>
                    <a:pt x="243" y="123"/>
                    <a:pt x="243" y="123"/>
                  </a:cubicBezTo>
                  <a:cubicBezTo>
                    <a:pt x="274" y="123"/>
                    <a:pt x="274" y="123"/>
                    <a:pt x="274" y="123"/>
                  </a:cubicBezTo>
                  <a:cubicBezTo>
                    <a:pt x="279" y="123"/>
                    <a:pt x="284" y="121"/>
                    <a:pt x="287" y="117"/>
                  </a:cubicBezTo>
                  <a:cubicBezTo>
                    <a:pt x="291" y="114"/>
                    <a:pt x="293" y="109"/>
                    <a:pt x="293" y="104"/>
                  </a:cubicBezTo>
                  <a:cubicBezTo>
                    <a:pt x="293" y="34"/>
                    <a:pt x="293" y="34"/>
                    <a:pt x="293" y="34"/>
                  </a:cubicBezTo>
                  <a:cubicBezTo>
                    <a:pt x="293" y="29"/>
                    <a:pt x="291" y="25"/>
                    <a:pt x="287" y="21"/>
                  </a:cubicBezTo>
                  <a:cubicBezTo>
                    <a:pt x="284" y="18"/>
                    <a:pt x="279" y="16"/>
                    <a:pt x="274" y="16"/>
                  </a:cubicBezTo>
                  <a:cubicBezTo>
                    <a:pt x="102" y="16"/>
                    <a:pt x="102" y="16"/>
                    <a:pt x="102" y="16"/>
                  </a:cubicBezTo>
                  <a:cubicBezTo>
                    <a:pt x="96" y="16"/>
                    <a:pt x="92" y="18"/>
                    <a:pt x="88" y="21"/>
                  </a:cubicBezTo>
                  <a:cubicBezTo>
                    <a:pt x="85" y="25"/>
                    <a:pt x="83" y="29"/>
                    <a:pt x="83" y="34"/>
                  </a:cubicBezTo>
                  <a:cubicBezTo>
                    <a:pt x="83" y="97"/>
                    <a:pt x="83" y="97"/>
                    <a:pt x="83" y="97"/>
                  </a:cubicBezTo>
                  <a:cubicBezTo>
                    <a:pt x="79" y="104"/>
                    <a:pt x="76" y="111"/>
                    <a:pt x="76" y="118"/>
                  </a:cubicBezTo>
                  <a:cubicBezTo>
                    <a:pt x="73" y="115"/>
                    <a:pt x="71" y="113"/>
                    <a:pt x="68" y="110"/>
                  </a:cubicBezTo>
                  <a:cubicBezTo>
                    <a:pt x="67" y="108"/>
                    <a:pt x="67" y="106"/>
                    <a:pt x="67" y="104"/>
                  </a:cubicBezTo>
                  <a:cubicBezTo>
                    <a:pt x="67" y="34"/>
                    <a:pt x="67" y="34"/>
                    <a:pt x="67" y="34"/>
                  </a:cubicBezTo>
                  <a:cubicBezTo>
                    <a:pt x="67" y="25"/>
                    <a:pt x="71" y="16"/>
                    <a:pt x="77" y="10"/>
                  </a:cubicBezTo>
                  <a:cubicBezTo>
                    <a:pt x="83" y="4"/>
                    <a:pt x="92" y="0"/>
                    <a:pt x="102" y="0"/>
                  </a:cubicBezTo>
                  <a:close/>
                  <a:moveTo>
                    <a:pt x="44" y="115"/>
                  </a:moveTo>
                  <a:cubicBezTo>
                    <a:pt x="28" y="115"/>
                    <a:pt x="15" y="127"/>
                    <a:pt x="15" y="143"/>
                  </a:cubicBezTo>
                  <a:cubicBezTo>
                    <a:pt x="15" y="159"/>
                    <a:pt x="28" y="171"/>
                    <a:pt x="44" y="171"/>
                  </a:cubicBezTo>
                  <a:cubicBezTo>
                    <a:pt x="59" y="171"/>
                    <a:pt x="72" y="159"/>
                    <a:pt x="72" y="143"/>
                  </a:cubicBezTo>
                  <a:cubicBezTo>
                    <a:pt x="72" y="127"/>
                    <a:pt x="59" y="115"/>
                    <a:pt x="44" y="115"/>
                  </a:cubicBezTo>
                  <a:close/>
                  <a:moveTo>
                    <a:pt x="122" y="88"/>
                  </a:moveTo>
                  <a:cubicBezTo>
                    <a:pt x="103" y="88"/>
                    <a:pt x="88" y="104"/>
                    <a:pt x="88" y="123"/>
                  </a:cubicBezTo>
                  <a:cubicBezTo>
                    <a:pt x="88" y="141"/>
                    <a:pt x="103" y="157"/>
                    <a:pt x="122" y="157"/>
                  </a:cubicBezTo>
                  <a:cubicBezTo>
                    <a:pt x="141" y="157"/>
                    <a:pt x="156" y="141"/>
                    <a:pt x="156" y="123"/>
                  </a:cubicBezTo>
                  <a:cubicBezTo>
                    <a:pt x="156" y="104"/>
                    <a:pt x="141" y="88"/>
                    <a:pt x="122" y="88"/>
                  </a:cubicBezTo>
                  <a:close/>
                  <a:moveTo>
                    <a:pt x="92" y="250"/>
                  </a:moveTo>
                  <a:cubicBezTo>
                    <a:pt x="92" y="201"/>
                    <a:pt x="92" y="201"/>
                    <a:pt x="92" y="201"/>
                  </a:cubicBezTo>
                  <a:cubicBezTo>
                    <a:pt x="96" y="201"/>
                    <a:pt x="96" y="201"/>
                    <a:pt x="96" y="201"/>
                  </a:cubicBezTo>
                  <a:cubicBezTo>
                    <a:pt x="96" y="250"/>
                    <a:pt x="96" y="250"/>
                    <a:pt x="96" y="250"/>
                  </a:cubicBezTo>
                  <a:cubicBezTo>
                    <a:pt x="96" y="257"/>
                    <a:pt x="96" y="257"/>
                    <a:pt x="96" y="257"/>
                  </a:cubicBezTo>
                  <a:cubicBezTo>
                    <a:pt x="149" y="257"/>
                    <a:pt x="149" y="257"/>
                    <a:pt x="149" y="257"/>
                  </a:cubicBezTo>
                  <a:cubicBezTo>
                    <a:pt x="149" y="250"/>
                    <a:pt x="149" y="250"/>
                    <a:pt x="149" y="250"/>
                  </a:cubicBezTo>
                  <a:cubicBezTo>
                    <a:pt x="149" y="201"/>
                    <a:pt x="149" y="201"/>
                    <a:pt x="149" y="201"/>
                  </a:cubicBezTo>
                  <a:cubicBezTo>
                    <a:pt x="153" y="201"/>
                    <a:pt x="153" y="201"/>
                    <a:pt x="153" y="201"/>
                  </a:cubicBezTo>
                  <a:cubicBezTo>
                    <a:pt x="153" y="250"/>
                    <a:pt x="153" y="250"/>
                    <a:pt x="153" y="250"/>
                  </a:cubicBezTo>
                  <a:cubicBezTo>
                    <a:pt x="175" y="250"/>
                    <a:pt x="175" y="250"/>
                    <a:pt x="175" y="250"/>
                  </a:cubicBezTo>
                  <a:cubicBezTo>
                    <a:pt x="175" y="183"/>
                    <a:pt x="175" y="183"/>
                    <a:pt x="175" y="183"/>
                  </a:cubicBezTo>
                  <a:cubicBezTo>
                    <a:pt x="175" y="171"/>
                    <a:pt x="165" y="161"/>
                    <a:pt x="153" y="161"/>
                  </a:cubicBezTo>
                  <a:cubicBezTo>
                    <a:pt x="88" y="161"/>
                    <a:pt x="157" y="161"/>
                    <a:pt x="91" y="161"/>
                  </a:cubicBezTo>
                  <a:cubicBezTo>
                    <a:pt x="79" y="161"/>
                    <a:pt x="70" y="171"/>
                    <a:pt x="70" y="183"/>
                  </a:cubicBezTo>
                  <a:cubicBezTo>
                    <a:pt x="70" y="250"/>
                    <a:pt x="70" y="250"/>
                    <a:pt x="70" y="250"/>
                  </a:cubicBezTo>
                  <a:cubicBezTo>
                    <a:pt x="73" y="250"/>
                    <a:pt x="82" y="250"/>
                    <a:pt x="92" y="250"/>
                  </a:cubicBezTo>
                  <a:close/>
                  <a:moveTo>
                    <a:pt x="19" y="248"/>
                  </a:moveTo>
                  <a:cubicBezTo>
                    <a:pt x="19" y="207"/>
                    <a:pt x="19" y="207"/>
                    <a:pt x="19" y="207"/>
                  </a:cubicBezTo>
                  <a:cubicBezTo>
                    <a:pt x="22" y="207"/>
                    <a:pt x="22" y="207"/>
                    <a:pt x="22" y="207"/>
                  </a:cubicBezTo>
                  <a:cubicBezTo>
                    <a:pt x="22" y="248"/>
                    <a:pt x="22" y="248"/>
                    <a:pt x="22" y="248"/>
                  </a:cubicBezTo>
                  <a:cubicBezTo>
                    <a:pt x="22" y="252"/>
                    <a:pt x="22" y="252"/>
                    <a:pt x="22" y="252"/>
                  </a:cubicBezTo>
                  <a:cubicBezTo>
                    <a:pt x="58" y="252"/>
                    <a:pt x="58" y="252"/>
                    <a:pt x="58" y="252"/>
                  </a:cubicBezTo>
                  <a:cubicBezTo>
                    <a:pt x="58" y="183"/>
                    <a:pt x="58" y="183"/>
                    <a:pt x="58" y="183"/>
                  </a:cubicBezTo>
                  <a:cubicBezTo>
                    <a:pt x="58" y="180"/>
                    <a:pt x="59" y="177"/>
                    <a:pt x="59" y="175"/>
                  </a:cubicBezTo>
                  <a:cubicBezTo>
                    <a:pt x="18" y="175"/>
                    <a:pt x="18" y="175"/>
                    <a:pt x="18" y="175"/>
                  </a:cubicBezTo>
                  <a:cubicBezTo>
                    <a:pt x="8" y="175"/>
                    <a:pt x="0" y="183"/>
                    <a:pt x="0" y="193"/>
                  </a:cubicBezTo>
                  <a:cubicBezTo>
                    <a:pt x="0" y="248"/>
                    <a:pt x="0" y="248"/>
                    <a:pt x="0" y="248"/>
                  </a:cubicBezTo>
                  <a:cubicBezTo>
                    <a:pt x="4" y="248"/>
                    <a:pt x="11" y="248"/>
                    <a:pt x="19" y="24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9952" name="组合 15"/>
          <p:cNvGrpSpPr/>
          <p:nvPr/>
        </p:nvGrpSpPr>
        <p:grpSpPr bwMode="auto">
          <a:xfrm>
            <a:off x="4572794" y="1397431"/>
            <a:ext cx="1532204" cy="1869065"/>
            <a:chOff x="0" y="0"/>
            <a:chExt cx="1532255" cy="1868396"/>
          </a:xfrm>
        </p:grpSpPr>
        <p:sp>
          <p:nvSpPr>
            <p:cNvPr id="39953" name="空心弧 37"/>
            <p:cNvSpPr/>
            <p:nvPr/>
          </p:nvSpPr>
          <p:spPr bwMode="auto">
            <a:xfrm>
              <a:off x="0" y="0"/>
              <a:ext cx="1532255" cy="1868396"/>
            </a:xfrm>
            <a:custGeom>
              <a:avLst/>
              <a:gdLst>
                <a:gd name="T0" fmla="*/ 0 w 1532255"/>
                <a:gd name="T1" fmla="*/ 31 h 1868396"/>
                <a:gd name="T2" fmla="*/ 762798 w 1532255"/>
                <a:gd name="T3" fmla="*/ 199342 h 1868396"/>
                <a:gd name="T4" fmla="*/ 1017050 w 1532255"/>
                <a:gd name="T5" fmla="*/ 385198 h 1868396"/>
                <a:gd name="T6" fmla="*/ 994932 w 1532255"/>
                <a:gd name="T7" fmla="*/ 383019 h 1868396"/>
                <a:gd name="T8" fmla="*/ 796367 w 1532255"/>
                <a:gd name="T9" fmla="*/ 577068 h 1868396"/>
                <a:gd name="T10" fmla="*/ 994932 w 1532255"/>
                <a:gd name="T11" fmla="*/ 771117 h 1868396"/>
                <a:gd name="T12" fmla="*/ 1193497 w 1532255"/>
                <a:gd name="T13" fmla="*/ 577068 h 1868396"/>
                <a:gd name="T14" fmla="*/ 1192409 w 1532255"/>
                <a:gd name="T15" fmla="*/ 566519 h 1868396"/>
                <a:gd name="T16" fmla="*/ 1532255 w 1532255"/>
                <a:gd name="T17" fmla="*/ 1514490 h 1868396"/>
                <a:gd name="T18" fmla="*/ 1147673 w 1532255"/>
                <a:gd name="T19" fmla="*/ 1516571 h 1868396"/>
                <a:gd name="T20" fmla="*/ 1237040 w 1532255"/>
                <a:gd name="T21" fmla="*/ 1674347 h 1868396"/>
                <a:gd name="T22" fmla="*/ 1038475 w 1532255"/>
                <a:gd name="T23" fmla="*/ 1868396 h 1868396"/>
                <a:gd name="T24" fmla="*/ 839910 w 1532255"/>
                <a:gd name="T25" fmla="*/ 1674347 h 1868396"/>
                <a:gd name="T26" fmla="*/ 927469 w 1532255"/>
                <a:gd name="T27" fmla="*/ 1517763 h 1868396"/>
                <a:gd name="T28" fmla="*/ 713757 w 1532255"/>
                <a:gd name="T29" fmla="*/ 1518919 h 1868396"/>
                <a:gd name="T30" fmla="*/ 357898 w 1532255"/>
                <a:gd name="T31" fmla="*/ 910689 h 1868396"/>
                <a:gd name="T32" fmla="*/ 0 w 1532255"/>
                <a:gd name="T33" fmla="*/ 818855 h 1868396"/>
                <a:gd name="T34" fmla="*/ 0 w 1532255"/>
                <a:gd name="T35" fmla="*/ 604660 h 1868396"/>
                <a:gd name="T36" fmla="*/ 149777 w 1532255"/>
                <a:gd name="T37" fmla="*/ 675078 h 1868396"/>
                <a:gd name="T38" fmla="*/ 348342 w 1532255"/>
                <a:gd name="T39" fmla="*/ 481029 h 1868396"/>
                <a:gd name="T40" fmla="*/ 149777 w 1532255"/>
                <a:gd name="T41" fmla="*/ 286980 h 1868396"/>
                <a:gd name="T42" fmla="*/ 0 w 1532255"/>
                <a:gd name="T43" fmla="*/ 357398 h 1868396"/>
                <a:gd name="T44" fmla="*/ 0 w 1532255"/>
                <a:gd name="T45" fmla="*/ 31 h 1868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2255" h="1868396">
                  <a:moveTo>
                    <a:pt x="0" y="31"/>
                  </a:moveTo>
                  <a:cubicBezTo>
                    <a:pt x="262954" y="-1638"/>
                    <a:pt x="526336" y="64748"/>
                    <a:pt x="762798" y="199342"/>
                  </a:cubicBezTo>
                  <a:cubicBezTo>
                    <a:pt x="855428" y="252067"/>
                    <a:pt x="941167" y="313688"/>
                    <a:pt x="1017050" y="385198"/>
                  </a:cubicBezTo>
                  <a:lnTo>
                    <a:pt x="994932" y="383019"/>
                  </a:lnTo>
                  <a:cubicBezTo>
                    <a:pt x="885268" y="383019"/>
                    <a:pt x="796367" y="469898"/>
                    <a:pt x="796367" y="577068"/>
                  </a:cubicBezTo>
                  <a:cubicBezTo>
                    <a:pt x="796367" y="684238"/>
                    <a:pt x="885268" y="771117"/>
                    <a:pt x="994932" y="771117"/>
                  </a:cubicBezTo>
                  <a:cubicBezTo>
                    <a:pt x="1104596" y="771117"/>
                    <a:pt x="1193497" y="684238"/>
                    <a:pt x="1193497" y="577068"/>
                  </a:cubicBezTo>
                  <a:cubicBezTo>
                    <a:pt x="1193497" y="573514"/>
                    <a:pt x="1193399" y="569982"/>
                    <a:pt x="1192409" y="566519"/>
                  </a:cubicBezTo>
                  <a:cubicBezTo>
                    <a:pt x="1407625" y="830062"/>
                    <a:pt x="1530356" y="1163333"/>
                    <a:pt x="1532255" y="1514490"/>
                  </a:cubicBezTo>
                  <a:lnTo>
                    <a:pt x="1147673" y="1516571"/>
                  </a:lnTo>
                  <a:cubicBezTo>
                    <a:pt x="1202390" y="1548441"/>
                    <a:pt x="1237040" y="1607440"/>
                    <a:pt x="1237040" y="1674347"/>
                  </a:cubicBezTo>
                  <a:cubicBezTo>
                    <a:pt x="1237040" y="1781517"/>
                    <a:pt x="1148139" y="1868396"/>
                    <a:pt x="1038475" y="1868396"/>
                  </a:cubicBezTo>
                  <a:cubicBezTo>
                    <a:pt x="928811" y="1868396"/>
                    <a:pt x="839910" y="1781517"/>
                    <a:pt x="839910" y="1674347"/>
                  </a:cubicBezTo>
                  <a:cubicBezTo>
                    <a:pt x="839910" y="1608218"/>
                    <a:pt x="873759" y="1549815"/>
                    <a:pt x="927469" y="1517763"/>
                  </a:cubicBezTo>
                  <a:lnTo>
                    <a:pt x="713757" y="1518919"/>
                  </a:lnTo>
                  <a:cubicBezTo>
                    <a:pt x="712395" y="1267139"/>
                    <a:pt x="576718" y="1035241"/>
                    <a:pt x="357898" y="910689"/>
                  </a:cubicBezTo>
                  <a:cubicBezTo>
                    <a:pt x="247004" y="847568"/>
                    <a:pt x="123307" y="816884"/>
                    <a:pt x="0" y="818855"/>
                  </a:cubicBezTo>
                  <a:lnTo>
                    <a:pt x="0" y="604660"/>
                  </a:lnTo>
                  <a:cubicBezTo>
                    <a:pt x="34541" y="648364"/>
                    <a:pt x="88967" y="675078"/>
                    <a:pt x="149777" y="675078"/>
                  </a:cubicBezTo>
                  <a:cubicBezTo>
                    <a:pt x="259441" y="675078"/>
                    <a:pt x="348342" y="588199"/>
                    <a:pt x="348342" y="481029"/>
                  </a:cubicBezTo>
                  <a:cubicBezTo>
                    <a:pt x="348342" y="373859"/>
                    <a:pt x="259441" y="286980"/>
                    <a:pt x="149777" y="286980"/>
                  </a:cubicBezTo>
                  <a:cubicBezTo>
                    <a:pt x="88967" y="286980"/>
                    <a:pt x="34541" y="313694"/>
                    <a:pt x="0" y="357398"/>
                  </a:cubicBezTo>
                  <a:lnTo>
                    <a:pt x="0" y="31"/>
                  </a:ln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39954" name="Freeform 42"/>
            <p:cNvSpPr>
              <a:spLocks noChangeAspect="1" noEditPoints="1"/>
            </p:cNvSpPr>
            <p:nvPr/>
          </p:nvSpPr>
          <p:spPr bwMode="auto">
            <a:xfrm>
              <a:off x="862504" y="934198"/>
              <a:ext cx="365841" cy="468000"/>
            </a:xfrm>
            <a:custGeom>
              <a:avLst/>
              <a:gdLst>
                <a:gd name="T0" fmla="*/ 49 w 224"/>
                <a:gd name="T1" fmla="*/ 93 h 287"/>
                <a:gd name="T2" fmla="*/ 54 w 224"/>
                <a:gd name="T3" fmla="*/ 281 h 287"/>
                <a:gd name="T4" fmla="*/ 21 w 224"/>
                <a:gd name="T5" fmla="*/ 279 h 287"/>
                <a:gd name="T6" fmla="*/ 0 w 224"/>
                <a:gd name="T7" fmla="*/ 254 h 287"/>
                <a:gd name="T8" fmla="*/ 12 w 224"/>
                <a:gd name="T9" fmla="*/ 70 h 287"/>
                <a:gd name="T10" fmla="*/ 171 w 224"/>
                <a:gd name="T11" fmla="*/ 217 h 287"/>
                <a:gd name="T12" fmla="*/ 190 w 224"/>
                <a:gd name="T13" fmla="*/ 166 h 287"/>
                <a:gd name="T14" fmla="*/ 185 w 224"/>
                <a:gd name="T15" fmla="*/ 183 h 287"/>
                <a:gd name="T16" fmla="*/ 181 w 224"/>
                <a:gd name="T17" fmla="*/ 188 h 287"/>
                <a:gd name="T18" fmla="*/ 161 w 224"/>
                <a:gd name="T19" fmla="*/ 188 h 287"/>
                <a:gd name="T20" fmla="*/ 156 w 224"/>
                <a:gd name="T21" fmla="*/ 183 h 287"/>
                <a:gd name="T22" fmla="*/ 192 w 224"/>
                <a:gd name="T23" fmla="*/ 137 h 287"/>
                <a:gd name="T24" fmla="*/ 193 w 224"/>
                <a:gd name="T25" fmla="*/ 138 h 287"/>
                <a:gd name="T26" fmla="*/ 196 w 224"/>
                <a:gd name="T27" fmla="*/ 139 h 287"/>
                <a:gd name="T28" fmla="*/ 197 w 224"/>
                <a:gd name="T29" fmla="*/ 139 h 287"/>
                <a:gd name="T30" fmla="*/ 198 w 224"/>
                <a:gd name="T31" fmla="*/ 140 h 287"/>
                <a:gd name="T32" fmla="*/ 199 w 224"/>
                <a:gd name="T33" fmla="*/ 141 h 287"/>
                <a:gd name="T34" fmla="*/ 200 w 224"/>
                <a:gd name="T35" fmla="*/ 142 h 287"/>
                <a:gd name="T36" fmla="*/ 202 w 224"/>
                <a:gd name="T37" fmla="*/ 143 h 287"/>
                <a:gd name="T38" fmla="*/ 203 w 224"/>
                <a:gd name="T39" fmla="*/ 144 h 287"/>
                <a:gd name="T40" fmla="*/ 204 w 224"/>
                <a:gd name="T41" fmla="*/ 145 h 287"/>
                <a:gd name="T42" fmla="*/ 205 w 224"/>
                <a:gd name="T43" fmla="*/ 146 h 287"/>
                <a:gd name="T44" fmla="*/ 219 w 224"/>
                <a:gd name="T45" fmla="*/ 185 h 287"/>
                <a:gd name="T46" fmla="*/ 219 w 224"/>
                <a:gd name="T47" fmla="*/ 250 h 287"/>
                <a:gd name="T48" fmla="*/ 124 w 224"/>
                <a:gd name="T49" fmla="*/ 178 h 287"/>
                <a:gd name="T50" fmla="*/ 124 w 224"/>
                <a:gd name="T51" fmla="*/ 178 h 287"/>
                <a:gd name="T52" fmla="*/ 118 w 224"/>
                <a:gd name="T53" fmla="*/ 283 h 287"/>
                <a:gd name="T54" fmla="*/ 118 w 224"/>
                <a:gd name="T55" fmla="*/ 283 h 287"/>
                <a:gd name="T56" fmla="*/ 191 w 224"/>
                <a:gd name="T57" fmla="*/ 234 h 287"/>
                <a:gd name="T58" fmla="*/ 172 w 224"/>
                <a:gd name="T59" fmla="*/ 37 h 287"/>
                <a:gd name="T60" fmla="*/ 52 w 224"/>
                <a:gd name="T61" fmla="*/ 83 h 287"/>
                <a:gd name="T62" fmla="*/ 40 w 224"/>
                <a:gd name="T63" fmla="*/ 82 h 287"/>
                <a:gd name="T64" fmla="*/ 155 w 224"/>
                <a:gd name="T65" fmla="*/ 26 h 287"/>
                <a:gd name="T66" fmla="*/ 40 w 224"/>
                <a:gd name="T67" fmla="*/ 82 h 287"/>
                <a:gd name="T68" fmla="*/ 148 w 224"/>
                <a:gd name="T69" fmla="*/ 19 h 287"/>
                <a:gd name="T70" fmla="*/ 25 w 224"/>
                <a:gd name="T71" fmla="*/ 72 h 287"/>
                <a:gd name="T72" fmla="*/ 62 w 224"/>
                <a:gd name="T73" fmla="*/ 100 h 287"/>
                <a:gd name="T74" fmla="*/ 194 w 224"/>
                <a:gd name="T75" fmla="*/ 40 h 287"/>
                <a:gd name="T76" fmla="*/ 203 w 224"/>
                <a:gd name="T77" fmla="*/ 130 h 287"/>
                <a:gd name="T78" fmla="*/ 202 w 224"/>
                <a:gd name="T79" fmla="*/ 129 h 287"/>
                <a:gd name="T80" fmla="*/ 199 w 224"/>
                <a:gd name="T81" fmla="*/ 127 h 287"/>
                <a:gd name="T82" fmla="*/ 198 w 224"/>
                <a:gd name="T83" fmla="*/ 127 h 287"/>
                <a:gd name="T84" fmla="*/ 172 w 224"/>
                <a:gd name="T85" fmla="*/ 121 h 287"/>
                <a:gd name="T86" fmla="*/ 112 w 224"/>
                <a:gd name="T87" fmla="*/ 178 h 287"/>
                <a:gd name="T88" fmla="*/ 72 w 224"/>
                <a:gd name="T89" fmla="*/ 286 h 287"/>
                <a:gd name="T90" fmla="*/ 21 w 224"/>
                <a:gd name="T91" fmla="*/ 65 h 287"/>
                <a:gd name="T92" fmla="*/ 145 w 224"/>
                <a:gd name="T93" fmla="*/ 1 h 287"/>
                <a:gd name="T94" fmla="*/ 21 w 224"/>
                <a:gd name="T95" fmla="*/ 6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4" h="287">
                  <a:moveTo>
                    <a:pt x="12" y="70"/>
                  </a:moveTo>
                  <a:cubicBezTo>
                    <a:pt x="16" y="77"/>
                    <a:pt x="21" y="82"/>
                    <a:pt x="27" y="86"/>
                  </a:cubicBezTo>
                  <a:cubicBezTo>
                    <a:pt x="33" y="90"/>
                    <a:pt x="41" y="92"/>
                    <a:pt x="49" y="93"/>
                  </a:cubicBezTo>
                  <a:cubicBezTo>
                    <a:pt x="52" y="94"/>
                    <a:pt x="54" y="97"/>
                    <a:pt x="54" y="100"/>
                  </a:cubicBezTo>
                  <a:cubicBezTo>
                    <a:pt x="54" y="100"/>
                    <a:pt x="54" y="100"/>
                    <a:pt x="54" y="100"/>
                  </a:cubicBezTo>
                  <a:cubicBezTo>
                    <a:pt x="54" y="281"/>
                    <a:pt x="54" y="281"/>
                    <a:pt x="54" y="281"/>
                  </a:cubicBezTo>
                  <a:cubicBezTo>
                    <a:pt x="54" y="285"/>
                    <a:pt x="52" y="287"/>
                    <a:pt x="48" y="287"/>
                  </a:cubicBezTo>
                  <a:cubicBezTo>
                    <a:pt x="47" y="287"/>
                    <a:pt x="47" y="287"/>
                    <a:pt x="47" y="287"/>
                  </a:cubicBezTo>
                  <a:cubicBezTo>
                    <a:pt x="38" y="286"/>
                    <a:pt x="29" y="283"/>
                    <a:pt x="21" y="279"/>
                  </a:cubicBezTo>
                  <a:cubicBezTo>
                    <a:pt x="13" y="274"/>
                    <a:pt x="6" y="267"/>
                    <a:pt x="1" y="257"/>
                  </a:cubicBezTo>
                  <a:cubicBezTo>
                    <a:pt x="0" y="256"/>
                    <a:pt x="0" y="255"/>
                    <a:pt x="0" y="254"/>
                  </a:cubicBezTo>
                  <a:cubicBezTo>
                    <a:pt x="0" y="254"/>
                    <a:pt x="0" y="254"/>
                    <a:pt x="0" y="254"/>
                  </a:cubicBezTo>
                  <a:cubicBezTo>
                    <a:pt x="0" y="73"/>
                    <a:pt x="0" y="73"/>
                    <a:pt x="0" y="73"/>
                  </a:cubicBezTo>
                  <a:cubicBezTo>
                    <a:pt x="0" y="70"/>
                    <a:pt x="3" y="67"/>
                    <a:pt x="6" y="67"/>
                  </a:cubicBezTo>
                  <a:cubicBezTo>
                    <a:pt x="9" y="67"/>
                    <a:pt x="11" y="68"/>
                    <a:pt x="12" y="70"/>
                  </a:cubicBezTo>
                  <a:close/>
                  <a:moveTo>
                    <a:pt x="135" y="180"/>
                  </a:moveTo>
                  <a:cubicBezTo>
                    <a:pt x="135" y="180"/>
                    <a:pt x="135" y="180"/>
                    <a:pt x="135" y="180"/>
                  </a:cubicBezTo>
                  <a:cubicBezTo>
                    <a:pt x="135" y="201"/>
                    <a:pt x="151" y="217"/>
                    <a:pt x="171" y="217"/>
                  </a:cubicBezTo>
                  <a:cubicBezTo>
                    <a:pt x="192" y="217"/>
                    <a:pt x="208" y="201"/>
                    <a:pt x="208" y="180"/>
                  </a:cubicBezTo>
                  <a:cubicBezTo>
                    <a:pt x="208" y="180"/>
                    <a:pt x="208" y="180"/>
                    <a:pt x="208" y="180"/>
                  </a:cubicBezTo>
                  <a:cubicBezTo>
                    <a:pt x="200" y="177"/>
                    <a:pt x="194" y="172"/>
                    <a:pt x="190" y="166"/>
                  </a:cubicBezTo>
                  <a:cubicBezTo>
                    <a:pt x="178" y="175"/>
                    <a:pt x="162" y="180"/>
                    <a:pt x="143" y="180"/>
                  </a:cubicBezTo>
                  <a:cubicBezTo>
                    <a:pt x="140" y="180"/>
                    <a:pt x="137" y="180"/>
                    <a:pt x="135" y="180"/>
                  </a:cubicBezTo>
                  <a:close/>
                  <a:moveTo>
                    <a:pt x="185" y="183"/>
                  </a:moveTo>
                  <a:cubicBezTo>
                    <a:pt x="188" y="183"/>
                    <a:pt x="190" y="185"/>
                    <a:pt x="190" y="188"/>
                  </a:cubicBezTo>
                  <a:cubicBezTo>
                    <a:pt x="190" y="191"/>
                    <a:pt x="188" y="193"/>
                    <a:pt x="185" y="193"/>
                  </a:cubicBezTo>
                  <a:cubicBezTo>
                    <a:pt x="183" y="193"/>
                    <a:pt x="181" y="191"/>
                    <a:pt x="181" y="188"/>
                  </a:cubicBezTo>
                  <a:cubicBezTo>
                    <a:pt x="181" y="185"/>
                    <a:pt x="183" y="183"/>
                    <a:pt x="185" y="183"/>
                  </a:cubicBezTo>
                  <a:close/>
                  <a:moveTo>
                    <a:pt x="156" y="183"/>
                  </a:moveTo>
                  <a:cubicBezTo>
                    <a:pt x="159" y="183"/>
                    <a:pt x="161" y="185"/>
                    <a:pt x="161" y="188"/>
                  </a:cubicBezTo>
                  <a:cubicBezTo>
                    <a:pt x="161" y="191"/>
                    <a:pt x="159" y="193"/>
                    <a:pt x="156" y="193"/>
                  </a:cubicBezTo>
                  <a:cubicBezTo>
                    <a:pt x="153" y="193"/>
                    <a:pt x="151" y="191"/>
                    <a:pt x="151" y="188"/>
                  </a:cubicBezTo>
                  <a:cubicBezTo>
                    <a:pt x="151" y="185"/>
                    <a:pt x="153" y="183"/>
                    <a:pt x="156" y="183"/>
                  </a:cubicBezTo>
                  <a:close/>
                  <a:moveTo>
                    <a:pt x="190" y="136"/>
                  </a:moveTo>
                  <a:cubicBezTo>
                    <a:pt x="190" y="136"/>
                    <a:pt x="190" y="136"/>
                    <a:pt x="190" y="136"/>
                  </a:cubicBezTo>
                  <a:cubicBezTo>
                    <a:pt x="191" y="136"/>
                    <a:pt x="192" y="137"/>
                    <a:pt x="192" y="137"/>
                  </a:cubicBezTo>
                  <a:cubicBezTo>
                    <a:pt x="193" y="137"/>
                    <a:pt x="193" y="137"/>
                    <a:pt x="193" y="137"/>
                  </a:cubicBezTo>
                  <a:cubicBezTo>
                    <a:pt x="193" y="137"/>
                    <a:pt x="193" y="137"/>
                    <a:pt x="193" y="137"/>
                  </a:cubicBezTo>
                  <a:cubicBezTo>
                    <a:pt x="193" y="138"/>
                    <a:pt x="193" y="138"/>
                    <a:pt x="193" y="138"/>
                  </a:cubicBezTo>
                  <a:cubicBezTo>
                    <a:pt x="194" y="138"/>
                    <a:pt x="195" y="138"/>
                    <a:pt x="195" y="138"/>
                  </a:cubicBezTo>
                  <a:cubicBezTo>
                    <a:pt x="195" y="138"/>
                    <a:pt x="195" y="138"/>
                    <a:pt x="195" y="138"/>
                  </a:cubicBezTo>
                  <a:cubicBezTo>
                    <a:pt x="195" y="139"/>
                    <a:pt x="196" y="139"/>
                    <a:pt x="196" y="139"/>
                  </a:cubicBezTo>
                  <a:cubicBezTo>
                    <a:pt x="196" y="139"/>
                    <a:pt x="196" y="139"/>
                    <a:pt x="196" y="139"/>
                  </a:cubicBezTo>
                  <a:cubicBezTo>
                    <a:pt x="196" y="139"/>
                    <a:pt x="196" y="139"/>
                    <a:pt x="197" y="139"/>
                  </a:cubicBezTo>
                  <a:cubicBezTo>
                    <a:pt x="197" y="139"/>
                    <a:pt x="197" y="139"/>
                    <a:pt x="197" y="139"/>
                  </a:cubicBezTo>
                  <a:cubicBezTo>
                    <a:pt x="197" y="140"/>
                    <a:pt x="197" y="140"/>
                    <a:pt x="197" y="140"/>
                  </a:cubicBezTo>
                  <a:cubicBezTo>
                    <a:pt x="198" y="140"/>
                    <a:pt x="198" y="140"/>
                    <a:pt x="198" y="140"/>
                  </a:cubicBezTo>
                  <a:cubicBezTo>
                    <a:pt x="198" y="140"/>
                    <a:pt x="198" y="140"/>
                    <a:pt x="198" y="140"/>
                  </a:cubicBezTo>
                  <a:cubicBezTo>
                    <a:pt x="198" y="141"/>
                    <a:pt x="198" y="141"/>
                    <a:pt x="198" y="141"/>
                  </a:cubicBezTo>
                  <a:cubicBezTo>
                    <a:pt x="199" y="141"/>
                    <a:pt x="199" y="141"/>
                    <a:pt x="199" y="141"/>
                  </a:cubicBezTo>
                  <a:cubicBezTo>
                    <a:pt x="199" y="141"/>
                    <a:pt x="199" y="141"/>
                    <a:pt x="199" y="141"/>
                  </a:cubicBezTo>
                  <a:cubicBezTo>
                    <a:pt x="199" y="141"/>
                    <a:pt x="200" y="141"/>
                    <a:pt x="200" y="141"/>
                  </a:cubicBezTo>
                  <a:cubicBezTo>
                    <a:pt x="200" y="142"/>
                    <a:pt x="200" y="142"/>
                    <a:pt x="200" y="142"/>
                  </a:cubicBezTo>
                  <a:cubicBezTo>
                    <a:pt x="200" y="142"/>
                    <a:pt x="200" y="142"/>
                    <a:pt x="200" y="142"/>
                  </a:cubicBezTo>
                  <a:cubicBezTo>
                    <a:pt x="201" y="142"/>
                    <a:pt x="201" y="142"/>
                    <a:pt x="201" y="142"/>
                  </a:cubicBezTo>
                  <a:cubicBezTo>
                    <a:pt x="201" y="142"/>
                    <a:pt x="201" y="142"/>
                    <a:pt x="201" y="143"/>
                  </a:cubicBezTo>
                  <a:cubicBezTo>
                    <a:pt x="202" y="143"/>
                    <a:pt x="202" y="143"/>
                    <a:pt x="202" y="143"/>
                  </a:cubicBezTo>
                  <a:cubicBezTo>
                    <a:pt x="202" y="143"/>
                    <a:pt x="202" y="143"/>
                    <a:pt x="202" y="143"/>
                  </a:cubicBezTo>
                  <a:cubicBezTo>
                    <a:pt x="202" y="143"/>
                    <a:pt x="202" y="143"/>
                    <a:pt x="202" y="143"/>
                  </a:cubicBezTo>
                  <a:cubicBezTo>
                    <a:pt x="203" y="144"/>
                    <a:pt x="203" y="144"/>
                    <a:pt x="203" y="144"/>
                  </a:cubicBezTo>
                  <a:cubicBezTo>
                    <a:pt x="203" y="144"/>
                    <a:pt x="203" y="144"/>
                    <a:pt x="203" y="144"/>
                  </a:cubicBezTo>
                  <a:cubicBezTo>
                    <a:pt x="203" y="144"/>
                    <a:pt x="203" y="144"/>
                    <a:pt x="203" y="144"/>
                  </a:cubicBezTo>
                  <a:cubicBezTo>
                    <a:pt x="204" y="145"/>
                    <a:pt x="204" y="145"/>
                    <a:pt x="204" y="145"/>
                  </a:cubicBezTo>
                  <a:cubicBezTo>
                    <a:pt x="204" y="145"/>
                    <a:pt x="204" y="145"/>
                    <a:pt x="204" y="145"/>
                  </a:cubicBezTo>
                  <a:cubicBezTo>
                    <a:pt x="204" y="145"/>
                    <a:pt x="204" y="145"/>
                    <a:pt x="204" y="145"/>
                  </a:cubicBezTo>
                  <a:cubicBezTo>
                    <a:pt x="205" y="146"/>
                    <a:pt x="205" y="146"/>
                    <a:pt x="205" y="146"/>
                  </a:cubicBezTo>
                  <a:cubicBezTo>
                    <a:pt x="205" y="146"/>
                    <a:pt x="205" y="146"/>
                    <a:pt x="205" y="146"/>
                  </a:cubicBezTo>
                  <a:cubicBezTo>
                    <a:pt x="214" y="154"/>
                    <a:pt x="219" y="166"/>
                    <a:pt x="219" y="180"/>
                  </a:cubicBezTo>
                  <a:cubicBezTo>
                    <a:pt x="219" y="181"/>
                    <a:pt x="219" y="183"/>
                    <a:pt x="219" y="185"/>
                  </a:cubicBezTo>
                  <a:cubicBezTo>
                    <a:pt x="219" y="185"/>
                    <a:pt x="219" y="185"/>
                    <a:pt x="219" y="185"/>
                  </a:cubicBezTo>
                  <a:cubicBezTo>
                    <a:pt x="219" y="185"/>
                    <a:pt x="219" y="185"/>
                    <a:pt x="219" y="185"/>
                  </a:cubicBezTo>
                  <a:cubicBezTo>
                    <a:pt x="219" y="250"/>
                    <a:pt x="219" y="250"/>
                    <a:pt x="219" y="250"/>
                  </a:cubicBezTo>
                  <a:cubicBezTo>
                    <a:pt x="200" y="215"/>
                    <a:pt x="147" y="214"/>
                    <a:pt x="124" y="248"/>
                  </a:cubicBezTo>
                  <a:cubicBezTo>
                    <a:pt x="124" y="178"/>
                    <a:pt x="124" y="178"/>
                    <a:pt x="124" y="178"/>
                  </a:cubicBezTo>
                  <a:cubicBezTo>
                    <a:pt x="124" y="178"/>
                    <a:pt x="124" y="178"/>
                    <a:pt x="124" y="178"/>
                  </a:cubicBezTo>
                  <a:cubicBezTo>
                    <a:pt x="124" y="178"/>
                    <a:pt x="124" y="178"/>
                    <a:pt x="124" y="178"/>
                  </a:cubicBezTo>
                  <a:cubicBezTo>
                    <a:pt x="124" y="178"/>
                    <a:pt x="124" y="178"/>
                    <a:pt x="124" y="178"/>
                  </a:cubicBezTo>
                  <a:cubicBezTo>
                    <a:pt x="124" y="178"/>
                    <a:pt x="124" y="178"/>
                    <a:pt x="124" y="178"/>
                  </a:cubicBezTo>
                  <a:cubicBezTo>
                    <a:pt x="125" y="153"/>
                    <a:pt x="146" y="132"/>
                    <a:pt x="172" y="132"/>
                  </a:cubicBezTo>
                  <a:cubicBezTo>
                    <a:pt x="178" y="132"/>
                    <a:pt x="184" y="134"/>
                    <a:pt x="190" y="136"/>
                  </a:cubicBezTo>
                  <a:close/>
                  <a:moveTo>
                    <a:pt x="118" y="283"/>
                  </a:moveTo>
                  <a:cubicBezTo>
                    <a:pt x="168" y="283"/>
                    <a:pt x="168" y="283"/>
                    <a:pt x="168" y="283"/>
                  </a:cubicBezTo>
                  <a:cubicBezTo>
                    <a:pt x="150" y="234"/>
                    <a:pt x="150" y="234"/>
                    <a:pt x="150" y="234"/>
                  </a:cubicBezTo>
                  <a:cubicBezTo>
                    <a:pt x="132" y="243"/>
                    <a:pt x="120" y="262"/>
                    <a:pt x="118" y="283"/>
                  </a:cubicBezTo>
                  <a:close/>
                  <a:moveTo>
                    <a:pt x="176" y="283"/>
                  </a:moveTo>
                  <a:cubicBezTo>
                    <a:pt x="224" y="283"/>
                    <a:pt x="224" y="283"/>
                    <a:pt x="224" y="283"/>
                  </a:cubicBezTo>
                  <a:cubicBezTo>
                    <a:pt x="221" y="262"/>
                    <a:pt x="210" y="243"/>
                    <a:pt x="191" y="234"/>
                  </a:cubicBezTo>
                  <a:cubicBezTo>
                    <a:pt x="176" y="283"/>
                    <a:pt x="176" y="283"/>
                    <a:pt x="176" y="283"/>
                  </a:cubicBezTo>
                  <a:close/>
                  <a:moveTo>
                    <a:pt x="55" y="88"/>
                  </a:moveTo>
                  <a:cubicBezTo>
                    <a:pt x="172" y="37"/>
                    <a:pt x="172" y="37"/>
                    <a:pt x="172" y="37"/>
                  </a:cubicBezTo>
                  <a:cubicBezTo>
                    <a:pt x="174" y="37"/>
                    <a:pt x="175" y="35"/>
                    <a:pt x="174" y="34"/>
                  </a:cubicBezTo>
                  <a:cubicBezTo>
                    <a:pt x="173" y="32"/>
                    <a:pt x="172" y="32"/>
                    <a:pt x="170" y="32"/>
                  </a:cubicBezTo>
                  <a:cubicBezTo>
                    <a:pt x="52" y="83"/>
                    <a:pt x="52" y="83"/>
                    <a:pt x="52" y="83"/>
                  </a:cubicBezTo>
                  <a:cubicBezTo>
                    <a:pt x="51" y="83"/>
                    <a:pt x="50" y="85"/>
                    <a:pt x="51" y="87"/>
                  </a:cubicBezTo>
                  <a:cubicBezTo>
                    <a:pt x="51" y="88"/>
                    <a:pt x="53" y="89"/>
                    <a:pt x="55" y="88"/>
                  </a:cubicBezTo>
                  <a:close/>
                  <a:moveTo>
                    <a:pt x="40" y="82"/>
                  </a:moveTo>
                  <a:cubicBezTo>
                    <a:pt x="157" y="31"/>
                    <a:pt x="157" y="31"/>
                    <a:pt x="157" y="31"/>
                  </a:cubicBezTo>
                  <a:cubicBezTo>
                    <a:pt x="159" y="30"/>
                    <a:pt x="160" y="29"/>
                    <a:pt x="159" y="27"/>
                  </a:cubicBezTo>
                  <a:cubicBezTo>
                    <a:pt x="158" y="26"/>
                    <a:pt x="157" y="25"/>
                    <a:pt x="155" y="26"/>
                  </a:cubicBezTo>
                  <a:cubicBezTo>
                    <a:pt x="37" y="76"/>
                    <a:pt x="37" y="76"/>
                    <a:pt x="37" y="76"/>
                  </a:cubicBezTo>
                  <a:cubicBezTo>
                    <a:pt x="36" y="77"/>
                    <a:pt x="35" y="79"/>
                    <a:pt x="36" y="80"/>
                  </a:cubicBezTo>
                  <a:cubicBezTo>
                    <a:pt x="36" y="82"/>
                    <a:pt x="38" y="82"/>
                    <a:pt x="40" y="82"/>
                  </a:cubicBezTo>
                  <a:close/>
                  <a:moveTo>
                    <a:pt x="29" y="73"/>
                  </a:moveTo>
                  <a:cubicBezTo>
                    <a:pt x="147" y="23"/>
                    <a:pt x="147" y="23"/>
                    <a:pt x="147" y="23"/>
                  </a:cubicBezTo>
                  <a:cubicBezTo>
                    <a:pt x="148" y="22"/>
                    <a:pt x="149" y="21"/>
                    <a:pt x="148" y="19"/>
                  </a:cubicBezTo>
                  <a:cubicBezTo>
                    <a:pt x="148" y="18"/>
                    <a:pt x="146" y="17"/>
                    <a:pt x="145" y="18"/>
                  </a:cubicBezTo>
                  <a:cubicBezTo>
                    <a:pt x="27" y="68"/>
                    <a:pt x="27" y="68"/>
                    <a:pt x="27" y="68"/>
                  </a:cubicBezTo>
                  <a:cubicBezTo>
                    <a:pt x="25" y="69"/>
                    <a:pt x="25" y="71"/>
                    <a:pt x="25" y="72"/>
                  </a:cubicBezTo>
                  <a:cubicBezTo>
                    <a:pt x="26" y="73"/>
                    <a:pt x="27" y="74"/>
                    <a:pt x="29" y="73"/>
                  </a:cubicBezTo>
                  <a:close/>
                  <a:moveTo>
                    <a:pt x="62" y="280"/>
                  </a:moveTo>
                  <a:cubicBezTo>
                    <a:pt x="62" y="100"/>
                    <a:pt x="62" y="100"/>
                    <a:pt x="62" y="100"/>
                  </a:cubicBezTo>
                  <a:cubicBezTo>
                    <a:pt x="62" y="100"/>
                    <a:pt x="62" y="100"/>
                    <a:pt x="62" y="100"/>
                  </a:cubicBezTo>
                  <a:cubicBezTo>
                    <a:pt x="62" y="98"/>
                    <a:pt x="64" y="95"/>
                    <a:pt x="66" y="94"/>
                  </a:cubicBezTo>
                  <a:cubicBezTo>
                    <a:pt x="194" y="40"/>
                    <a:pt x="194" y="40"/>
                    <a:pt x="194" y="40"/>
                  </a:cubicBezTo>
                  <a:cubicBezTo>
                    <a:pt x="194" y="39"/>
                    <a:pt x="195" y="39"/>
                    <a:pt x="197" y="39"/>
                  </a:cubicBezTo>
                  <a:cubicBezTo>
                    <a:pt x="200" y="39"/>
                    <a:pt x="203" y="42"/>
                    <a:pt x="203" y="45"/>
                  </a:cubicBezTo>
                  <a:cubicBezTo>
                    <a:pt x="203" y="130"/>
                    <a:pt x="203" y="130"/>
                    <a:pt x="203" y="130"/>
                  </a:cubicBezTo>
                  <a:cubicBezTo>
                    <a:pt x="203" y="129"/>
                    <a:pt x="203" y="129"/>
                    <a:pt x="203" y="129"/>
                  </a:cubicBezTo>
                  <a:cubicBezTo>
                    <a:pt x="203" y="129"/>
                    <a:pt x="202" y="129"/>
                    <a:pt x="202" y="129"/>
                  </a:cubicBezTo>
                  <a:cubicBezTo>
                    <a:pt x="202" y="129"/>
                    <a:pt x="202" y="129"/>
                    <a:pt x="202" y="129"/>
                  </a:cubicBezTo>
                  <a:cubicBezTo>
                    <a:pt x="201" y="129"/>
                    <a:pt x="201" y="128"/>
                    <a:pt x="201" y="128"/>
                  </a:cubicBezTo>
                  <a:cubicBezTo>
                    <a:pt x="201" y="128"/>
                    <a:pt x="201" y="128"/>
                    <a:pt x="201" y="128"/>
                  </a:cubicBezTo>
                  <a:cubicBezTo>
                    <a:pt x="200" y="128"/>
                    <a:pt x="200" y="128"/>
                    <a:pt x="199" y="127"/>
                  </a:cubicBezTo>
                  <a:cubicBezTo>
                    <a:pt x="199" y="127"/>
                    <a:pt x="199" y="127"/>
                    <a:pt x="199" y="127"/>
                  </a:cubicBezTo>
                  <a:cubicBezTo>
                    <a:pt x="198" y="127"/>
                    <a:pt x="198" y="127"/>
                    <a:pt x="198" y="127"/>
                  </a:cubicBezTo>
                  <a:cubicBezTo>
                    <a:pt x="198" y="127"/>
                    <a:pt x="198" y="127"/>
                    <a:pt x="198" y="127"/>
                  </a:cubicBezTo>
                  <a:cubicBezTo>
                    <a:pt x="197" y="126"/>
                    <a:pt x="196" y="126"/>
                    <a:pt x="194" y="125"/>
                  </a:cubicBezTo>
                  <a:cubicBezTo>
                    <a:pt x="194" y="125"/>
                    <a:pt x="194" y="125"/>
                    <a:pt x="194" y="125"/>
                  </a:cubicBezTo>
                  <a:cubicBezTo>
                    <a:pt x="187" y="122"/>
                    <a:pt x="179" y="121"/>
                    <a:pt x="172" y="121"/>
                  </a:cubicBezTo>
                  <a:cubicBezTo>
                    <a:pt x="140" y="121"/>
                    <a:pt x="114" y="146"/>
                    <a:pt x="112" y="177"/>
                  </a:cubicBezTo>
                  <a:cubicBezTo>
                    <a:pt x="112" y="178"/>
                    <a:pt x="112" y="178"/>
                    <a:pt x="112" y="178"/>
                  </a:cubicBezTo>
                  <a:cubicBezTo>
                    <a:pt x="112" y="178"/>
                    <a:pt x="112" y="178"/>
                    <a:pt x="112" y="178"/>
                  </a:cubicBezTo>
                  <a:cubicBezTo>
                    <a:pt x="112" y="258"/>
                    <a:pt x="112" y="258"/>
                    <a:pt x="112" y="258"/>
                  </a:cubicBezTo>
                  <a:cubicBezTo>
                    <a:pt x="111" y="262"/>
                    <a:pt x="109" y="266"/>
                    <a:pt x="108" y="270"/>
                  </a:cubicBezTo>
                  <a:cubicBezTo>
                    <a:pt x="72" y="286"/>
                    <a:pt x="72" y="286"/>
                    <a:pt x="72" y="286"/>
                  </a:cubicBezTo>
                  <a:cubicBezTo>
                    <a:pt x="71" y="286"/>
                    <a:pt x="70" y="286"/>
                    <a:pt x="69" y="286"/>
                  </a:cubicBezTo>
                  <a:cubicBezTo>
                    <a:pt x="65" y="286"/>
                    <a:pt x="62" y="284"/>
                    <a:pt x="62" y="280"/>
                  </a:cubicBezTo>
                  <a:close/>
                  <a:moveTo>
                    <a:pt x="21" y="65"/>
                  </a:moveTo>
                  <a:cubicBezTo>
                    <a:pt x="18" y="66"/>
                    <a:pt x="15" y="64"/>
                    <a:pt x="14" y="62"/>
                  </a:cubicBezTo>
                  <a:cubicBezTo>
                    <a:pt x="13" y="60"/>
                    <a:pt x="15" y="57"/>
                    <a:pt x="17" y="56"/>
                  </a:cubicBezTo>
                  <a:cubicBezTo>
                    <a:pt x="145" y="1"/>
                    <a:pt x="145" y="1"/>
                    <a:pt x="145" y="1"/>
                  </a:cubicBezTo>
                  <a:cubicBezTo>
                    <a:pt x="147" y="0"/>
                    <a:pt x="150" y="1"/>
                    <a:pt x="151" y="3"/>
                  </a:cubicBezTo>
                  <a:cubicBezTo>
                    <a:pt x="152" y="6"/>
                    <a:pt x="151" y="9"/>
                    <a:pt x="149" y="10"/>
                  </a:cubicBezTo>
                  <a:lnTo>
                    <a:pt x="21" y="65"/>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9955" name="组合 18"/>
          <p:cNvGrpSpPr/>
          <p:nvPr/>
        </p:nvGrpSpPr>
        <p:grpSpPr bwMode="auto">
          <a:xfrm>
            <a:off x="3042179" y="2575720"/>
            <a:ext cx="1516326" cy="1869065"/>
            <a:chOff x="0" y="0"/>
            <a:chExt cx="1516137" cy="1868396"/>
          </a:xfrm>
        </p:grpSpPr>
        <p:sp>
          <p:nvSpPr>
            <p:cNvPr id="39956" name="空心弧 37"/>
            <p:cNvSpPr/>
            <p:nvPr/>
          </p:nvSpPr>
          <p:spPr bwMode="auto">
            <a:xfrm rot="10800000">
              <a:off x="0" y="0"/>
              <a:ext cx="1516137" cy="1868396"/>
            </a:xfrm>
            <a:custGeom>
              <a:avLst/>
              <a:gdLst>
                <a:gd name="T0" fmla="*/ 0 w 1532255"/>
                <a:gd name="T1" fmla="*/ 31 h 1868396"/>
                <a:gd name="T2" fmla="*/ 762798 w 1532255"/>
                <a:gd name="T3" fmla="*/ 199342 h 1868396"/>
                <a:gd name="T4" fmla="*/ 1017050 w 1532255"/>
                <a:gd name="T5" fmla="*/ 385198 h 1868396"/>
                <a:gd name="T6" fmla="*/ 994932 w 1532255"/>
                <a:gd name="T7" fmla="*/ 383019 h 1868396"/>
                <a:gd name="T8" fmla="*/ 796367 w 1532255"/>
                <a:gd name="T9" fmla="*/ 577068 h 1868396"/>
                <a:gd name="T10" fmla="*/ 994932 w 1532255"/>
                <a:gd name="T11" fmla="*/ 771117 h 1868396"/>
                <a:gd name="T12" fmla="*/ 1193497 w 1532255"/>
                <a:gd name="T13" fmla="*/ 577068 h 1868396"/>
                <a:gd name="T14" fmla="*/ 1192409 w 1532255"/>
                <a:gd name="T15" fmla="*/ 566519 h 1868396"/>
                <a:gd name="T16" fmla="*/ 1532255 w 1532255"/>
                <a:gd name="T17" fmla="*/ 1514490 h 1868396"/>
                <a:gd name="T18" fmla="*/ 1147673 w 1532255"/>
                <a:gd name="T19" fmla="*/ 1516571 h 1868396"/>
                <a:gd name="T20" fmla="*/ 1237040 w 1532255"/>
                <a:gd name="T21" fmla="*/ 1674347 h 1868396"/>
                <a:gd name="T22" fmla="*/ 1038475 w 1532255"/>
                <a:gd name="T23" fmla="*/ 1868396 h 1868396"/>
                <a:gd name="T24" fmla="*/ 839910 w 1532255"/>
                <a:gd name="T25" fmla="*/ 1674347 h 1868396"/>
                <a:gd name="T26" fmla="*/ 927469 w 1532255"/>
                <a:gd name="T27" fmla="*/ 1517763 h 1868396"/>
                <a:gd name="T28" fmla="*/ 713757 w 1532255"/>
                <a:gd name="T29" fmla="*/ 1518919 h 1868396"/>
                <a:gd name="T30" fmla="*/ 357898 w 1532255"/>
                <a:gd name="T31" fmla="*/ 910689 h 1868396"/>
                <a:gd name="T32" fmla="*/ 0 w 1532255"/>
                <a:gd name="T33" fmla="*/ 818855 h 1868396"/>
                <a:gd name="T34" fmla="*/ 0 w 1532255"/>
                <a:gd name="T35" fmla="*/ 604660 h 1868396"/>
                <a:gd name="T36" fmla="*/ 149777 w 1532255"/>
                <a:gd name="T37" fmla="*/ 675078 h 1868396"/>
                <a:gd name="T38" fmla="*/ 348342 w 1532255"/>
                <a:gd name="T39" fmla="*/ 481029 h 1868396"/>
                <a:gd name="T40" fmla="*/ 149777 w 1532255"/>
                <a:gd name="T41" fmla="*/ 286980 h 1868396"/>
                <a:gd name="T42" fmla="*/ 0 w 1532255"/>
                <a:gd name="T43" fmla="*/ 357398 h 1868396"/>
                <a:gd name="T44" fmla="*/ 0 w 1532255"/>
                <a:gd name="T45" fmla="*/ 31 h 1868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2255" h="1868396">
                  <a:moveTo>
                    <a:pt x="0" y="31"/>
                  </a:moveTo>
                  <a:cubicBezTo>
                    <a:pt x="262954" y="-1638"/>
                    <a:pt x="526336" y="64748"/>
                    <a:pt x="762798" y="199342"/>
                  </a:cubicBezTo>
                  <a:cubicBezTo>
                    <a:pt x="855428" y="252067"/>
                    <a:pt x="941167" y="313688"/>
                    <a:pt x="1017050" y="385198"/>
                  </a:cubicBezTo>
                  <a:lnTo>
                    <a:pt x="994932" y="383019"/>
                  </a:lnTo>
                  <a:cubicBezTo>
                    <a:pt x="885268" y="383019"/>
                    <a:pt x="796367" y="469898"/>
                    <a:pt x="796367" y="577068"/>
                  </a:cubicBezTo>
                  <a:cubicBezTo>
                    <a:pt x="796367" y="684238"/>
                    <a:pt x="885268" y="771117"/>
                    <a:pt x="994932" y="771117"/>
                  </a:cubicBezTo>
                  <a:cubicBezTo>
                    <a:pt x="1104596" y="771117"/>
                    <a:pt x="1193497" y="684238"/>
                    <a:pt x="1193497" y="577068"/>
                  </a:cubicBezTo>
                  <a:cubicBezTo>
                    <a:pt x="1193497" y="573514"/>
                    <a:pt x="1193399" y="569982"/>
                    <a:pt x="1192409" y="566519"/>
                  </a:cubicBezTo>
                  <a:cubicBezTo>
                    <a:pt x="1407625" y="830062"/>
                    <a:pt x="1530356" y="1163333"/>
                    <a:pt x="1532255" y="1514490"/>
                  </a:cubicBezTo>
                  <a:lnTo>
                    <a:pt x="1147673" y="1516571"/>
                  </a:lnTo>
                  <a:cubicBezTo>
                    <a:pt x="1202390" y="1548441"/>
                    <a:pt x="1237040" y="1607440"/>
                    <a:pt x="1237040" y="1674347"/>
                  </a:cubicBezTo>
                  <a:cubicBezTo>
                    <a:pt x="1237040" y="1781517"/>
                    <a:pt x="1148139" y="1868396"/>
                    <a:pt x="1038475" y="1868396"/>
                  </a:cubicBezTo>
                  <a:cubicBezTo>
                    <a:pt x="928811" y="1868396"/>
                    <a:pt x="839910" y="1781517"/>
                    <a:pt x="839910" y="1674347"/>
                  </a:cubicBezTo>
                  <a:cubicBezTo>
                    <a:pt x="839910" y="1608218"/>
                    <a:pt x="873759" y="1549815"/>
                    <a:pt x="927469" y="1517763"/>
                  </a:cubicBezTo>
                  <a:lnTo>
                    <a:pt x="713757" y="1518919"/>
                  </a:lnTo>
                  <a:cubicBezTo>
                    <a:pt x="712395" y="1267139"/>
                    <a:pt x="576718" y="1035241"/>
                    <a:pt x="357898" y="910689"/>
                  </a:cubicBezTo>
                  <a:cubicBezTo>
                    <a:pt x="247004" y="847568"/>
                    <a:pt x="123307" y="816884"/>
                    <a:pt x="0" y="818855"/>
                  </a:cubicBezTo>
                  <a:lnTo>
                    <a:pt x="0" y="604660"/>
                  </a:lnTo>
                  <a:cubicBezTo>
                    <a:pt x="34541" y="648364"/>
                    <a:pt x="88967" y="675078"/>
                    <a:pt x="149777" y="675078"/>
                  </a:cubicBezTo>
                  <a:cubicBezTo>
                    <a:pt x="259441" y="675078"/>
                    <a:pt x="348342" y="588199"/>
                    <a:pt x="348342" y="481029"/>
                  </a:cubicBezTo>
                  <a:cubicBezTo>
                    <a:pt x="348342" y="373859"/>
                    <a:pt x="259441" y="286980"/>
                    <a:pt x="149777" y="286980"/>
                  </a:cubicBezTo>
                  <a:cubicBezTo>
                    <a:pt x="88967" y="286980"/>
                    <a:pt x="34541" y="313694"/>
                    <a:pt x="0" y="357398"/>
                  </a:cubicBezTo>
                  <a:lnTo>
                    <a:pt x="0" y="31"/>
                  </a:ln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39957" name="Freeform 47"/>
            <p:cNvSpPr>
              <a:spLocks noChangeAspect="1" noEditPoints="1"/>
            </p:cNvSpPr>
            <p:nvPr/>
          </p:nvSpPr>
          <p:spPr bwMode="auto">
            <a:xfrm>
              <a:off x="224589" y="474160"/>
              <a:ext cx="577027" cy="468000"/>
            </a:xfrm>
            <a:custGeom>
              <a:avLst/>
              <a:gdLst>
                <a:gd name="T0" fmla="*/ 214 w 329"/>
                <a:gd name="T1" fmla="*/ 10 h 267"/>
                <a:gd name="T2" fmla="*/ 297 w 329"/>
                <a:gd name="T3" fmla="*/ 115 h 267"/>
                <a:gd name="T4" fmla="*/ 221 w 329"/>
                <a:gd name="T5" fmla="*/ 247 h 267"/>
                <a:gd name="T6" fmla="*/ 137 w 329"/>
                <a:gd name="T7" fmla="*/ 265 h 267"/>
                <a:gd name="T8" fmla="*/ 128 w 329"/>
                <a:gd name="T9" fmla="*/ 256 h 267"/>
                <a:gd name="T10" fmla="*/ 113 w 329"/>
                <a:gd name="T11" fmla="*/ 170 h 267"/>
                <a:gd name="T12" fmla="*/ 11 w 329"/>
                <a:gd name="T13" fmla="*/ 151 h 267"/>
                <a:gd name="T14" fmla="*/ 11 w 329"/>
                <a:gd name="T15" fmla="*/ 10 h 267"/>
                <a:gd name="T16" fmla="*/ 227 w 329"/>
                <a:gd name="T17" fmla="*/ 195 h 267"/>
                <a:gd name="T18" fmla="*/ 227 w 329"/>
                <a:gd name="T19" fmla="*/ 187 h 267"/>
                <a:gd name="T20" fmla="*/ 292 w 329"/>
                <a:gd name="T21" fmla="*/ 176 h 267"/>
                <a:gd name="T22" fmla="*/ 227 w 329"/>
                <a:gd name="T23" fmla="*/ 149 h 267"/>
                <a:gd name="T24" fmla="*/ 292 w 329"/>
                <a:gd name="T25" fmla="*/ 149 h 267"/>
                <a:gd name="T26" fmla="*/ 126 w 329"/>
                <a:gd name="T27" fmla="*/ 86 h 267"/>
                <a:gd name="T28" fmla="*/ 126 w 329"/>
                <a:gd name="T29" fmla="*/ 77 h 267"/>
                <a:gd name="T30" fmla="*/ 192 w 329"/>
                <a:gd name="T31" fmla="*/ 67 h 267"/>
                <a:gd name="T32" fmla="*/ 126 w 329"/>
                <a:gd name="T33" fmla="*/ 39 h 267"/>
                <a:gd name="T34" fmla="*/ 192 w 329"/>
                <a:gd name="T35" fmla="*/ 39 h 267"/>
                <a:gd name="T36" fmla="*/ 58 w 329"/>
                <a:gd name="T37" fmla="*/ 36 h 267"/>
                <a:gd name="T38" fmla="*/ 77 w 329"/>
                <a:gd name="T39" fmla="*/ 83 h 267"/>
                <a:gd name="T40" fmla="*/ 96 w 329"/>
                <a:gd name="T41" fmla="*/ 36 h 267"/>
                <a:gd name="T42" fmla="*/ 70 w 329"/>
                <a:gd name="T43" fmla="*/ 124 h 267"/>
                <a:gd name="T44" fmla="*/ 77 w 329"/>
                <a:gd name="T45" fmla="*/ 95 h 267"/>
                <a:gd name="T46" fmla="*/ 73 w 329"/>
                <a:gd name="T47" fmla="*/ 94 h 267"/>
                <a:gd name="T48" fmla="*/ 81 w 329"/>
                <a:gd name="T49" fmla="*/ 93 h 267"/>
                <a:gd name="T50" fmla="*/ 88 w 329"/>
                <a:gd name="T51" fmla="*/ 85 h 267"/>
                <a:gd name="T52" fmla="*/ 65 w 329"/>
                <a:gd name="T53" fmla="*/ 85 h 267"/>
                <a:gd name="T54" fmla="*/ 81 w 329"/>
                <a:gd name="T55" fmla="*/ 45 h 267"/>
                <a:gd name="T56" fmla="*/ 53 w 329"/>
                <a:gd name="T57" fmla="*/ 56 h 267"/>
                <a:gd name="T58" fmla="*/ 94 w 329"/>
                <a:gd name="T59" fmla="*/ 72 h 267"/>
                <a:gd name="T60" fmla="*/ 94 w 329"/>
                <a:gd name="T61" fmla="*/ 50 h 267"/>
                <a:gd name="T62" fmla="*/ 224 w 329"/>
                <a:gd name="T63" fmla="*/ 126 h 267"/>
                <a:gd name="T64" fmla="*/ 186 w 329"/>
                <a:gd name="T65" fmla="*/ 162 h 267"/>
                <a:gd name="T66" fmla="*/ 173 w 329"/>
                <a:gd name="T67" fmla="*/ 200 h 267"/>
                <a:gd name="T68" fmla="*/ 127 w 329"/>
                <a:gd name="T69" fmla="*/ 170 h 267"/>
                <a:gd name="T70" fmla="*/ 155 w 329"/>
                <a:gd name="T71" fmla="*/ 221 h 267"/>
                <a:gd name="T72" fmla="*/ 182 w 329"/>
                <a:gd name="T73" fmla="*/ 229 h 267"/>
                <a:gd name="T74" fmla="*/ 221 w 329"/>
                <a:gd name="T75" fmla="*/ 233 h 267"/>
                <a:gd name="T76" fmla="*/ 288 w 329"/>
                <a:gd name="T77" fmla="*/ 127 h 267"/>
                <a:gd name="T78" fmla="*/ 146 w 329"/>
                <a:gd name="T79" fmla="*/ 115 h 267"/>
                <a:gd name="T80" fmla="*/ 203 w 329"/>
                <a:gd name="T81" fmla="*/ 20 h 267"/>
                <a:gd name="T82" fmla="*/ 21 w 329"/>
                <a:gd name="T83" fmla="*/ 20 h 267"/>
                <a:gd name="T84" fmla="*/ 21 w 329"/>
                <a:gd name="T85" fmla="*/ 141 h 267"/>
                <a:gd name="T86" fmla="*/ 210 w 329"/>
                <a:gd name="T87" fmla="*/ 108 h 267"/>
                <a:gd name="T88" fmla="*/ 148 w 329"/>
                <a:gd name="T89" fmla="*/ 148 h 267"/>
                <a:gd name="T90" fmla="*/ 171 w 329"/>
                <a:gd name="T91" fmla="*/ 174 h 267"/>
                <a:gd name="T92" fmla="*/ 188 w 329"/>
                <a:gd name="T93" fmla="*/ 148 h 267"/>
                <a:gd name="T94" fmla="*/ 210 w 329"/>
                <a:gd name="T95" fmla="*/ 10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9" h="267">
                  <a:moveTo>
                    <a:pt x="36" y="0"/>
                  </a:moveTo>
                  <a:cubicBezTo>
                    <a:pt x="188" y="0"/>
                    <a:pt x="188" y="0"/>
                    <a:pt x="188" y="0"/>
                  </a:cubicBezTo>
                  <a:cubicBezTo>
                    <a:pt x="198" y="0"/>
                    <a:pt x="207" y="4"/>
                    <a:pt x="214" y="10"/>
                  </a:cubicBezTo>
                  <a:cubicBezTo>
                    <a:pt x="220" y="17"/>
                    <a:pt x="224" y="26"/>
                    <a:pt x="224" y="36"/>
                  </a:cubicBezTo>
                  <a:cubicBezTo>
                    <a:pt x="224" y="93"/>
                    <a:pt x="224" y="93"/>
                    <a:pt x="224" y="93"/>
                  </a:cubicBezTo>
                  <a:cubicBezTo>
                    <a:pt x="252" y="94"/>
                    <a:pt x="278" y="102"/>
                    <a:pt x="297" y="115"/>
                  </a:cubicBezTo>
                  <a:cubicBezTo>
                    <a:pt x="317" y="129"/>
                    <a:pt x="329" y="148"/>
                    <a:pt x="329" y="170"/>
                  </a:cubicBezTo>
                  <a:cubicBezTo>
                    <a:pt x="329" y="192"/>
                    <a:pt x="317" y="211"/>
                    <a:pt x="297" y="225"/>
                  </a:cubicBezTo>
                  <a:cubicBezTo>
                    <a:pt x="277" y="239"/>
                    <a:pt x="251" y="247"/>
                    <a:pt x="221" y="247"/>
                  </a:cubicBezTo>
                  <a:cubicBezTo>
                    <a:pt x="215" y="247"/>
                    <a:pt x="208" y="247"/>
                    <a:pt x="202" y="246"/>
                  </a:cubicBezTo>
                  <a:cubicBezTo>
                    <a:pt x="196" y="245"/>
                    <a:pt x="191" y="244"/>
                    <a:pt x="186" y="243"/>
                  </a:cubicBezTo>
                  <a:cubicBezTo>
                    <a:pt x="137" y="265"/>
                    <a:pt x="137" y="265"/>
                    <a:pt x="137" y="265"/>
                  </a:cubicBezTo>
                  <a:cubicBezTo>
                    <a:pt x="134" y="267"/>
                    <a:pt x="130" y="265"/>
                    <a:pt x="128" y="261"/>
                  </a:cubicBezTo>
                  <a:cubicBezTo>
                    <a:pt x="127" y="260"/>
                    <a:pt x="127" y="258"/>
                    <a:pt x="128" y="256"/>
                  </a:cubicBezTo>
                  <a:cubicBezTo>
                    <a:pt x="128" y="256"/>
                    <a:pt x="128" y="256"/>
                    <a:pt x="128" y="256"/>
                  </a:cubicBezTo>
                  <a:cubicBezTo>
                    <a:pt x="140" y="221"/>
                    <a:pt x="140" y="221"/>
                    <a:pt x="140" y="221"/>
                  </a:cubicBezTo>
                  <a:cubicBezTo>
                    <a:pt x="132" y="215"/>
                    <a:pt x="126" y="207"/>
                    <a:pt x="121" y="200"/>
                  </a:cubicBezTo>
                  <a:cubicBezTo>
                    <a:pt x="116" y="191"/>
                    <a:pt x="113" y="181"/>
                    <a:pt x="113" y="170"/>
                  </a:cubicBezTo>
                  <a:cubicBezTo>
                    <a:pt x="113" y="167"/>
                    <a:pt x="113" y="165"/>
                    <a:pt x="113" y="162"/>
                  </a:cubicBezTo>
                  <a:cubicBezTo>
                    <a:pt x="36" y="162"/>
                    <a:pt x="36" y="162"/>
                    <a:pt x="36" y="162"/>
                  </a:cubicBezTo>
                  <a:cubicBezTo>
                    <a:pt x="26" y="162"/>
                    <a:pt x="17" y="158"/>
                    <a:pt x="11" y="151"/>
                  </a:cubicBezTo>
                  <a:cubicBezTo>
                    <a:pt x="4" y="145"/>
                    <a:pt x="0" y="136"/>
                    <a:pt x="0" y="126"/>
                  </a:cubicBezTo>
                  <a:cubicBezTo>
                    <a:pt x="0" y="36"/>
                    <a:pt x="0" y="36"/>
                    <a:pt x="0" y="36"/>
                  </a:cubicBezTo>
                  <a:cubicBezTo>
                    <a:pt x="0" y="26"/>
                    <a:pt x="4" y="17"/>
                    <a:pt x="11" y="10"/>
                  </a:cubicBezTo>
                  <a:cubicBezTo>
                    <a:pt x="17" y="4"/>
                    <a:pt x="26" y="0"/>
                    <a:pt x="36" y="0"/>
                  </a:cubicBezTo>
                  <a:close/>
                  <a:moveTo>
                    <a:pt x="227" y="187"/>
                  </a:moveTo>
                  <a:cubicBezTo>
                    <a:pt x="227" y="195"/>
                    <a:pt x="227" y="195"/>
                    <a:pt x="227" y="195"/>
                  </a:cubicBezTo>
                  <a:cubicBezTo>
                    <a:pt x="292" y="195"/>
                    <a:pt x="292" y="195"/>
                    <a:pt x="292" y="195"/>
                  </a:cubicBezTo>
                  <a:cubicBezTo>
                    <a:pt x="292" y="187"/>
                    <a:pt x="292" y="187"/>
                    <a:pt x="292" y="187"/>
                  </a:cubicBezTo>
                  <a:cubicBezTo>
                    <a:pt x="227" y="187"/>
                    <a:pt x="227" y="187"/>
                    <a:pt x="227" y="187"/>
                  </a:cubicBezTo>
                  <a:close/>
                  <a:moveTo>
                    <a:pt x="227" y="168"/>
                  </a:moveTo>
                  <a:cubicBezTo>
                    <a:pt x="227" y="176"/>
                    <a:pt x="227" y="176"/>
                    <a:pt x="227" y="176"/>
                  </a:cubicBezTo>
                  <a:cubicBezTo>
                    <a:pt x="292" y="176"/>
                    <a:pt x="292" y="176"/>
                    <a:pt x="292" y="176"/>
                  </a:cubicBezTo>
                  <a:cubicBezTo>
                    <a:pt x="292" y="168"/>
                    <a:pt x="292" y="168"/>
                    <a:pt x="292" y="168"/>
                  </a:cubicBezTo>
                  <a:cubicBezTo>
                    <a:pt x="227" y="168"/>
                    <a:pt x="227" y="168"/>
                    <a:pt x="227" y="168"/>
                  </a:cubicBezTo>
                  <a:close/>
                  <a:moveTo>
                    <a:pt x="227" y="149"/>
                  </a:moveTo>
                  <a:cubicBezTo>
                    <a:pt x="227" y="157"/>
                    <a:pt x="227" y="157"/>
                    <a:pt x="227" y="157"/>
                  </a:cubicBezTo>
                  <a:cubicBezTo>
                    <a:pt x="292" y="157"/>
                    <a:pt x="292" y="157"/>
                    <a:pt x="292" y="157"/>
                  </a:cubicBezTo>
                  <a:cubicBezTo>
                    <a:pt x="292" y="149"/>
                    <a:pt x="292" y="149"/>
                    <a:pt x="292" y="149"/>
                  </a:cubicBezTo>
                  <a:cubicBezTo>
                    <a:pt x="227" y="149"/>
                    <a:pt x="227" y="149"/>
                    <a:pt x="227" y="149"/>
                  </a:cubicBezTo>
                  <a:close/>
                  <a:moveTo>
                    <a:pt x="126" y="77"/>
                  </a:moveTo>
                  <a:cubicBezTo>
                    <a:pt x="126" y="86"/>
                    <a:pt x="126" y="86"/>
                    <a:pt x="126" y="86"/>
                  </a:cubicBezTo>
                  <a:cubicBezTo>
                    <a:pt x="192" y="86"/>
                    <a:pt x="192" y="86"/>
                    <a:pt x="192" y="86"/>
                  </a:cubicBezTo>
                  <a:cubicBezTo>
                    <a:pt x="192" y="77"/>
                    <a:pt x="192" y="77"/>
                    <a:pt x="192" y="77"/>
                  </a:cubicBezTo>
                  <a:cubicBezTo>
                    <a:pt x="126" y="77"/>
                    <a:pt x="126" y="77"/>
                    <a:pt x="126" y="77"/>
                  </a:cubicBezTo>
                  <a:close/>
                  <a:moveTo>
                    <a:pt x="126" y="58"/>
                  </a:moveTo>
                  <a:cubicBezTo>
                    <a:pt x="126" y="67"/>
                    <a:pt x="126" y="67"/>
                    <a:pt x="126" y="67"/>
                  </a:cubicBezTo>
                  <a:cubicBezTo>
                    <a:pt x="192" y="67"/>
                    <a:pt x="192" y="67"/>
                    <a:pt x="192" y="67"/>
                  </a:cubicBezTo>
                  <a:cubicBezTo>
                    <a:pt x="192" y="58"/>
                    <a:pt x="192" y="58"/>
                    <a:pt x="192" y="58"/>
                  </a:cubicBezTo>
                  <a:cubicBezTo>
                    <a:pt x="126" y="58"/>
                    <a:pt x="126" y="58"/>
                    <a:pt x="126" y="58"/>
                  </a:cubicBezTo>
                  <a:close/>
                  <a:moveTo>
                    <a:pt x="126" y="39"/>
                  </a:moveTo>
                  <a:cubicBezTo>
                    <a:pt x="126" y="48"/>
                    <a:pt x="126" y="48"/>
                    <a:pt x="126" y="48"/>
                  </a:cubicBezTo>
                  <a:cubicBezTo>
                    <a:pt x="192" y="48"/>
                    <a:pt x="192" y="48"/>
                    <a:pt x="192" y="48"/>
                  </a:cubicBezTo>
                  <a:cubicBezTo>
                    <a:pt x="192" y="39"/>
                    <a:pt x="192" y="39"/>
                    <a:pt x="192" y="39"/>
                  </a:cubicBezTo>
                  <a:cubicBezTo>
                    <a:pt x="126" y="39"/>
                    <a:pt x="126" y="39"/>
                    <a:pt x="126" y="39"/>
                  </a:cubicBezTo>
                  <a:close/>
                  <a:moveTo>
                    <a:pt x="77" y="28"/>
                  </a:moveTo>
                  <a:cubicBezTo>
                    <a:pt x="70" y="28"/>
                    <a:pt x="63" y="31"/>
                    <a:pt x="58" y="36"/>
                  </a:cubicBezTo>
                  <a:cubicBezTo>
                    <a:pt x="53" y="41"/>
                    <a:pt x="50" y="48"/>
                    <a:pt x="50" y="56"/>
                  </a:cubicBezTo>
                  <a:cubicBezTo>
                    <a:pt x="50" y="63"/>
                    <a:pt x="53" y="70"/>
                    <a:pt x="58" y="75"/>
                  </a:cubicBezTo>
                  <a:cubicBezTo>
                    <a:pt x="63" y="80"/>
                    <a:pt x="70" y="83"/>
                    <a:pt x="77" y="83"/>
                  </a:cubicBezTo>
                  <a:cubicBezTo>
                    <a:pt x="85" y="83"/>
                    <a:pt x="92" y="80"/>
                    <a:pt x="96" y="75"/>
                  </a:cubicBezTo>
                  <a:cubicBezTo>
                    <a:pt x="101" y="70"/>
                    <a:pt x="104" y="63"/>
                    <a:pt x="104" y="56"/>
                  </a:cubicBezTo>
                  <a:cubicBezTo>
                    <a:pt x="104" y="48"/>
                    <a:pt x="101" y="41"/>
                    <a:pt x="96" y="36"/>
                  </a:cubicBezTo>
                  <a:cubicBezTo>
                    <a:pt x="92" y="31"/>
                    <a:pt x="85" y="28"/>
                    <a:pt x="77" y="28"/>
                  </a:cubicBezTo>
                  <a:close/>
                  <a:moveTo>
                    <a:pt x="76" y="95"/>
                  </a:moveTo>
                  <a:cubicBezTo>
                    <a:pt x="70" y="124"/>
                    <a:pt x="70" y="124"/>
                    <a:pt x="70" y="124"/>
                  </a:cubicBezTo>
                  <a:cubicBezTo>
                    <a:pt x="77" y="129"/>
                    <a:pt x="77" y="129"/>
                    <a:pt x="77" y="129"/>
                  </a:cubicBezTo>
                  <a:cubicBezTo>
                    <a:pt x="83" y="124"/>
                    <a:pt x="83" y="124"/>
                    <a:pt x="83" y="124"/>
                  </a:cubicBezTo>
                  <a:cubicBezTo>
                    <a:pt x="77" y="95"/>
                    <a:pt x="77" y="95"/>
                    <a:pt x="77" y="95"/>
                  </a:cubicBezTo>
                  <a:cubicBezTo>
                    <a:pt x="80" y="94"/>
                    <a:pt x="80" y="94"/>
                    <a:pt x="80" y="94"/>
                  </a:cubicBezTo>
                  <a:cubicBezTo>
                    <a:pt x="77" y="91"/>
                    <a:pt x="77" y="91"/>
                    <a:pt x="77" y="91"/>
                  </a:cubicBezTo>
                  <a:cubicBezTo>
                    <a:pt x="73" y="94"/>
                    <a:pt x="73" y="94"/>
                    <a:pt x="73" y="94"/>
                  </a:cubicBezTo>
                  <a:cubicBezTo>
                    <a:pt x="76" y="95"/>
                    <a:pt x="76" y="95"/>
                    <a:pt x="76" y="95"/>
                  </a:cubicBezTo>
                  <a:close/>
                  <a:moveTo>
                    <a:pt x="88" y="85"/>
                  </a:moveTo>
                  <a:cubicBezTo>
                    <a:pt x="81" y="93"/>
                    <a:pt x="81" y="93"/>
                    <a:pt x="81" y="93"/>
                  </a:cubicBezTo>
                  <a:cubicBezTo>
                    <a:pt x="88" y="124"/>
                    <a:pt x="88" y="124"/>
                    <a:pt x="88" y="124"/>
                  </a:cubicBezTo>
                  <a:cubicBezTo>
                    <a:pt x="116" y="124"/>
                    <a:pt x="116" y="124"/>
                    <a:pt x="116" y="124"/>
                  </a:cubicBezTo>
                  <a:cubicBezTo>
                    <a:pt x="115" y="106"/>
                    <a:pt x="104" y="90"/>
                    <a:pt x="88" y="85"/>
                  </a:cubicBezTo>
                  <a:close/>
                  <a:moveTo>
                    <a:pt x="66" y="124"/>
                  </a:moveTo>
                  <a:cubicBezTo>
                    <a:pt x="72" y="93"/>
                    <a:pt x="72" y="93"/>
                    <a:pt x="72" y="93"/>
                  </a:cubicBezTo>
                  <a:cubicBezTo>
                    <a:pt x="65" y="85"/>
                    <a:pt x="65" y="85"/>
                    <a:pt x="65" y="85"/>
                  </a:cubicBezTo>
                  <a:cubicBezTo>
                    <a:pt x="50" y="90"/>
                    <a:pt x="38" y="106"/>
                    <a:pt x="38" y="124"/>
                  </a:cubicBezTo>
                  <a:cubicBezTo>
                    <a:pt x="66" y="124"/>
                    <a:pt x="66" y="124"/>
                    <a:pt x="66" y="124"/>
                  </a:cubicBezTo>
                  <a:close/>
                  <a:moveTo>
                    <a:pt x="81" y="45"/>
                  </a:moveTo>
                  <a:cubicBezTo>
                    <a:pt x="80" y="46"/>
                    <a:pt x="80" y="46"/>
                    <a:pt x="79" y="46"/>
                  </a:cubicBezTo>
                  <a:cubicBezTo>
                    <a:pt x="70" y="51"/>
                    <a:pt x="59" y="51"/>
                    <a:pt x="54" y="51"/>
                  </a:cubicBezTo>
                  <a:cubicBezTo>
                    <a:pt x="54" y="53"/>
                    <a:pt x="53" y="54"/>
                    <a:pt x="53" y="56"/>
                  </a:cubicBezTo>
                  <a:cubicBezTo>
                    <a:pt x="53" y="62"/>
                    <a:pt x="56" y="68"/>
                    <a:pt x="60" y="72"/>
                  </a:cubicBezTo>
                  <a:cubicBezTo>
                    <a:pt x="65" y="77"/>
                    <a:pt x="71" y="79"/>
                    <a:pt x="77" y="79"/>
                  </a:cubicBezTo>
                  <a:cubicBezTo>
                    <a:pt x="84" y="79"/>
                    <a:pt x="90" y="77"/>
                    <a:pt x="94" y="72"/>
                  </a:cubicBezTo>
                  <a:cubicBezTo>
                    <a:pt x="98" y="68"/>
                    <a:pt x="101" y="62"/>
                    <a:pt x="101" y="56"/>
                  </a:cubicBezTo>
                  <a:cubicBezTo>
                    <a:pt x="101" y="54"/>
                    <a:pt x="101" y="52"/>
                    <a:pt x="100" y="51"/>
                  </a:cubicBezTo>
                  <a:cubicBezTo>
                    <a:pt x="98" y="51"/>
                    <a:pt x="96" y="51"/>
                    <a:pt x="94" y="50"/>
                  </a:cubicBezTo>
                  <a:cubicBezTo>
                    <a:pt x="89" y="49"/>
                    <a:pt x="85" y="48"/>
                    <a:pt x="81" y="45"/>
                  </a:cubicBezTo>
                  <a:close/>
                  <a:moveTo>
                    <a:pt x="224" y="107"/>
                  </a:moveTo>
                  <a:cubicBezTo>
                    <a:pt x="224" y="126"/>
                    <a:pt x="224" y="126"/>
                    <a:pt x="224" y="126"/>
                  </a:cubicBezTo>
                  <a:cubicBezTo>
                    <a:pt x="224" y="136"/>
                    <a:pt x="220" y="145"/>
                    <a:pt x="214" y="151"/>
                  </a:cubicBezTo>
                  <a:cubicBezTo>
                    <a:pt x="207" y="158"/>
                    <a:pt x="198" y="162"/>
                    <a:pt x="188" y="162"/>
                  </a:cubicBezTo>
                  <a:cubicBezTo>
                    <a:pt x="186" y="162"/>
                    <a:pt x="186" y="162"/>
                    <a:pt x="186" y="162"/>
                  </a:cubicBezTo>
                  <a:cubicBezTo>
                    <a:pt x="186" y="196"/>
                    <a:pt x="186" y="196"/>
                    <a:pt x="186" y="196"/>
                  </a:cubicBezTo>
                  <a:cubicBezTo>
                    <a:pt x="186" y="200"/>
                    <a:pt x="183" y="203"/>
                    <a:pt x="179" y="203"/>
                  </a:cubicBezTo>
                  <a:cubicBezTo>
                    <a:pt x="176" y="203"/>
                    <a:pt x="174" y="202"/>
                    <a:pt x="173" y="200"/>
                  </a:cubicBezTo>
                  <a:cubicBezTo>
                    <a:pt x="144" y="162"/>
                    <a:pt x="144" y="162"/>
                    <a:pt x="144" y="162"/>
                  </a:cubicBezTo>
                  <a:cubicBezTo>
                    <a:pt x="128" y="162"/>
                    <a:pt x="128" y="162"/>
                    <a:pt x="128" y="162"/>
                  </a:cubicBezTo>
                  <a:cubicBezTo>
                    <a:pt x="128" y="165"/>
                    <a:pt x="127" y="167"/>
                    <a:pt x="127" y="170"/>
                  </a:cubicBezTo>
                  <a:cubicBezTo>
                    <a:pt x="127" y="178"/>
                    <a:pt x="130" y="185"/>
                    <a:pt x="134" y="192"/>
                  </a:cubicBezTo>
                  <a:cubicBezTo>
                    <a:pt x="138" y="200"/>
                    <a:pt x="144" y="206"/>
                    <a:pt x="152" y="212"/>
                  </a:cubicBezTo>
                  <a:cubicBezTo>
                    <a:pt x="155" y="214"/>
                    <a:pt x="156" y="217"/>
                    <a:pt x="155" y="221"/>
                  </a:cubicBezTo>
                  <a:cubicBezTo>
                    <a:pt x="147" y="245"/>
                    <a:pt x="147" y="245"/>
                    <a:pt x="147" y="245"/>
                  </a:cubicBezTo>
                  <a:cubicBezTo>
                    <a:pt x="182" y="229"/>
                    <a:pt x="182" y="229"/>
                    <a:pt x="182" y="229"/>
                  </a:cubicBezTo>
                  <a:cubicBezTo>
                    <a:pt x="182" y="229"/>
                    <a:pt x="182" y="229"/>
                    <a:pt x="182" y="229"/>
                  </a:cubicBezTo>
                  <a:cubicBezTo>
                    <a:pt x="183" y="228"/>
                    <a:pt x="185" y="228"/>
                    <a:pt x="187" y="228"/>
                  </a:cubicBezTo>
                  <a:cubicBezTo>
                    <a:pt x="192" y="230"/>
                    <a:pt x="198" y="231"/>
                    <a:pt x="204" y="232"/>
                  </a:cubicBezTo>
                  <a:cubicBezTo>
                    <a:pt x="209" y="232"/>
                    <a:pt x="215" y="233"/>
                    <a:pt x="221" y="233"/>
                  </a:cubicBezTo>
                  <a:cubicBezTo>
                    <a:pt x="248" y="233"/>
                    <a:pt x="271" y="225"/>
                    <a:pt x="288" y="214"/>
                  </a:cubicBezTo>
                  <a:cubicBezTo>
                    <a:pt x="305" y="202"/>
                    <a:pt x="315" y="187"/>
                    <a:pt x="315" y="170"/>
                  </a:cubicBezTo>
                  <a:cubicBezTo>
                    <a:pt x="315" y="153"/>
                    <a:pt x="305" y="138"/>
                    <a:pt x="288" y="127"/>
                  </a:cubicBezTo>
                  <a:cubicBezTo>
                    <a:pt x="272" y="115"/>
                    <a:pt x="249" y="108"/>
                    <a:pt x="224" y="107"/>
                  </a:cubicBezTo>
                  <a:close/>
                  <a:moveTo>
                    <a:pt x="118" y="148"/>
                  </a:moveTo>
                  <a:cubicBezTo>
                    <a:pt x="123" y="135"/>
                    <a:pt x="133" y="124"/>
                    <a:pt x="146" y="115"/>
                  </a:cubicBezTo>
                  <a:cubicBezTo>
                    <a:pt x="162" y="103"/>
                    <a:pt x="185" y="95"/>
                    <a:pt x="210" y="93"/>
                  </a:cubicBezTo>
                  <a:cubicBezTo>
                    <a:pt x="210" y="36"/>
                    <a:pt x="210" y="36"/>
                    <a:pt x="210" y="36"/>
                  </a:cubicBezTo>
                  <a:cubicBezTo>
                    <a:pt x="210" y="30"/>
                    <a:pt x="207" y="24"/>
                    <a:pt x="203" y="20"/>
                  </a:cubicBezTo>
                  <a:cubicBezTo>
                    <a:pt x="200" y="17"/>
                    <a:pt x="194" y="14"/>
                    <a:pt x="188" y="14"/>
                  </a:cubicBezTo>
                  <a:cubicBezTo>
                    <a:pt x="36" y="14"/>
                    <a:pt x="36" y="14"/>
                    <a:pt x="36" y="14"/>
                  </a:cubicBezTo>
                  <a:cubicBezTo>
                    <a:pt x="30" y="14"/>
                    <a:pt x="25" y="17"/>
                    <a:pt x="21" y="20"/>
                  </a:cubicBezTo>
                  <a:cubicBezTo>
                    <a:pt x="17" y="24"/>
                    <a:pt x="15" y="30"/>
                    <a:pt x="15" y="36"/>
                  </a:cubicBezTo>
                  <a:cubicBezTo>
                    <a:pt x="15" y="126"/>
                    <a:pt x="15" y="126"/>
                    <a:pt x="15" y="126"/>
                  </a:cubicBezTo>
                  <a:cubicBezTo>
                    <a:pt x="15" y="132"/>
                    <a:pt x="17" y="137"/>
                    <a:pt x="21" y="141"/>
                  </a:cubicBezTo>
                  <a:cubicBezTo>
                    <a:pt x="25" y="145"/>
                    <a:pt x="30" y="148"/>
                    <a:pt x="36" y="148"/>
                  </a:cubicBezTo>
                  <a:cubicBezTo>
                    <a:pt x="118" y="148"/>
                    <a:pt x="118" y="148"/>
                    <a:pt x="118" y="148"/>
                  </a:cubicBezTo>
                  <a:close/>
                  <a:moveTo>
                    <a:pt x="210" y="108"/>
                  </a:moveTo>
                  <a:cubicBezTo>
                    <a:pt x="188" y="110"/>
                    <a:pt x="168" y="116"/>
                    <a:pt x="154" y="127"/>
                  </a:cubicBezTo>
                  <a:cubicBezTo>
                    <a:pt x="145" y="133"/>
                    <a:pt x="138" y="140"/>
                    <a:pt x="134" y="148"/>
                  </a:cubicBezTo>
                  <a:cubicBezTo>
                    <a:pt x="148" y="148"/>
                    <a:pt x="148" y="148"/>
                    <a:pt x="148" y="148"/>
                  </a:cubicBezTo>
                  <a:cubicBezTo>
                    <a:pt x="148" y="148"/>
                    <a:pt x="148" y="148"/>
                    <a:pt x="148" y="148"/>
                  </a:cubicBezTo>
                  <a:cubicBezTo>
                    <a:pt x="150" y="148"/>
                    <a:pt x="152" y="149"/>
                    <a:pt x="154" y="150"/>
                  </a:cubicBezTo>
                  <a:cubicBezTo>
                    <a:pt x="171" y="174"/>
                    <a:pt x="171" y="174"/>
                    <a:pt x="171" y="174"/>
                  </a:cubicBezTo>
                  <a:cubicBezTo>
                    <a:pt x="171" y="155"/>
                    <a:pt x="171" y="155"/>
                    <a:pt x="171" y="155"/>
                  </a:cubicBezTo>
                  <a:cubicBezTo>
                    <a:pt x="171" y="151"/>
                    <a:pt x="175" y="148"/>
                    <a:pt x="179" y="148"/>
                  </a:cubicBezTo>
                  <a:cubicBezTo>
                    <a:pt x="188" y="148"/>
                    <a:pt x="188" y="148"/>
                    <a:pt x="188" y="148"/>
                  </a:cubicBezTo>
                  <a:cubicBezTo>
                    <a:pt x="194" y="148"/>
                    <a:pt x="200" y="145"/>
                    <a:pt x="203" y="141"/>
                  </a:cubicBezTo>
                  <a:cubicBezTo>
                    <a:pt x="207" y="137"/>
                    <a:pt x="210" y="132"/>
                    <a:pt x="210" y="126"/>
                  </a:cubicBezTo>
                  <a:lnTo>
                    <a:pt x="210" y="108"/>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cxnSp>
        <p:nvCxnSpPr>
          <p:cNvPr id="39958" name="直接连接符 21"/>
          <p:cNvCxnSpPr>
            <a:cxnSpLocks noChangeShapeType="1"/>
          </p:cNvCxnSpPr>
          <p:nvPr/>
        </p:nvCxnSpPr>
        <p:spPr bwMode="auto">
          <a:xfrm flipH="1">
            <a:off x="2916745" y="2256534"/>
            <a:ext cx="719262" cy="0"/>
          </a:xfrm>
          <a:prstGeom prst="line">
            <a:avLst/>
          </a:prstGeom>
          <a:noFill/>
          <a:ln w="6350" cmpd="sng">
            <a:solidFill>
              <a:srgbClr val="003860">
                <a:alpha val="98000"/>
              </a:srgbClr>
            </a:solidFill>
            <a:prstDash val="sysDash"/>
            <a:round/>
            <a:headEnd type="oval" w="med" len="med"/>
            <a:tailEnd type="oval" w="med" len="med"/>
          </a:ln>
          <a:extLst>
            <a:ext uri="{909E8E84-426E-40DD-AFC4-6F175D3DCCD1}">
              <a14:hiddenFill xmlns:a14="http://schemas.microsoft.com/office/drawing/2010/main">
                <a:noFill/>
              </a14:hiddenFill>
            </a:ext>
          </a:extLst>
        </p:spPr>
      </p:cxnSp>
      <p:sp>
        <p:nvSpPr>
          <p:cNvPr id="39959" name="矩形 1"/>
          <p:cNvSpPr>
            <a:spLocks noChangeArrowheads="1"/>
          </p:cNvSpPr>
          <p:nvPr/>
        </p:nvSpPr>
        <p:spPr bwMode="auto">
          <a:xfrm>
            <a:off x="1022527" y="1935761"/>
            <a:ext cx="1894217" cy="70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cxnSp>
        <p:nvCxnSpPr>
          <p:cNvPr id="39960" name="直接连接符 23"/>
          <p:cNvCxnSpPr>
            <a:cxnSpLocks noChangeShapeType="1"/>
          </p:cNvCxnSpPr>
          <p:nvPr/>
        </p:nvCxnSpPr>
        <p:spPr bwMode="auto">
          <a:xfrm flipH="1">
            <a:off x="2916745" y="3577742"/>
            <a:ext cx="719262" cy="0"/>
          </a:xfrm>
          <a:prstGeom prst="line">
            <a:avLst/>
          </a:prstGeom>
          <a:noFill/>
          <a:ln w="6350" cmpd="sng">
            <a:solidFill>
              <a:srgbClr val="003860">
                <a:alpha val="98000"/>
              </a:srgbClr>
            </a:solidFill>
            <a:prstDash val="sysDash"/>
            <a:round/>
            <a:headEnd type="oval" w="med" len="med"/>
            <a:tailEnd type="oval" w="med" len="med"/>
          </a:ln>
          <a:extLst>
            <a:ext uri="{909E8E84-426E-40DD-AFC4-6F175D3DCCD1}">
              <a14:hiddenFill xmlns:a14="http://schemas.microsoft.com/office/drawing/2010/main">
                <a:noFill/>
              </a14:hiddenFill>
            </a:ext>
          </a:extLst>
        </p:spPr>
      </p:cxnSp>
      <p:sp>
        <p:nvSpPr>
          <p:cNvPr id="39961" name="矩形 1"/>
          <p:cNvSpPr>
            <a:spLocks noChangeArrowheads="1"/>
          </p:cNvSpPr>
          <p:nvPr/>
        </p:nvSpPr>
        <p:spPr bwMode="auto">
          <a:xfrm>
            <a:off x="1022527" y="3256969"/>
            <a:ext cx="1894217" cy="70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cxnSp>
        <p:nvCxnSpPr>
          <p:cNvPr id="39962" name="直接连接符 25"/>
          <p:cNvCxnSpPr>
            <a:cxnSpLocks noChangeShapeType="1"/>
          </p:cNvCxnSpPr>
          <p:nvPr/>
        </p:nvCxnSpPr>
        <p:spPr bwMode="auto">
          <a:xfrm flipH="1">
            <a:off x="5652481" y="2256534"/>
            <a:ext cx="516028" cy="0"/>
          </a:xfrm>
          <a:prstGeom prst="line">
            <a:avLst/>
          </a:prstGeom>
          <a:noFill/>
          <a:ln w="6350" cmpd="sng">
            <a:solidFill>
              <a:srgbClr val="003860">
                <a:alpha val="98000"/>
              </a:srgbClr>
            </a:solidFill>
            <a:prstDash val="sysDash"/>
            <a:round/>
            <a:headEnd type="oval" w="med" len="med"/>
            <a:tailEnd type="oval" w="med" len="med"/>
          </a:ln>
          <a:extLst>
            <a:ext uri="{909E8E84-426E-40DD-AFC4-6F175D3DCCD1}">
              <a14:hiddenFill xmlns:a14="http://schemas.microsoft.com/office/drawing/2010/main">
                <a:noFill/>
              </a14:hiddenFill>
            </a:ext>
          </a:extLst>
        </p:spPr>
      </p:cxnSp>
      <p:sp>
        <p:nvSpPr>
          <p:cNvPr id="39963" name="矩形 1"/>
          <p:cNvSpPr>
            <a:spLocks noChangeArrowheads="1"/>
          </p:cNvSpPr>
          <p:nvPr/>
        </p:nvSpPr>
        <p:spPr bwMode="auto">
          <a:xfrm>
            <a:off x="6171685" y="1935761"/>
            <a:ext cx="1894216" cy="70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grpSp>
        <p:nvGrpSpPr>
          <p:cNvPr id="39964" name="组合 27"/>
          <p:cNvGrpSpPr/>
          <p:nvPr/>
        </p:nvGrpSpPr>
        <p:grpSpPr bwMode="auto">
          <a:xfrm>
            <a:off x="4212369" y="2501085"/>
            <a:ext cx="766895" cy="766999"/>
            <a:chOff x="0" y="0"/>
            <a:chExt cx="630998" cy="630998"/>
          </a:xfrm>
        </p:grpSpPr>
        <p:sp>
          <p:nvSpPr>
            <p:cNvPr id="39965" name="椭圆 28"/>
            <p:cNvSpPr>
              <a:spLocks noChangeArrowheads="1"/>
            </p:cNvSpPr>
            <p:nvPr/>
          </p:nvSpPr>
          <p:spPr bwMode="auto">
            <a:xfrm rot="20170909">
              <a:off x="0" y="0"/>
              <a:ext cx="630998" cy="630998"/>
            </a:xfrm>
            <a:prstGeom prst="ellipse">
              <a:avLst/>
            </a:prstGeom>
            <a:gradFill rotWithShape="1">
              <a:gsLst>
                <a:gs pos="0">
                  <a:schemeClr val="bg1"/>
                </a:gs>
                <a:gs pos="100000">
                  <a:srgbClr val="D9D9D9"/>
                </a:gs>
              </a:gsLst>
              <a:lin ang="2700000" scaled="1"/>
            </a:gradFill>
            <a:ln w="12700" cmpd="sng">
              <a:solidFill>
                <a:schemeClr val="bg1"/>
              </a:solidFill>
              <a:round/>
            </a:ln>
            <a:effectLst>
              <a:outerShdw dist="63500" dir="8100000" algn="ctr" rotWithShape="0">
                <a:srgbClr val="000000">
                  <a:alpha val="25000"/>
                </a:srgbClr>
              </a:outerShdw>
            </a:effec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000000"/>
                </a:solidFill>
              </a:endParaRPr>
            </a:p>
          </p:txBody>
        </p:sp>
        <p:sp>
          <p:nvSpPr>
            <p:cNvPr id="39966" name="Freeform 15"/>
            <p:cNvSpPr>
              <a:spLocks noChangeAspect="1" noEditPoints="1"/>
            </p:cNvSpPr>
            <p:nvPr/>
          </p:nvSpPr>
          <p:spPr bwMode="auto">
            <a:xfrm>
              <a:off x="134538" y="183720"/>
              <a:ext cx="361922" cy="263558"/>
            </a:xfrm>
            <a:custGeom>
              <a:avLst/>
              <a:gdLst>
                <a:gd name="T0" fmla="*/ 275 w 326"/>
                <a:gd name="T1" fmla="*/ 25 h 237"/>
                <a:gd name="T2" fmla="*/ 49 w 326"/>
                <a:gd name="T3" fmla="*/ 163 h 237"/>
                <a:gd name="T4" fmla="*/ 162 w 326"/>
                <a:gd name="T5" fmla="*/ 127 h 237"/>
                <a:gd name="T6" fmla="*/ 222 w 326"/>
                <a:gd name="T7" fmla="*/ 134 h 237"/>
                <a:gd name="T8" fmla="*/ 162 w 326"/>
                <a:gd name="T9" fmla="*/ 127 h 237"/>
                <a:gd name="T10" fmla="*/ 162 w 326"/>
                <a:gd name="T11" fmla="*/ 116 h 237"/>
                <a:gd name="T12" fmla="*/ 222 w 326"/>
                <a:gd name="T13" fmla="*/ 108 h 237"/>
                <a:gd name="T14" fmla="*/ 162 w 326"/>
                <a:gd name="T15" fmla="*/ 86 h 237"/>
                <a:gd name="T16" fmla="*/ 263 w 326"/>
                <a:gd name="T17" fmla="*/ 94 h 237"/>
                <a:gd name="T18" fmla="*/ 162 w 326"/>
                <a:gd name="T19" fmla="*/ 86 h 237"/>
                <a:gd name="T20" fmla="*/ 162 w 326"/>
                <a:gd name="T21" fmla="*/ 74 h 237"/>
                <a:gd name="T22" fmla="*/ 263 w 326"/>
                <a:gd name="T23" fmla="*/ 66 h 237"/>
                <a:gd name="T24" fmla="*/ 162 w 326"/>
                <a:gd name="T25" fmla="*/ 45 h 237"/>
                <a:gd name="T26" fmla="*/ 263 w 326"/>
                <a:gd name="T27" fmla="*/ 53 h 237"/>
                <a:gd name="T28" fmla="*/ 162 w 326"/>
                <a:gd name="T29" fmla="*/ 45 h 237"/>
                <a:gd name="T30" fmla="*/ 93 w 326"/>
                <a:gd name="T31" fmla="*/ 43 h 237"/>
                <a:gd name="T32" fmla="*/ 91 w 326"/>
                <a:gd name="T33" fmla="*/ 44 h 237"/>
                <a:gd name="T34" fmla="*/ 90 w 326"/>
                <a:gd name="T35" fmla="*/ 44 h 237"/>
                <a:gd name="T36" fmla="*/ 89 w 326"/>
                <a:gd name="T37" fmla="*/ 45 h 237"/>
                <a:gd name="T38" fmla="*/ 88 w 326"/>
                <a:gd name="T39" fmla="*/ 45 h 237"/>
                <a:gd name="T40" fmla="*/ 88 w 326"/>
                <a:gd name="T41" fmla="*/ 45 h 237"/>
                <a:gd name="T42" fmla="*/ 87 w 326"/>
                <a:gd name="T43" fmla="*/ 46 h 237"/>
                <a:gd name="T44" fmla="*/ 87 w 326"/>
                <a:gd name="T45" fmla="*/ 46 h 237"/>
                <a:gd name="T46" fmla="*/ 86 w 326"/>
                <a:gd name="T47" fmla="*/ 47 h 237"/>
                <a:gd name="T48" fmla="*/ 85 w 326"/>
                <a:gd name="T49" fmla="*/ 47 h 237"/>
                <a:gd name="T50" fmla="*/ 85 w 326"/>
                <a:gd name="T51" fmla="*/ 47 h 237"/>
                <a:gd name="T52" fmla="*/ 84 w 326"/>
                <a:gd name="T53" fmla="*/ 48 h 237"/>
                <a:gd name="T54" fmla="*/ 84 w 326"/>
                <a:gd name="T55" fmla="*/ 48 h 237"/>
                <a:gd name="T56" fmla="*/ 83 w 326"/>
                <a:gd name="T57" fmla="*/ 49 h 237"/>
                <a:gd name="T58" fmla="*/ 83 w 326"/>
                <a:gd name="T59" fmla="*/ 49 h 237"/>
                <a:gd name="T60" fmla="*/ 82 w 326"/>
                <a:gd name="T61" fmla="*/ 50 h 237"/>
                <a:gd name="T62" fmla="*/ 82 w 326"/>
                <a:gd name="T63" fmla="*/ 50 h 237"/>
                <a:gd name="T64" fmla="*/ 72 w 326"/>
                <a:gd name="T65" fmla="*/ 69 h 237"/>
                <a:gd name="T66" fmla="*/ 144 w 326"/>
                <a:gd name="T67" fmla="*/ 105 h 237"/>
                <a:gd name="T68" fmla="*/ 93 w 326"/>
                <a:gd name="T69" fmla="*/ 43 h 237"/>
                <a:gd name="T70" fmla="*/ 80 w 326"/>
                <a:gd name="T71" fmla="*/ 69 h 237"/>
                <a:gd name="T72" fmla="*/ 106 w 326"/>
                <a:gd name="T73" fmla="*/ 102 h 237"/>
                <a:gd name="T74" fmla="*/ 132 w 326"/>
                <a:gd name="T75" fmla="*/ 71 h 237"/>
                <a:gd name="T76" fmla="*/ 113 w 326"/>
                <a:gd name="T77" fmla="*/ 64 h 237"/>
                <a:gd name="T78" fmla="*/ 109 w 326"/>
                <a:gd name="T79" fmla="*/ 72 h 237"/>
                <a:gd name="T80" fmla="*/ 106 w 326"/>
                <a:gd name="T81" fmla="*/ 72 h 237"/>
                <a:gd name="T82" fmla="*/ 116 w 326"/>
                <a:gd name="T83" fmla="*/ 77 h 237"/>
                <a:gd name="T84" fmla="*/ 116 w 326"/>
                <a:gd name="T85" fmla="*/ 84 h 237"/>
                <a:gd name="T86" fmla="*/ 116 w 326"/>
                <a:gd name="T87" fmla="*/ 77 h 237"/>
                <a:gd name="T88" fmla="*/ 91 w 326"/>
                <a:gd name="T89" fmla="*/ 81 h 237"/>
                <a:gd name="T90" fmla="*/ 98 w 326"/>
                <a:gd name="T91" fmla="*/ 81 h 237"/>
                <a:gd name="T92" fmla="*/ 148 w 326"/>
                <a:gd name="T93" fmla="*/ 149 h 237"/>
                <a:gd name="T94" fmla="*/ 93 w 326"/>
                <a:gd name="T95" fmla="*/ 142 h 237"/>
                <a:gd name="T96" fmla="*/ 63 w 326"/>
                <a:gd name="T97" fmla="*/ 149 h 237"/>
                <a:gd name="T98" fmla="*/ 145 w 326"/>
                <a:gd name="T99" fmla="*/ 199 h 237"/>
                <a:gd name="T100" fmla="*/ 191 w 326"/>
                <a:gd name="T101" fmla="*/ 219 h 237"/>
                <a:gd name="T102" fmla="*/ 145 w 326"/>
                <a:gd name="T103" fmla="*/ 199 h 237"/>
                <a:gd name="T104" fmla="*/ 26 w 326"/>
                <a:gd name="T105" fmla="*/ 24 h 237"/>
                <a:gd name="T106" fmla="*/ 43 w 326"/>
                <a:gd name="T107" fmla="*/ 182 h 237"/>
                <a:gd name="T108" fmla="*/ 0 w 326"/>
                <a:gd name="T109" fmla="*/ 216 h 237"/>
                <a:gd name="T110" fmla="*/ 326 w 326"/>
                <a:gd name="T111" fmla="*/ 237 h 237"/>
                <a:gd name="T112" fmla="*/ 279 w 326"/>
                <a:gd name="T113" fmla="*/ 182 h 237"/>
                <a:gd name="T114" fmla="*/ 298 w 326"/>
                <a:gd name="T115" fmla="*/ 24 h 237"/>
                <a:gd name="T116" fmla="*/ 50 w 326"/>
                <a:gd name="T11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237">
                  <a:moveTo>
                    <a:pt x="49" y="25"/>
                  </a:moveTo>
                  <a:cubicBezTo>
                    <a:pt x="275" y="25"/>
                    <a:pt x="275" y="25"/>
                    <a:pt x="275" y="25"/>
                  </a:cubicBezTo>
                  <a:cubicBezTo>
                    <a:pt x="275" y="163"/>
                    <a:pt x="275" y="163"/>
                    <a:pt x="275" y="163"/>
                  </a:cubicBezTo>
                  <a:cubicBezTo>
                    <a:pt x="49" y="163"/>
                    <a:pt x="49" y="163"/>
                    <a:pt x="49" y="163"/>
                  </a:cubicBezTo>
                  <a:cubicBezTo>
                    <a:pt x="49" y="25"/>
                    <a:pt x="49" y="25"/>
                    <a:pt x="49" y="25"/>
                  </a:cubicBezTo>
                  <a:close/>
                  <a:moveTo>
                    <a:pt x="162" y="127"/>
                  </a:moveTo>
                  <a:cubicBezTo>
                    <a:pt x="162" y="134"/>
                    <a:pt x="162" y="134"/>
                    <a:pt x="162" y="134"/>
                  </a:cubicBezTo>
                  <a:cubicBezTo>
                    <a:pt x="222" y="134"/>
                    <a:pt x="222" y="134"/>
                    <a:pt x="222" y="134"/>
                  </a:cubicBezTo>
                  <a:cubicBezTo>
                    <a:pt x="222" y="127"/>
                    <a:pt x="222" y="127"/>
                    <a:pt x="222" y="127"/>
                  </a:cubicBezTo>
                  <a:cubicBezTo>
                    <a:pt x="162" y="127"/>
                    <a:pt x="162" y="127"/>
                    <a:pt x="162" y="127"/>
                  </a:cubicBezTo>
                  <a:close/>
                  <a:moveTo>
                    <a:pt x="162" y="108"/>
                  </a:moveTo>
                  <a:cubicBezTo>
                    <a:pt x="162" y="116"/>
                    <a:pt x="162" y="116"/>
                    <a:pt x="162" y="116"/>
                  </a:cubicBezTo>
                  <a:cubicBezTo>
                    <a:pt x="222" y="116"/>
                    <a:pt x="222" y="116"/>
                    <a:pt x="222" y="116"/>
                  </a:cubicBezTo>
                  <a:cubicBezTo>
                    <a:pt x="222" y="108"/>
                    <a:pt x="222" y="108"/>
                    <a:pt x="222" y="108"/>
                  </a:cubicBezTo>
                  <a:cubicBezTo>
                    <a:pt x="162" y="108"/>
                    <a:pt x="162" y="108"/>
                    <a:pt x="162" y="108"/>
                  </a:cubicBezTo>
                  <a:close/>
                  <a:moveTo>
                    <a:pt x="162" y="86"/>
                  </a:moveTo>
                  <a:cubicBezTo>
                    <a:pt x="162" y="94"/>
                    <a:pt x="162" y="94"/>
                    <a:pt x="162" y="94"/>
                  </a:cubicBezTo>
                  <a:cubicBezTo>
                    <a:pt x="263" y="94"/>
                    <a:pt x="263" y="94"/>
                    <a:pt x="263" y="94"/>
                  </a:cubicBezTo>
                  <a:cubicBezTo>
                    <a:pt x="263" y="86"/>
                    <a:pt x="263" y="86"/>
                    <a:pt x="263" y="86"/>
                  </a:cubicBezTo>
                  <a:cubicBezTo>
                    <a:pt x="162" y="86"/>
                    <a:pt x="162" y="86"/>
                    <a:pt x="162" y="86"/>
                  </a:cubicBezTo>
                  <a:close/>
                  <a:moveTo>
                    <a:pt x="162" y="66"/>
                  </a:moveTo>
                  <a:cubicBezTo>
                    <a:pt x="162" y="74"/>
                    <a:pt x="162" y="74"/>
                    <a:pt x="162" y="74"/>
                  </a:cubicBezTo>
                  <a:cubicBezTo>
                    <a:pt x="263" y="74"/>
                    <a:pt x="263" y="74"/>
                    <a:pt x="263" y="74"/>
                  </a:cubicBezTo>
                  <a:cubicBezTo>
                    <a:pt x="263" y="66"/>
                    <a:pt x="263" y="66"/>
                    <a:pt x="263" y="66"/>
                  </a:cubicBezTo>
                  <a:cubicBezTo>
                    <a:pt x="162" y="66"/>
                    <a:pt x="162" y="66"/>
                    <a:pt x="162" y="66"/>
                  </a:cubicBezTo>
                  <a:close/>
                  <a:moveTo>
                    <a:pt x="162" y="45"/>
                  </a:moveTo>
                  <a:cubicBezTo>
                    <a:pt x="162" y="53"/>
                    <a:pt x="162" y="53"/>
                    <a:pt x="162" y="53"/>
                  </a:cubicBezTo>
                  <a:cubicBezTo>
                    <a:pt x="263" y="53"/>
                    <a:pt x="263" y="53"/>
                    <a:pt x="263" y="53"/>
                  </a:cubicBezTo>
                  <a:cubicBezTo>
                    <a:pt x="263" y="45"/>
                    <a:pt x="263" y="45"/>
                    <a:pt x="263" y="45"/>
                  </a:cubicBezTo>
                  <a:cubicBezTo>
                    <a:pt x="162" y="45"/>
                    <a:pt x="162" y="45"/>
                    <a:pt x="162" y="45"/>
                  </a:cubicBezTo>
                  <a:close/>
                  <a:moveTo>
                    <a:pt x="93" y="43"/>
                  </a:moveTo>
                  <a:cubicBezTo>
                    <a:pt x="93" y="43"/>
                    <a:pt x="93" y="43"/>
                    <a:pt x="93" y="43"/>
                  </a:cubicBezTo>
                  <a:cubicBezTo>
                    <a:pt x="92" y="43"/>
                    <a:pt x="91" y="43"/>
                    <a:pt x="91" y="44"/>
                  </a:cubicBezTo>
                  <a:cubicBezTo>
                    <a:pt x="91" y="44"/>
                    <a:pt x="91" y="44"/>
                    <a:pt x="91" y="44"/>
                  </a:cubicBezTo>
                  <a:cubicBezTo>
                    <a:pt x="91" y="44"/>
                    <a:pt x="90" y="44"/>
                    <a:pt x="90" y="44"/>
                  </a:cubicBezTo>
                  <a:cubicBezTo>
                    <a:pt x="90" y="44"/>
                    <a:pt x="90" y="44"/>
                    <a:pt x="90" y="44"/>
                  </a:cubicBezTo>
                  <a:cubicBezTo>
                    <a:pt x="90" y="44"/>
                    <a:pt x="89" y="45"/>
                    <a:pt x="89" y="45"/>
                  </a:cubicBezTo>
                  <a:cubicBezTo>
                    <a:pt x="89" y="45"/>
                    <a:pt x="89" y="45"/>
                    <a:pt x="89" y="45"/>
                  </a:cubicBezTo>
                  <a:cubicBezTo>
                    <a:pt x="89" y="45"/>
                    <a:pt x="89" y="45"/>
                    <a:pt x="88" y="45"/>
                  </a:cubicBezTo>
                  <a:cubicBezTo>
                    <a:pt x="88" y="45"/>
                    <a:pt x="88" y="45"/>
                    <a:pt x="88" y="45"/>
                  </a:cubicBezTo>
                  <a:cubicBezTo>
                    <a:pt x="88" y="45"/>
                    <a:pt x="88" y="45"/>
                    <a:pt x="88" y="45"/>
                  </a:cubicBezTo>
                  <a:cubicBezTo>
                    <a:pt x="88" y="45"/>
                    <a:pt x="88" y="45"/>
                    <a:pt x="88" y="45"/>
                  </a:cubicBezTo>
                  <a:cubicBezTo>
                    <a:pt x="88" y="46"/>
                    <a:pt x="87" y="46"/>
                    <a:pt x="87" y="46"/>
                  </a:cubicBezTo>
                  <a:cubicBezTo>
                    <a:pt x="87" y="46"/>
                    <a:pt x="87" y="46"/>
                    <a:pt x="87" y="46"/>
                  </a:cubicBezTo>
                  <a:cubicBezTo>
                    <a:pt x="87" y="46"/>
                    <a:pt x="87" y="46"/>
                    <a:pt x="87" y="46"/>
                  </a:cubicBezTo>
                  <a:cubicBezTo>
                    <a:pt x="87" y="46"/>
                    <a:pt x="87" y="46"/>
                    <a:pt x="87" y="46"/>
                  </a:cubicBezTo>
                  <a:cubicBezTo>
                    <a:pt x="86" y="46"/>
                    <a:pt x="86" y="46"/>
                    <a:pt x="86" y="47"/>
                  </a:cubicBezTo>
                  <a:cubicBezTo>
                    <a:pt x="86" y="47"/>
                    <a:pt x="86" y="47"/>
                    <a:pt x="86" y="47"/>
                  </a:cubicBezTo>
                  <a:cubicBezTo>
                    <a:pt x="86" y="47"/>
                    <a:pt x="86" y="47"/>
                    <a:pt x="86" y="47"/>
                  </a:cubicBezTo>
                  <a:cubicBezTo>
                    <a:pt x="85" y="47"/>
                    <a:pt x="85" y="47"/>
                    <a:pt x="85" y="47"/>
                  </a:cubicBezTo>
                  <a:cubicBezTo>
                    <a:pt x="85" y="47"/>
                    <a:pt x="85" y="47"/>
                    <a:pt x="85" y="47"/>
                  </a:cubicBezTo>
                  <a:cubicBezTo>
                    <a:pt x="85" y="47"/>
                    <a:pt x="85" y="47"/>
                    <a:pt x="85" y="47"/>
                  </a:cubicBezTo>
                  <a:cubicBezTo>
                    <a:pt x="85" y="48"/>
                    <a:pt x="85" y="48"/>
                    <a:pt x="84" y="48"/>
                  </a:cubicBezTo>
                  <a:cubicBezTo>
                    <a:pt x="84" y="48"/>
                    <a:pt x="84" y="48"/>
                    <a:pt x="84" y="48"/>
                  </a:cubicBezTo>
                  <a:cubicBezTo>
                    <a:pt x="84" y="48"/>
                    <a:pt x="84" y="48"/>
                    <a:pt x="84" y="48"/>
                  </a:cubicBezTo>
                  <a:cubicBezTo>
                    <a:pt x="84" y="48"/>
                    <a:pt x="84" y="48"/>
                    <a:pt x="84" y="48"/>
                  </a:cubicBezTo>
                  <a:cubicBezTo>
                    <a:pt x="83" y="49"/>
                    <a:pt x="83" y="49"/>
                    <a:pt x="83" y="49"/>
                  </a:cubicBezTo>
                  <a:cubicBezTo>
                    <a:pt x="83" y="49"/>
                    <a:pt x="83" y="49"/>
                    <a:pt x="83" y="49"/>
                  </a:cubicBezTo>
                  <a:cubicBezTo>
                    <a:pt x="83" y="49"/>
                    <a:pt x="83" y="49"/>
                    <a:pt x="83" y="49"/>
                  </a:cubicBezTo>
                  <a:cubicBezTo>
                    <a:pt x="83" y="49"/>
                    <a:pt x="83" y="49"/>
                    <a:pt x="83" y="49"/>
                  </a:cubicBezTo>
                  <a:cubicBezTo>
                    <a:pt x="83" y="49"/>
                    <a:pt x="83" y="49"/>
                    <a:pt x="82" y="50"/>
                  </a:cubicBezTo>
                  <a:cubicBezTo>
                    <a:pt x="82" y="50"/>
                    <a:pt x="82" y="50"/>
                    <a:pt x="82" y="50"/>
                  </a:cubicBezTo>
                  <a:cubicBezTo>
                    <a:pt x="82" y="50"/>
                    <a:pt x="82" y="50"/>
                    <a:pt x="82" y="50"/>
                  </a:cubicBezTo>
                  <a:cubicBezTo>
                    <a:pt x="82" y="50"/>
                    <a:pt x="82" y="50"/>
                    <a:pt x="82" y="50"/>
                  </a:cubicBezTo>
                  <a:cubicBezTo>
                    <a:pt x="77" y="55"/>
                    <a:pt x="73" y="62"/>
                    <a:pt x="72" y="69"/>
                  </a:cubicBezTo>
                  <a:cubicBezTo>
                    <a:pt x="72" y="69"/>
                    <a:pt x="72" y="69"/>
                    <a:pt x="72" y="69"/>
                  </a:cubicBezTo>
                  <a:cubicBezTo>
                    <a:pt x="70" y="81"/>
                    <a:pt x="82" y="98"/>
                    <a:pt x="66" y="105"/>
                  </a:cubicBezTo>
                  <a:cubicBezTo>
                    <a:pt x="144" y="105"/>
                    <a:pt x="144" y="105"/>
                    <a:pt x="144" y="105"/>
                  </a:cubicBezTo>
                  <a:cubicBezTo>
                    <a:pt x="151" y="82"/>
                    <a:pt x="142" y="39"/>
                    <a:pt x="106" y="40"/>
                  </a:cubicBezTo>
                  <a:cubicBezTo>
                    <a:pt x="101" y="40"/>
                    <a:pt x="97" y="41"/>
                    <a:pt x="93" y="43"/>
                  </a:cubicBezTo>
                  <a:close/>
                  <a:moveTo>
                    <a:pt x="80" y="71"/>
                  </a:moveTo>
                  <a:cubicBezTo>
                    <a:pt x="80" y="71"/>
                    <a:pt x="80" y="70"/>
                    <a:pt x="80" y="69"/>
                  </a:cubicBezTo>
                  <a:cubicBezTo>
                    <a:pt x="80" y="71"/>
                    <a:pt x="79" y="73"/>
                    <a:pt x="79" y="75"/>
                  </a:cubicBezTo>
                  <a:cubicBezTo>
                    <a:pt x="79" y="90"/>
                    <a:pt x="91" y="102"/>
                    <a:pt x="106" y="102"/>
                  </a:cubicBezTo>
                  <a:cubicBezTo>
                    <a:pt x="120" y="102"/>
                    <a:pt x="132" y="90"/>
                    <a:pt x="132" y="75"/>
                  </a:cubicBezTo>
                  <a:cubicBezTo>
                    <a:pt x="132" y="74"/>
                    <a:pt x="132" y="72"/>
                    <a:pt x="132" y="71"/>
                  </a:cubicBezTo>
                  <a:cubicBezTo>
                    <a:pt x="116" y="72"/>
                    <a:pt x="116" y="72"/>
                    <a:pt x="116" y="72"/>
                  </a:cubicBezTo>
                  <a:cubicBezTo>
                    <a:pt x="113" y="64"/>
                    <a:pt x="113" y="64"/>
                    <a:pt x="113" y="64"/>
                  </a:cubicBezTo>
                  <a:cubicBezTo>
                    <a:pt x="111" y="72"/>
                    <a:pt x="111" y="72"/>
                    <a:pt x="111" y="72"/>
                  </a:cubicBezTo>
                  <a:cubicBezTo>
                    <a:pt x="109" y="72"/>
                    <a:pt x="109" y="72"/>
                    <a:pt x="109" y="72"/>
                  </a:cubicBezTo>
                  <a:cubicBezTo>
                    <a:pt x="108" y="56"/>
                    <a:pt x="108" y="56"/>
                    <a:pt x="108" y="56"/>
                  </a:cubicBezTo>
                  <a:cubicBezTo>
                    <a:pt x="106" y="72"/>
                    <a:pt x="106" y="72"/>
                    <a:pt x="106" y="72"/>
                  </a:cubicBezTo>
                  <a:cubicBezTo>
                    <a:pt x="80" y="71"/>
                    <a:pt x="80" y="71"/>
                    <a:pt x="80" y="71"/>
                  </a:cubicBezTo>
                  <a:close/>
                  <a:moveTo>
                    <a:pt x="116" y="77"/>
                  </a:moveTo>
                  <a:cubicBezTo>
                    <a:pt x="114" y="77"/>
                    <a:pt x="112" y="79"/>
                    <a:pt x="112" y="81"/>
                  </a:cubicBezTo>
                  <a:cubicBezTo>
                    <a:pt x="112" y="83"/>
                    <a:pt x="114" y="84"/>
                    <a:pt x="116" y="84"/>
                  </a:cubicBezTo>
                  <a:cubicBezTo>
                    <a:pt x="118" y="84"/>
                    <a:pt x="120" y="83"/>
                    <a:pt x="120" y="81"/>
                  </a:cubicBezTo>
                  <a:cubicBezTo>
                    <a:pt x="120" y="79"/>
                    <a:pt x="118" y="77"/>
                    <a:pt x="116" y="77"/>
                  </a:cubicBezTo>
                  <a:close/>
                  <a:moveTo>
                    <a:pt x="95" y="77"/>
                  </a:moveTo>
                  <a:cubicBezTo>
                    <a:pt x="93" y="77"/>
                    <a:pt x="91" y="79"/>
                    <a:pt x="91" y="81"/>
                  </a:cubicBezTo>
                  <a:cubicBezTo>
                    <a:pt x="91" y="83"/>
                    <a:pt x="93" y="84"/>
                    <a:pt x="95" y="84"/>
                  </a:cubicBezTo>
                  <a:cubicBezTo>
                    <a:pt x="97" y="84"/>
                    <a:pt x="98" y="83"/>
                    <a:pt x="98" y="81"/>
                  </a:cubicBezTo>
                  <a:cubicBezTo>
                    <a:pt x="98" y="79"/>
                    <a:pt x="97" y="77"/>
                    <a:pt x="95" y="77"/>
                  </a:cubicBezTo>
                  <a:close/>
                  <a:moveTo>
                    <a:pt x="148" y="149"/>
                  </a:moveTo>
                  <a:cubicBezTo>
                    <a:pt x="147" y="129"/>
                    <a:pt x="135" y="112"/>
                    <a:pt x="118" y="107"/>
                  </a:cubicBezTo>
                  <a:cubicBezTo>
                    <a:pt x="93" y="142"/>
                    <a:pt x="93" y="142"/>
                    <a:pt x="93" y="142"/>
                  </a:cubicBezTo>
                  <a:cubicBezTo>
                    <a:pt x="93" y="106"/>
                    <a:pt x="93" y="106"/>
                    <a:pt x="93" y="106"/>
                  </a:cubicBezTo>
                  <a:cubicBezTo>
                    <a:pt x="76" y="112"/>
                    <a:pt x="64" y="129"/>
                    <a:pt x="63" y="149"/>
                  </a:cubicBezTo>
                  <a:cubicBezTo>
                    <a:pt x="148" y="149"/>
                    <a:pt x="148" y="149"/>
                    <a:pt x="148" y="149"/>
                  </a:cubicBezTo>
                  <a:close/>
                  <a:moveTo>
                    <a:pt x="145" y="199"/>
                  </a:moveTo>
                  <a:cubicBezTo>
                    <a:pt x="179" y="199"/>
                    <a:pt x="179" y="199"/>
                    <a:pt x="179" y="199"/>
                  </a:cubicBezTo>
                  <a:cubicBezTo>
                    <a:pt x="191" y="219"/>
                    <a:pt x="191" y="219"/>
                    <a:pt x="191" y="219"/>
                  </a:cubicBezTo>
                  <a:cubicBezTo>
                    <a:pt x="134" y="219"/>
                    <a:pt x="134" y="219"/>
                    <a:pt x="134" y="219"/>
                  </a:cubicBezTo>
                  <a:cubicBezTo>
                    <a:pt x="145" y="199"/>
                    <a:pt x="145" y="199"/>
                    <a:pt x="145" y="199"/>
                  </a:cubicBezTo>
                  <a:close/>
                  <a:moveTo>
                    <a:pt x="50" y="0"/>
                  </a:moveTo>
                  <a:cubicBezTo>
                    <a:pt x="37" y="0"/>
                    <a:pt x="26" y="11"/>
                    <a:pt x="26" y="24"/>
                  </a:cubicBezTo>
                  <a:cubicBezTo>
                    <a:pt x="26" y="159"/>
                    <a:pt x="26" y="159"/>
                    <a:pt x="26" y="159"/>
                  </a:cubicBezTo>
                  <a:cubicBezTo>
                    <a:pt x="26" y="170"/>
                    <a:pt x="33" y="179"/>
                    <a:pt x="43" y="182"/>
                  </a:cubicBezTo>
                  <a:cubicBezTo>
                    <a:pt x="43" y="182"/>
                    <a:pt x="43" y="182"/>
                    <a:pt x="43" y="182"/>
                  </a:cubicBezTo>
                  <a:cubicBezTo>
                    <a:pt x="0" y="216"/>
                    <a:pt x="0" y="216"/>
                    <a:pt x="0" y="216"/>
                  </a:cubicBezTo>
                  <a:cubicBezTo>
                    <a:pt x="0" y="237"/>
                    <a:pt x="0" y="237"/>
                    <a:pt x="0" y="237"/>
                  </a:cubicBezTo>
                  <a:cubicBezTo>
                    <a:pt x="326" y="237"/>
                    <a:pt x="326" y="237"/>
                    <a:pt x="326" y="237"/>
                  </a:cubicBezTo>
                  <a:cubicBezTo>
                    <a:pt x="326" y="216"/>
                    <a:pt x="326" y="216"/>
                    <a:pt x="326" y="216"/>
                  </a:cubicBezTo>
                  <a:cubicBezTo>
                    <a:pt x="279" y="182"/>
                    <a:pt x="279" y="182"/>
                    <a:pt x="279" y="182"/>
                  </a:cubicBezTo>
                  <a:cubicBezTo>
                    <a:pt x="290" y="180"/>
                    <a:pt x="298" y="170"/>
                    <a:pt x="298" y="159"/>
                  </a:cubicBezTo>
                  <a:cubicBezTo>
                    <a:pt x="298" y="24"/>
                    <a:pt x="298" y="24"/>
                    <a:pt x="298" y="24"/>
                  </a:cubicBezTo>
                  <a:cubicBezTo>
                    <a:pt x="298" y="11"/>
                    <a:pt x="287" y="0"/>
                    <a:pt x="274" y="0"/>
                  </a:cubicBezTo>
                  <a:lnTo>
                    <a:pt x="50" y="0"/>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9967" name="组合 31"/>
          <p:cNvGrpSpPr/>
          <p:nvPr/>
        </p:nvGrpSpPr>
        <p:grpSpPr bwMode="auto">
          <a:xfrm>
            <a:off x="5936694" y="3396712"/>
            <a:ext cx="374715" cy="1079833"/>
            <a:chOff x="0" y="0"/>
            <a:chExt cx="261937" cy="754062"/>
          </a:xfrm>
        </p:grpSpPr>
        <p:sp>
          <p:nvSpPr>
            <p:cNvPr id="39968" name="Freeform 622"/>
            <p:cNvSpPr>
              <a:spLocks noEditPoints="1"/>
            </p:cNvSpPr>
            <p:nvPr/>
          </p:nvSpPr>
          <p:spPr bwMode="auto">
            <a:xfrm>
              <a:off x="69850" y="0"/>
              <a:ext cx="95250" cy="161925"/>
            </a:xfrm>
            <a:custGeom>
              <a:avLst/>
              <a:gdLst>
                <a:gd name="T0" fmla="*/ 21 w 25"/>
                <a:gd name="T1" fmla="*/ 4 h 43"/>
                <a:gd name="T2" fmla="*/ 15 w 25"/>
                <a:gd name="T3" fmla="*/ 0 h 43"/>
                <a:gd name="T4" fmla="*/ 14 w 25"/>
                <a:gd name="T5" fmla="*/ 0 h 43"/>
                <a:gd name="T6" fmla="*/ 3 w 25"/>
                <a:gd name="T7" fmla="*/ 15 h 43"/>
                <a:gd name="T8" fmla="*/ 3 w 25"/>
                <a:gd name="T9" fmla="*/ 26 h 43"/>
                <a:gd name="T10" fmla="*/ 2 w 25"/>
                <a:gd name="T11" fmla="*/ 38 h 43"/>
                <a:gd name="T12" fmla="*/ 5 w 25"/>
                <a:gd name="T13" fmla="*/ 41 h 43"/>
                <a:gd name="T14" fmla="*/ 6 w 25"/>
                <a:gd name="T15" fmla="*/ 42 h 43"/>
                <a:gd name="T16" fmla="*/ 6 w 25"/>
                <a:gd name="T17" fmla="*/ 43 h 43"/>
                <a:gd name="T18" fmla="*/ 9 w 25"/>
                <a:gd name="T19" fmla="*/ 29 h 43"/>
                <a:gd name="T20" fmla="*/ 8 w 25"/>
                <a:gd name="T21" fmla="*/ 23 h 43"/>
                <a:gd name="T22" fmla="*/ 8 w 25"/>
                <a:gd name="T23" fmla="*/ 14 h 43"/>
                <a:gd name="T24" fmla="*/ 15 w 25"/>
                <a:gd name="T25" fmla="*/ 3 h 43"/>
                <a:gd name="T26" fmla="*/ 22 w 25"/>
                <a:gd name="T27" fmla="*/ 12 h 43"/>
                <a:gd name="T28" fmla="*/ 25 w 25"/>
                <a:gd name="T29" fmla="*/ 12 h 43"/>
                <a:gd name="T30" fmla="*/ 21 w 25"/>
                <a:gd name="T31" fmla="*/ 4 h 43"/>
                <a:gd name="T32" fmla="*/ 15 w 25"/>
                <a:gd name="T33" fmla="*/ 1 h 43"/>
                <a:gd name="T34" fmla="*/ 15 w 25"/>
                <a:gd name="T35" fmla="*/ 2 h 43"/>
                <a:gd name="T36" fmla="*/ 8 w 25"/>
                <a:gd name="T37" fmla="*/ 5 h 43"/>
                <a:gd name="T38" fmla="*/ 7 w 25"/>
                <a:gd name="T39" fmla="*/ 7 h 43"/>
                <a:gd name="T40" fmla="*/ 6 w 25"/>
                <a:gd name="T41" fmla="*/ 10 h 43"/>
                <a:gd name="T42" fmla="*/ 6 w 25"/>
                <a:gd name="T43" fmla="*/ 27 h 43"/>
                <a:gd name="T44" fmla="*/ 6 w 25"/>
                <a:gd name="T45" fmla="*/ 40 h 43"/>
                <a:gd name="T46" fmla="*/ 3 w 25"/>
                <a:gd name="T47" fmla="*/ 37 h 43"/>
                <a:gd name="T48" fmla="*/ 4 w 25"/>
                <a:gd name="T49" fmla="*/ 27 h 43"/>
                <a:gd name="T50" fmla="*/ 4 w 25"/>
                <a:gd name="T51" fmla="*/ 26 h 43"/>
                <a:gd name="T52" fmla="*/ 4 w 25"/>
                <a:gd name="T53" fmla="*/ 15 h 43"/>
                <a:gd name="T54" fmla="*/ 15 w 25"/>
                <a:gd name="T55" fmla="*/ 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 h="43">
                  <a:moveTo>
                    <a:pt x="21" y="4"/>
                  </a:moveTo>
                  <a:cubicBezTo>
                    <a:pt x="20" y="2"/>
                    <a:pt x="18" y="1"/>
                    <a:pt x="15" y="0"/>
                  </a:cubicBezTo>
                  <a:cubicBezTo>
                    <a:pt x="14" y="0"/>
                    <a:pt x="14" y="0"/>
                    <a:pt x="14" y="0"/>
                  </a:cubicBezTo>
                  <a:cubicBezTo>
                    <a:pt x="7" y="1"/>
                    <a:pt x="4" y="6"/>
                    <a:pt x="3" y="15"/>
                  </a:cubicBezTo>
                  <a:cubicBezTo>
                    <a:pt x="3" y="26"/>
                    <a:pt x="3" y="26"/>
                    <a:pt x="3" y="26"/>
                  </a:cubicBezTo>
                  <a:cubicBezTo>
                    <a:pt x="1" y="31"/>
                    <a:pt x="0" y="34"/>
                    <a:pt x="2" y="38"/>
                  </a:cubicBezTo>
                  <a:cubicBezTo>
                    <a:pt x="3" y="39"/>
                    <a:pt x="4" y="40"/>
                    <a:pt x="5" y="41"/>
                  </a:cubicBezTo>
                  <a:cubicBezTo>
                    <a:pt x="6" y="42"/>
                    <a:pt x="6" y="42"/>
                    <a:pt x="6" y="42"/>
                  </a:cubicBezTo>
                  <a:cubicBezTo>
                    <a:pt x="6" y="42"/>
                    <a:pt x="6" y="43"/>
                    <a:pt x="6" y="43"/>
                  </a:cubicBezTo>
                  <a:cubicBezTo>
                    <a:pt x="10" y="40"/>
                    <a:pt x="11" y="35"/>
                    <a:pt x="9" y="29"/>
                  </a:cubicBezTo>
                  <a:cubicBezTo>
                    <a:pt x="8" y="23"/>
                    <a:pt x="8" y="23"/>
                    <a:pt x="8" y="23"/>
                  </a:cubicBezTo>
                  <a:cubicBezTo>
                    <a:pt x="8" y="14"/>
                    <a:pt x="8" y="14"/>
                    <a:pt x="8" y="14"/>
                  </a:cubicBezTo>
                  <a:cubicBezTo>
                    <a:pt x="7" y="7"/>
                    <a:pt x="9" y="3"/>
                    <a:pt x="15" y="3"/>
                  </a:cubicBezTo>
                  <a:cubicBezTo>
                    <a:pt x="19" y="5"/>
                    <a:pt x="21" y="8"/>
                    <a:pt x="22" y="12"/>
                  </a:cubicBezTo>
                  <a:cubicBezTo>
                    <a:pt x="25" y="12"/>
                    <a:pt x="25" y="12"/>
                    <a:pt x="25" y="12"/>
                  </a:cubicBezTo>
                  <a:lnTo>
                    <a:pt x="21" y="4"/>
                  </a:lnTo>
                  <a:close/>
                  <a:moveTo>
                    <a:pt x="15" y="1"/>
                  </a:moveTo>
                  <a:cubicBezTo>
                    <a:pt x="15" y="2"/>
                    <a:pt x="15" y="2"/>
                    <a:pt x="15" y="2"/>
                  </a:cubicBezTo>
                  <a:cubicBezTo>
                    <a:pt x="12" y="2"/>
                    <a:pt x="9" y="3"/>
                    <a:pt x="8" y="5"/>
                  </a:cubicBezTo>
                  <a:cubicBezTo>
                    <a:pt x="8" y="6"/>
                    <a:pt x="7" y="6"/>
                    <a:pt x="7" y="7"/>
                  </a:cubicBezTo>
                  <a:cubicBezTo>
                    <a:pt x="6" y="10"/>
                    <a:pt x="6" y="10"/>
                    <a:pt x="6" y="10"/>
                  </a:cubicBezTo>
                  <a:cubicBezTo>
                    <a:pt x="5" y="16"/>
                    <a:pt x="5" y="22"/>
                    <a:pt x="6" y="27"/>
                  </a:cubicBezTo>
                  <a:cubicBezTo>
                    <a:pt x="3" y="31"/>
                    <a:pt x="3" y="35"/>
                    <a:pt x="6" y="40"/>
                  </a:cubicBezTo>
                  <a:cubicBezTo>
                    <a:pt x="4" y="39"/>
                    <a:pt x="3" y="38"/>
                    <a:pt x="3" y="37"/>
                  </a:cubicBezTo>
                  <a:cubicBezTo>
                    <a:pt x="1" y="34"/>
                    <a:pt x="2" y="31"/>
                    <a:pt x="4" y="27"/>
                  </a:cubicBezTo>
                  <a:cubicBezTo>
                    <a:pt x="4" y="26"/>
                    <a:pt x="4" y="26"/>
                    <a:pt x="4" y="26"/>
                  </a:cubicBezTo>
                  <a:cubicBezTo>
                    <a:pt x="4" y="15"/>
                    <a:pt x="4" y="15"/>
                    <a:pt x="4" y="15"/>
                  </a:cubicBezTo>
                  <a:cubicBezTo>
                    <a:pt x="5" y="6"/>
                    <a:pt x="8" y="1"/>
                    <a:pt x="15" y="1"/>
                  </a:cubicBezTo>
                  <a:close/>
                </a:path>
              </a:pathLst>
            </a:custGeom>
            <a:solidFill>
              <a:srgbClr val="59575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9969" name="Freeform 623"/>
            <p:cNvSpPr/>
            <p:nvPr/>
          </p:nvSpPr>
          <p:spPr bwMode="auto">
            <a:xfrm>
              <a:off x="74612" y="4762"/>
              <a:ext cx="52387" cy="146050"/>
            </a:xfrm>
            <a:custGeom>
              <a:avLst/>
              <a:gdLst>
                <a:gd name="T0" fmla="*/ 14 w 14"/>
                <a:gd name="T1" fmla="*/ 1 h 39"/>
                <a:gd name="T2" fmla="*/ 14 w 14"/>
                <a:gd name="T3" fmla="*/ 0 h 39"/>
                <a:gd name="T4" fmla="*/ 3 w 14"/>
                <a:gd name="T5" fmla="*/ 14 h 39"/>
                <a:gd name="T6" fmla="*/ 3 w 14"/>
                <a:gd name="T7" fmla="*/ 25 h 39"/>
                <a:gd name="T8" fmla="*/ 3 w 14"/>
                <a:gd name="T9" fmla="*/ 26 h 39"/>
                <a:gd name="T10" fmla="*/ 2 w 14"/>
                <a:gd name="T11" fmla="*/ 36 h 39"/>
                <a:gd name="T12" fmla="*/ 5 w 14"/>
                <a:gd name="T13" fmla="*/ 39 h 39"/>
                <a:gd name="T14" fmla="*/ 5 w 14"/>
                <a:gd name="T15" fmla="*/ 26 h 39"/>
                <a:gd name="T16" fmla="*/ 5 w 14"/>
                <a:gd name="T17" fmla="*/ 9 h 39"/>
                <a:gd name="T18" fmla="*/ 6 w 14"/>
                <a:gd name="T19" fmla="*/ 6 h 39"/>
                <a:gd name="T20" fmla="*/ 7 w 14"/>
                <a:gd name="T21" fmla="*/ 4 h 39"/>
                <a:gd name="T22" fmla="*/ 14 w 14"/>
                <a:gd name="T23"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39">
                  <a:moveTo>
                    <a:pt x="14" y="1"/>
                  </a:moveTo>
                  <a:cubicBezTo>
                    <a:pt x="14" y="0"/>
                    <a:pt x="14" y="0"/>
                    <a:pt x="14" y="0"/>
                  </a:cubicBezTo>
                  <a:cubicBezTo>
                    <a:pt x="7" y="0"/>
                    <a:pt x="4" y="5"/>
                    <a:pt x="3" y="14"/>
                  </a:cubicBezTo>
                  <a:cubicBezTo>
                    <a:pt x="3" y="25"/>
                    <a:pt x="3" y="25"/>
                    <a:pt x="3" y="25"/>
                  </a:cubicBezTo>
                  <a:cubicBezTo>
                    <a:pt x="3" y="26"/>
                    <a:pt x="3" y="26"/>
                    <a:pt x="3" y="26"/>
                  </a:cubicBezTo>
                  <a:cubicBezTo>
                    <a:pt x="1" y="30"/>
                    <a:pt x="0" y="33"/>
                    <a:pt x="2" y="36"/>
                  </a:cubicBezTo>
                  <a:cubicBezTo>
                    <a:pt x="2" y="37"/>
                    <a:pt x="3" y="38"/>
                    <a:pt x="5" y="39"/>
                  </a:cubicBezTo>
                  <a:cubicBezTo>
                    <a:pt x="2" y="34"/>
                    <a:pt x="2" y="30"/>
                    <a:pt x="5" y="26"/>
                  </a:cubicBezTo>
                  <a:cubicBezTo>
                    <a:pt x="4" y="21"/>
                    <a:pt x="4" y="15"/>
                    <a:pt x="5" y="9"/>
                  </a:cubicBezTo>
                  <a:cubicBezTo>
                    <a:pt x="6" y="6"/>
                    <a:pt x="6" y="6"/>
                    <a:pt x="6" y="6"/>
                  </a:cubicBezTo>
                  <a:cubicBezTo>
                    <a:pt x="6" y="5"/>
                    <a:pt x="7" y="5"/>
                    <a:pt x="7" y="4"/>
                  </a:cubicBezTo>
                  <a:cubicBezTo>
                    <a:pt x="8" y="2"/>
                    <a:pt x="11" y="1"/>
                    <a:pt x="14" y="1"/>
                  </a:cubicBezTo>
                  <a:close/>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9970" name="Freeform 624"/>
            <p:cNvSpPr/>
            <p:nvPr/>
          </p:nvSpPr>
          <p:spPr bwMode="auto">
            <a:xfrm>
              <a:off x="149225" y="15875"/>
              <a:ext cx="33337" cy="93662"/>
            </a:xfrm>
            <a:custGeom>
              <a:avLst/>
              <a:gdLst>
                <a:gd name="T0" fmla="*/ 4 w 9"/>
                <a:gd name="T1" fmla="*/ 8 h 25"/>
                <a:gd name="T2" fmla="*/ 1 w 9"/>
                <a:gd name="T3" fmla="*/ 8 h 25"/>
                <a:gd name="T4" fmla="*/ 2 w 9"/>
                <a:gd name="T5" fmla="*/ 15 h 25"/>
                <a:gd name="T6" fmla="*/ 2 w 9"/>
                <a:gd name="T7" fmla="*/ 16 h 25"/>
                <a:gd name="T8" fmla="*/ 9 w 9"/>
                <a:gd name="T9" fmla="*/ 25 h 25"/>
                <a:gd name="T10" fmla="*/ 6 w 9"/>
                <a:gd name="T11" fmla="*/ 15 h 25"/>
                <a:gd name="T12" fmla="*/ 0 w 9"/>
                <a:gd name="T13" fmla="*/ 0 h 25"/>
                <a:gd name="T14" fmla="*/ 4 w 9"/>
                <a:gd name="T15" fmla="*/ 8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5">
                  <a:moveTo>
                    <a:pt x="4" y="8"/>
                  </a:moveTo>
                  <a:cubicBezTo>
                    <a:pt x="1" y="8"/>
                    <a:pt x="1" y="8"/>
                    <a:pt x="1" y="8"/>
                  </a:cubicBezTo>
                  <a:cubicBezTo>
                    <a:pt x="2" y="10"/>
                    <a:pt x="2" y="12"/>
                    <a:pt x="2" y="15"/>
                  </a:cubicBezTo>
                  <a:cubicBezTo>
                    <a:pt x="2" y="15"/>
                    <a:pt x="2" y="15"/>
                    <a:pt x="2" y="16"/>
                  </a:cubicBezTo>
                  <a:cubicBezTo>
                    <a:pt x="3" y="21"/>
                    <a:pt x="6" y="24"/>
                    <a:pt x="9" y="25"/>
                  </a:cubicBezTo>
                  <a:cubicBezTo>
                    <a:pt x="7" y="22"/>
                    <a:pt x="6" y="19"/>
                    <a:pt x="6" y="15"/>
                  </a:cubicBezTo>
                  <a:cubicBezTo>
                    <a:pt x="6" y="8"/>
                    <a:pt x="4" y="3"/>
                    <a:pt x="0" y="0"/>
                  </a:cubicBezTo>
                  <a:lnTo>
                    <a:pt x="4" y="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9971" name="Freeform 625"/>
            <p:cNvSpPr/>
            <p:nvPr/>
          </p:nvSpPr>
          <p:spPr bwMode="auto">
            <a:xfrm>
              <a:off x="96837" y="11112"/>
              <a:ext cx="85725" cy="120650"/>
            </a:xfrm>
            <a:custGeom>
              <a:avLst/>
              <a:gdLst>
                <a:gd name="T0" fmla="*/ 16 w 23"/>
                <a:gd name="T1" fmla="*/ 16 h 32"/>
                <a:gd name="T2" fmla="*/ 15 w 23"/>
                <a:gd name="T3" fmla="*/ 9 h 32"/>
                <a:gd name="T4" fmla="*/ 8 w 23"/>
                <a:gd name="T5" fmla="*/ 0 h 32"/>
                <a:gd name="T6" fmla="*/ 1 w 23"/>
                <a:gd name="T7" fmla="*/ 11 h 32"/>
                <a:gd name="T8" fmla="*/ 3 w 23"/>
                <a:gd name="T9" fmla="*/ 17 h 32"/>
                <a:gd name="T10" fmla="*/ 3 w 23"/>
                <a:gd name="T11" fmla="*/ 10 h 32"/>
                <a:gd name="T12" fmla="*/ 8 w 23"/>
                <a:gd name="T13" fmla="*/ 1 h 32"/>
                <a:gd name="T14" fmla="*/ 15 w 23"/>
                <a:gd name="T15" fmla="*/ 16 h 32"/>
                <a:gd name="T16" fmla="*/ 7 w 23"/>
                <a:gd name="T17" fmla="*/ 22 h 32"/>
                <a:gd name="T18" fmla="*/ 11 w 23"/>
                <a:gd name="T19" fmla="*/ 22 h 32"/>
                <a:gd name="T20" fmla="*/ 11 w 23"/>
                <a:gd name="T21" fmla="*/ 22 h 32"/>
                <a:gd name="T22" fmla="*/ 13 w 23"/>
                <a:gd name="T23" fmla="*/ 22 h 32"/>
                <a:gd name="T24" fmla="*/ 17 w 23"/>
                <a:gd name="T25" fmla="*/ 27 h 32"/>
                <a:gd name="T26" fmla="*/ 10 w 23"/>
                <a:gd name="T27" fmla="*/ 30 h 32"/>
                <a:gd name="T28" fmla="*/ 23 w 23"/>
                <a:gd name="T29" fmla="*/ 27 h 32"/>
                <a:gd name="T30" fmla="*/ 23 w 23"/>
                <a:gd name="T31" fmla="*/ 26 h 32"/>
                <a:gd name="T32" fmla="*/ 16 w 23"/>
                <a:gd name="T33" fmla="*/ 17 h 32"/>
                <a:gd name="T34" fmla="*/ 16 w 23"/>
                <a:gd name="T35"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32">
                  <a:moveTo>
                    <a:pt x="16" y="16"/>
                  </a:moveTo>
                  <a:cubicBezTo>
                    <a:pt x="16" y="13"/>
                    <a:pt x="16" y="11"/>
                    <a:pt x="15" y="9"/>
                  </a:cubicBezTo>
                  <a:cubicBezTo>
                    <a:pt x="14" y="5"/>
                    <a:pt x="12" y="2"/>
                    <a:pt x="8" y="0"/>
                  </a:cubicBezTo>
                  <a:cubicBezTo>
                    <a:pt x="2" y="0"/>
                    <a:pt x="0" y="4"/>
                    <a:pt x="1" y="11"/>
                  </a:cubicBezTo>
                  <a:cubicBezTo>
                    <a:pt x="3" y="13"/>
                    <a:pt x="3" y="15"/>
                    <a:pt x="3" y="17"/>
                  </a:cubicBezTo>
                  <a:cubicBezTo>
                    <a:pt x="5" y="16"/>
                    <a:pt x="4" y="14"/>
                    <a:pt x="3" y="10"/>
                  </a:cubicBezTo>
                  <a:cubicBezTo>
                    <a:pt x="1" y="5"/>
                    <a:pt x="3" y="2"/>
                    <a:pt x="8" y="1"/>
                  </a:cubicBezTo>
                  <a:cubicBezTo>
                    <a:pt x="12" y="4"/>
                    <a:pt x="15" y="9"/>
                    <a:pt x="15" y="16"/>
                  </a:cubicBezTo>
                  <a:cubicBezTo>
                    <a:pt x="14" y="20"/>
                    <a:pt x="12" y="22"/>
                    <a:pt x="7" y="22"/>
                  </a:cubicBezTo>
                  <a:cubicBezTo>
                    <a:pt x="8" y="22"/>
                    <a:pt x="10" y="23"/>
                    <a:pt x="11" y="22"/>
                  </a:cubicBezTo>
                  <a:cubicBezTo>
                    <a:pt x="11" y="22"/>
                    <a:pt x="11" y="22"/>
                    <a:pt x="11" y="22"/>
                  </a:cubicBezTo>
                  <a:cubicBezTo>
                    <a:pt x="12" y="22"/>
                    <a:pt x="13" y="22"/>
                    <a:pt x="13" y="22"/>
                  </a:cubicBezTo>
                  <a:cubicBezTo>
                    <a:pt x="17" y="27"/>
                    <a:pt x="17" y="27"/>
                    <a:pt x="17" y="27"/>
                  </a:cubicBezTo>
                  <a:cubicBezTo>
                    <a:pt x="16" y="29"/>
                    <a:pt x="13" y="30"/>
                    <a:pt x="10" y="30"/>
                  </a:cubicBezTo>
                  <a:cubicBezTo>
                    <a:pt x="17" y="32"/>
                    <a:pt x="21" y="31"/>
                    <a:pt x="23" y="27"/>
                  </a:cubicBezTo>
                  <a:cubicBezTo>
                    <a:pt x="23" y="26"/>
                    <a:pt x="23" y="26"/>
                    <a:pt x="23" y="26"/>
                  </a:cubicBezTo>
                  <a:cubicBezTo>
                    <a:pt x="20" y="25"/>
                    <a:pt x="17" y="22"/>
                    <a:pt x="16" y="17"/>
                  </a:cubicBezTo>
                  <a:cubicBezTo>
                    <a:pt x="16" y="16"/>
                    <a:pt x="16" y="16"/>
                    <a:pt x="16" y="16"/>
                  </a:cubicBez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9972" name="Freeform 626"/>
            <p:cNvSpPr>
              <a:spLocks noEditPoints="1"/>
            </p:cNvSpPr>
            <p:nvPr/>
          </p:nvSpPr>
          <p:spPr bwMode="auto">
            <a:xfrm>
              <a:off x="123825" y="93662"/>
              <a:ext cx="36512" cy="30162"/>
            </a:xfrm>
            <a:custGeom>
              <a:avLst/>
              <a:gdLst>
                <a:gd name="T0" fmla="*/ 6 w 10"/>
                <a:gd name="T1" fmla="*/ 0 h 8"/>
                <a:gd name="T2" fmla="*/ 4 w 10"/>
                <a:gd name="T3" fmla="*/ 0 h 8"/>
                <a:gd name="T4" fmla="*/ 4 w 10"/>
                <a:gd name="T5" fmla="*/ 0 h 8"/>
                <a:gd name="T6" fmla="*/ 0 w 10"/>
                <a:gd name="T7" fmla="*/ 0 h 8"/>
                <a:gd name="T8" fmla="*/ 0 w 10"/>
                <a:gd name="T9" fmla="*/ 7 h 8"/>
                <a:gd name="T10" fmla="*/ 3 w 10"/>
                <a:gd name="T11" fmla="*/ 8 h 8"/>
                <a:gd name="T12" fmla="*/ 10 w 10"/>
                <a:gd name="T13" fmla="*/ 5 h 8"/>
                <a:gd name="T14" fmla="*/ 6 w 10"/>
                <a:gd name="T15" fmla="*/ 0 h 8"/>
                <a:gd name="T16" fmla="*/ 1 w 10"/>
                <a:gd name="T17" fmla="*/ 1 h 8"/>
                <a:gd name="T18" fmla="*/ 2 w 10"/>
                <a:gd name="T19" fmla="*/ 1 h 8"/>
                <a:gd name="T20" fmla="*/ 3 w 10"/>
                <a:gd name="T21" fmla="*/ 7 h 8"/>
                <a:gd name="T22" fmla="*/ 1 w 10"/>
                <a:gd name="T23" fmla="*/ 7 h 8"/>
                <a:gd name="T24" fmla="*/ 1 w 10"/>
                <a:gd name="T25"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8">
                  <a:moveTo>
                    <a:pt x="6" y="0"/>
                  </a:moveTo>
                  <a:cubicBezTo>
                    <a:pt x="6" y="0"/>
                    <a:pt x="5" y="0"/>
                    <a:pt x="4" y="0"/>
                  </a:cubicBezTo>
                  <a:cubicBezTo>
                    <a:pt x="4" y="0"/>
                    <a:pt x="4" y="0"/>
                    <a:pt x="4" y="0"/>
                  </a:cubicBezTo>
                  <a:cubicBezTo>
                    <a:pt x="3" y="1"/>
                    <a:pt x="1" y="0"/>
                    <a:pt x="0" y="0"/>
                  </a:cubicBezTo>
                  <a:cubicBezTo>
                    <a:pt x="1" y="3"/>
                    <a:pt x="1" y="6"/>
                    <a:pt x="0" y="7"/>
                  </a:cubicBezTo>
                  <a:cubicBezTo>
                    <a:pt x="1" y="8"/>
                    <a:pt x="2" y="8"/>
                    <a:pt x="3" y="8"/>
                  </a:cubicBezTo>
                  <a:cubicBezTo>
                    <a:pt x="6" y="8"/>
                    <a:pt x="9" y="7"/>
                    <a:pt x="10" y="5"/>
                  </a:cubicBezTo>
                  <a:lnTo>
                    <a:pt x="6" y="0"/>
                  </a:lnTo>
                  <a:close/>
                  <a:moveTo>
                    <a:pt x="1" y="1"/>
                  </a:moveTo>
                  <a:cubicBezTo>
                    <a:pt x="2" y="1"/>
                    <a:pt x="2" y="1"/>
                    <a:pt x="2" y="1"/>
                  </a:cubicBezTo>
                  <a:cubicBezTo>
                    <a:pt x="3" y="7"/>
                    <a:pt x="3" y="7"/>
                    <a:pt x="3" y="7"/>
                  </a:cubicBezTo>
                  <a:cubicBezTo>
                    <a:pt x="1" y="7"/>
                    <a:pt x="1" y="7"/>
                    <a:pt x="1" y="7"/>
                  </a:cubicBezTo>
                  <a:lnTo>
                    <a:pt x="1" y="1"/>
                  </a:ln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9973" name="Freeform 627"/>
            <p:cNvSpPr/>
            <p:nvPr/>
          </p:nvSpPr>
          <p:spPr bwMode="auto">
            <a:xfrm>
              <a:off x="127000" y="98425"/>
              <a:ext cx="7937" cy="22225"/>
            </a:xfrm>
            <a:custGeom>
              <a:avLst/>
              <a:gdLst>
                <a:gd name="T0" fmla="*/ 2 w 5"/>
                <a:gd name="T1" fmla="*/ 0 h 14"/>
                <a:gd name="T2" fmla="*/ 0 w 5"/>
                <a:gd name="T3" fmla="*/ 0 h 14"/>
                <a:gd name="T4" fmla="*/ 0 w 5"/>
                <a:gd name="T5" fmla="*/ 14 h 14"/>
                <a:gd name="T6" fmla="*/ 5 w 5"/>
                <a:gd name="T7" fmla="*/ 14 h 14"/>
                <a:gd name="T8" fmla="*/ 2 w 5"/>
                <a:gd name="T9" fmla="*/ 0 h 14"/>
              </a:gdLst>
              <a:ahLst/>
              <a:cxnLst>
                <a:cxn ang="0">
                  <a:pos x="T0" y="T1"/>
                </a:cxn>
                <a:cxn ang="0">
                  <a:pos x="T2" y="T3"/>
                </a:cxn>
                <a:cxn ang="0">
                  <a:pos x="T4" y="T5"/>
                </a:cxn>
                <a:cxn ang="0">
                  <a:pos x="T6" y="T7"/>
                </a:cxn>
                <a:cxn ang="0">
                  <a:pos x="T8" y="T9"/>
                </a:cxn>
              </a:cxnLst>
              <a:rect l="0" t="0" r="r" b="b"/>
              <a:pathLst>
                <a:path w="5" h="14">
                  <a:moveTo>
                    <a:pt x="2" y="0"/>
                  </a:moveTo>
                  <a:lnTo>
                    <a:pt x="0" y="0"/>
                  </a:lnTo>
                  <a:lnTo>
                    <a:pt x="0" y="14"/>
                  </a:lnTo>
                  <a:lnTo>
                    <a:pt x="5" y="14"/>
                  </a:lnTo>
                  <a:lnTo>
                    <a:pt x="2" y="0"/>
                  </a:lnTo>
                  <a:close/>
                </a:path>
              </a:pathLst>
            </a:custGeom>
            <a:solidFill>
              <a:srgbClr val="F2E6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9974" name="Freeform 628"/>
            <p:cNvSpPr/>
            <p:nvPr/>
          </p:nvSpPr>
          <p:spPr bwMode="auto">
            <a:xfrm>
              <a:off x="123825" y="109537"/>
              <a:ext cx="100012" cy="141287"/>
            </a:xfrm>
            <a:custGeom>
              <a:avLst/>
              <a:gdLst>
                <a:gd name="T0" fmla="*/ 25 w 27"/>
                <a:gd name="T1" fmla="*/ 1 h 38"/>
                <a:gd name="T2" fmla="*/ 16 w 27"/>
                <a:gd name="T3" fmla="*/ 0 h 38"/>
                <a:gd name="T4" fmla="*/ 16 w 27"/>
                <a:gd name="T5" fmla="*/ 1 h 38"/>
                <a:gd name="T6" fmla="*/ 21 w 27"/>
                <a:gd name="T7" fmla="*/ 3 h 38"/>
                <a:gd name="T8" fmla="*/ 21 w 27"/>
                <a:gd name="T9" fmla="*/ 12 h 38"/>
                <a:gd name="T10" fmla="*/ 23 w 27"/>
                <a:gd name="T11" fmla="*/ 25 h 38"/>
                <a:gd name="T12" fmla="*/ 23 w 27"/>
                <a:gd name="T13" fmla="*/ 33 h 38"/>
                <a:gd name="T14" fmla="*/ 0 w 27"/>
                <a:gd name="T15" fmla="*/ 37 h 38"/>
                <a:gd name="T16" fmla="*/ 25 w 27"/>
                <a:gd name="T17" fmla="*/ 38 h 38"/>
                <a:gd name="T18" fmla="*/ 26 w 27"/>
                <a:gd name="T19" fmla="*/ 32 h 38"/>
                <a:gd name="T20" fmla="*/ 27 w 27"/>
                <a:gd name="T21" fmla="*/ 26 h 38"/>
                <a:gd name="T22" fmla="*/ 25 w 27"/>
                <a:gd name="T23" fmla="*/ 14 h 38"/>
                <a:gd name="T24" fmla="*/ 25 w 27"/>
                <a:gd name="T25" fmla="*/ 3 h 38"/>
                <a:gd name="T26" fmla="*/ 25 w 27"/>
                <a:gd name="T27"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38">
                  <a:moveTo>
                    <a:pt x="25" y="1"/>
                  </a:moveTo>
                  <a:cubicBezTo>
                    <a:pt x="16" y="0"/>
                    <a:pt x="16" y="0"/>
                    <a:pt x="16" y="0"/>
                  </a:cubicBezTo>
                  <a:cubicBezTo>
                    <a:pt x="16" y="1"/>
                    <a:pt x="16" y="1"/>
                    <a:pt x="16" y="1"/>
                  </a:cubicBezTo>
                  <a:cubicBezTo>
                    <a:pt x="21" y="3"/>
                    <a:pt x="21" y="3"/>
                    <a:pt x="21" y="3"/>
                  </a:cubicBezTo>
                  <a:cubicBezTo>
                    <a:pt x="21" y="12"/>
                    <a:pt x="21" y="12"/>
                    <a:pt x="21" y="12"/>
                  </a:cubicBezTo>
                  <a:cubicBezTo>
                    <a:pt x="23" y="16"/>
                    <a:pt x="23" y="20"/>
                    <a:pt x="23" y="25"/>
                  </a:cubicBezTo>
                  <a:cubicBezTo>
                    <a:pt x="23" y="33"/>
                    <a:pt x="23" y="33"/>
                    <a:pt x="23" y="33"/>
                  </a:cubicBezTo>
                  <a:cubicBezTo>
                    <a:pt x="0" y="37"/>
                    <a:pt x="0" y="37"/>
                    <a:pt x="0" y="37"/>
                  </a:cubicBezTo>
                  <a:cubicBezTo>
                    <a:pt x="9" y="38"/>
                    <a:pt x="17" y="38"/>
                    <a:pt x="25" y="38"/>
                  </a:cubicBezTo>
                  <a:cubicBezTo>
                    <a:pt x="26" y="32"/>
                    <a:pt x="26" y="32"/>
                    <a:pt x="26" y="32"/>
                  </a:cubicBezTo>
                  <a:cubicBezTo>
                    <a:pt x="27" y="26"/>
                    <a:pt x="27" y="26"/>
                    <a:pt x="27" y="26"/>
                  </a:cubicBezTo>
                  <a:cubicBezTo>
                    <a:pt x="27" y="23"/>
                    <a:pt x="27" y="19"/>
                    <a:pt x="25" y="14"/>
                  </a:cubicBezTo>
                  <a:cubicBezTo>
                    <a:pt x="25" y="3"/>
                    <a:pt x="25" y="3"/>
                    <a:pt x="25" y="3"/>
                  </a:cubicBezTo>
                  <a:lnTo>
                    <a:pt x="25" y="1"/>
                  </a:lnTo>
                  <a:close/>
                </a:path>
              </a:pathLst>
            </a:cu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9975" name="Freeform 629"/>
            <p:cNvSpPr>
              <a:spLocks noEditPoints="1"/>
            </p:cNvSpPr>
            <p:nvPr/>
          </p:nvSpPr>
          <p:spPr bwMode="auto">
            <a:xfrm>
              <a:off x="93662" y="112712"/>
              <a:ext cx="115887" cy="134937"/>
            </a:xfrm>
            <a:custGeom>
              <a:avLst/>
              <a:gdLst>
                <a:gd name="T0" fmla="*/ 29 w 31"/>
                <a:gd name="T1" fmla="*/ 2 h 36"/>
                <a:gd name="T2" fmla="*/ 24 w 31"/>
                <a:gd name="T3" fmla="*/ 0 h 36"/>
                <a:gd name="T4" fmla="*/ 11 w 31"/>
                <a:gd name="T5" fmla="*/ 3 h 36"/>
                <a:gd name="T6" fmla="*/ 8 w 31"/>
                <a:gd name="T7" fmla="*/ 2 h 36"/>
                <a:gd name="T8" fmla="*/ 6 w 31"/>
                <a:gd name="T9" fmla="*/ 4 h 36"/>
                <a:gd name="T10" fmla="*/ 3 w 31"/>
                <a:gd name="T11" fmla="*/ 19 h 36"/>
                <a:gd name="T12" fmla="*/ 0 w 31"/>
                <a:gd name="T13" fmla="*/ 22 h 36"/>
                <a:gd name="T14" fmla="*/ 6 w 31"/>
                <a:gd name="T15" fmla="*/ 36 h 36"/>
                <a:gd name="T16" fmla="*/ 8 w 31"/>
                <a:gd name="T17" fmla="*/ 36 h 36"/>
                <a:gd name="T18" fmla="*/ 31 w 31"/>
                <a:gd name="T19" fmla="*/ 32 h 36"/>
                <a:gd name="T20" fmla="*/ 31 w 31"/>
                <a:gd name="T21" fmla="*/ 24 h 36"/>
                <a:gd name="T22" fmla="*/ 29 w 31"/>
                <a:gd name="T23" fmla="*/ 11 h 36"/>
                <a:gd name="T24" fmla="*/ 29 w 31"/>
                <a:gd name="T25" fmla="*/ 2 h 36"/>
                <a:gd name="T26" fmla="*/ 1 w 31"/>
                <a:gd name="T27" fmla="*/ 23 h 36"/>
                <a:gd name="T28" fmla="*/ 3 w 31"/>
                <a:gd name="T29" fmla="*/ 21 h 36"/>
                <a:gd name="T30" fmla="*/ 10 w 31"/>
                <a:gd name="T31" fmla="*/ 34 h 36"/>
                <a:gd name="T32" fmla="*/ 7 w 31"/>
                <a:gd name="T33" fmla="*/ 35 h 36"/>
                <a:gd name="T34" fmla="*/ 1 w 31"/>
                <a:gd name="T3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36">
                  <a:moveTo>
                    <a:pt x="29" y="2"/>
                  </a:moveTo>
                  <a:cubicBezTo>
                    <a:pt x="24" y="0"/>
                    <a:pt x="24" y="0"/>
                    <a:pt x="24" y="0"/>
                  </a:cubicBezTo>
                  <a:cubicBezTo>
                    <a:pt x="22" y="4"/>
                    <a:pt x="18" y="5"/>
                    <a:pt x="11" y="3"/>
                  </a:cubicBezTo>
                  <a:cubicBezTo>
                    <a:pt x="10" y="3"/>
                    <a:pt x="9" y="3"/>
                    <a:pt x="8" y="2"/>
                  </a:cubicBezTo>
                  <a:cubicBezTo>
                    <a:pt x="8" y="3"/>
                    <a:pt x="7" y="4"/>
                    <a:pt x="6" y="4"/>
                  </a:cubicBezTo>
                  <a:cubicBezTo>
                    <a:pt x="10" y="14"/>
                    <a:pt x="9" y="19"/>
                    <a:pt x="3" y="19"/>
                  </a:cubicBezTo>
                  <a:cubicBezTo>
                    <a:pt x="0" y="22"/>
                    <a:pt x="0" y="22"/>
                    <a:pt x="0" y="22"/>
                  </a:cubicBezTo>
                  <a:cubicBezTo>
                    <a:pt x="2" y="26"/>
                    <a:pt x="4" y="31"/>
                    <a:pt x="6" y="36"/>
                  </a:cubicBezTo>
                  <a:cubicBezTo>
                    <a:pt x="7" y="36"/>
                    <a:pt x="7" y="36"/>
                    <a:pt x="8" y="36"/>
                  </a:cubicBezTo>
                  <a:cubicBezTo>
                    <a:pt x="31" y="32"/>
                    <a:pt x="31" y="32"/>
                    <a:pt x="31" y="32"/>
                  </a:cubicBezTo>
                  <a:cubicBezTo>
                    <a:pt x="31" y="24"/>
                    <a:pt x="31" y="24"/>
                    <a:pt x="31" y="24"/>
                  </a:cubicBezTo>
                  <a:cubicBezTo>
                    <a:pt x="31" y="19"/>
                    <a:pt x="31" y="15"/>
                    <a:pt x="29" y="11"/>
                  </a:cubicBezTo>
                  <a:lnTo>
                    <a:pt x="29" y="2"/>
                  </a:lnTo>
                  <a:close/>
                  <a:moveTo>
                    <a:pt x="1" y="23"/>
                  </a:moveTo>
                  <a:cubicBezTo>
                    <a:pt x="3" y="21"/>
                    <a:pt x="3" y="21"/>
                    <a:pt x="3" y="21"/>
                  </a:cubicBezTo>
                  <a:cubicBezTo>
                    <a:pt x="10" y="34"/>
                    <a:pt x="10" y="34"/>
                    <a:pt x="10" y="34"/>
                  </a:cubicBezTo>
                  <a:cubicBezTo>
                    <a:pt x="7" y="35"/>
                    <a:pt x="7" y="35"/>
                    <a:pt x="7" y="35"/>
                  </a:cubicBezTo>
                  <a:lnTo>
                    <a:pt x="1" y="23"/>
                  </a:ln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9976" name="Freeform 630"/>
            <p:cNvSpPr/>
            <p:nvPr/>
          </p:nvSpPr>
          <p:spPr bwMode="auto">
            <a:xfrm>
              <a:off x="96837" y="192087"/>
              <a:ext cx="33337" cy="52387"/>
            </a:xfrm>
            <a:custGeom>
              <a:avLst/>
              <a:gdLst>
                <a:gd name="T0" fmla="*/ 5 w 21"/>
                <a:gd name="T1" fmla="*/ 0 h 33"/>
                <a:gd name="T2" fmla="*/ 0 w 21"/>
                <a:gd name="T3" fmla="*/ 4 h 33"/>
                <a:gd name="T4" fmla="*/ 14 w 21"/>
                <a:gd name="T5" fmla="*/ 33 h 33"/>
                <a:gd name="T6" fmla="*/ 21 w 21"/>
                <a:gd name="T7" fmla="*/ 30 h 33"/>
                <a:gd name="T8" fmla="*/ 5 w 21"/>
                <a:gd name="T9" fmla="*/ 0 h 33"/>
              </a:gdLst>
              <a:ahLst/>
              <a:cxnLst>
                <a:cxn ang="0">
                  <a:pos x="T0" y="T1"/>
                </a:cxn>
                <a:cxn ang="0">
                  <a:pos x="T2" y="T3"/>
                </a:cxn>
                <a:cxn ang="0">
                  <a:pos x="T4" y="T5"/>
                </a:cxn>
                <a:cxn ang="0">
                  <a:pos x="T6" y="T7"/>
                </a:cxn>
                <a:cxn ang="0">
                  <a:pos x="T8" y="T9"/>
                </a:cxn>
              </a:cxnLst>
              <a:rect l="0" t="0" r="r" b="b"/>
              <a:pathLst>
                <a:path w="21" h="33">
                  <a:moveTo>
                    <a:pt x="5" y="0"/>
                  </a:moveTo>
                  <a:lnTo>
                    <a:pt x="0" y="4"/>
                  </a:lnTo>
                  <a:lnTo>
                    <a:pt x="14" y="33"/>
                  </a:lnTo>
                  <a:lnTo>
                    <a:pt x="21" y="30"/>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9977" name="Freeform 631"/>
            <p:cNvSpPr/>
            <p:nvPr/>
          </p:nvSpPr>
          <p:spPr bwMode="auto">
            <a:xfrm>
              <a:off x="206375" y="120650"/>
              <a:ext cx="33337" cy="292100"/>
            </a:xfrm>
            <a:custGeom>
              <a:avLst/>
              <a:gdLst>
                <a:gd name="T0" fmla="*/ 3 w 9"/>
                <a:gd name="T1" fmla="*/ 0 h 78"/>
                <a:gd name="T2" fmla="*/ 3 w 9"/>
                <a:gd name="T3" fmla="*/ 11 h 78"/>
                <a:gd name="T4" fmla="*/ 5 w 9"/>
                <a:gd name="T5" fmla="*/ 23 h 78"/>
                <a:gd name="T6" fmla="*/ 4 w 9"/>
                <a:gd name="T7" fmla="*/ 29 h 78"/>
                <a:gd name="T8" fmla="*/ 5 w 9"/>
                <a:gd name="T9" fmla="*/ 34 h 78"/>
                <a:gd name="T10" fmla="*/ 5 w 9"/>
                <a:gd name="T11" fmla="*/ 44 h 78"/>
                <a:gd name="T12" fmla="*/ 4 w 9"/>
                <a:gd name="T13" fmla="*/ 60 h 78"/>
                <a:gd name="T14" fmla="*/ 1 w 9"/>
                <a:gd name="T15" fmla="*/ 66 h 78"/>
                <a:gd name="T16" fmla="*/ 0 w 9"/>
                <a:gd name="T17" fmla="*/ 74 h 78"/>
                <a:gd name="T18" fmla="*/ 3 w 9"/>
                <a:gd name="T19" fmla="*/ 68 h 78"/>
                <a:gd name="T20" fmla="*/ 2 w 9"/>
                <a:gd name="T21" fmla="*/ 71 h 78"/>
                <a:gd name="T22" fmla="*/ 2 w 9"/>
                <a:gd name="T23" fmla="*/ 77 h 78"/>
                <a:gd name="T24" fmla="*/ 5 w 9"/>
                <a:gd name="T25" fmla="*/ 70 h 78"/>
                <a:gd name="T26" fmla="*/ 4 w 9"/>
                <a:gd name="T27" fmla="*/ 75 h 78"/>
                <a:gd name="T28" fmla="*/ 4 w 9"/>
                <a:gd name="T29" fmla="*/ 77 h 78"/>
                <a:gd name="T30" fmla="*/ 7 w 9"/>
                <a:gd name="T31" fmla="*/ 70 h 78"/>
                <a:gd name="T32" fmla="*/ 6 w 9"/>
                <a:gd name="T33" fmla="*/ 74 h 78"/>
                <a:gd name="T34" fmla="*/ 7 w 9"/>
                <a:gd name="T35" fmla="*/ 78 h 78"/>
                <a:gd name="T36" fmla="*/ 8 w 9"/>
                <a:gd name="T37" fmla="*/ 75 h 78"/>
                <a:gd name="T38" fmla="*/ 9 w 9"/>
                <a:gd name="T39" fmla="*/ 73 h 78"/>
                <a:gd name="T40" fmla="*/ 9 w 9"/>
                <a:gd name="T41" fmla="*/ 70 h 78"/>
                <a:gd name="T42" fmla="*/ 6 w 9"/>
                <a:gd name="T43" fmla="*/ 68 h 78"/>
                <a:gd name="T44" fmla="*/ 9 w 9"/>
                <a:gd name="T45" fmla="*/ 36 h 78"/>
                <a:gd name="T46" fmla="*/ 5 w 9"/>
                <a:gd name="T47" fmla="*/ 8 h 78"/>
                <a:gd name="T48" fmla="*/ 3 w 9"/>
                <a:gd name="T4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78">
                  <a:moveTo>
                    <a:pt x="3" y="0"/>
                  </a:moveTo>
                  <a:cubicBezTo>
                    <a:pt x="3" y="11"/>
                    <a:pt x="3" y="11"/>
                    <a:pt x="3" y="11"/>
                  </a:cubicBezTo>
                  <a:cubicBezTo>
                    <a:pt x="5" y="16"/>
                    <a:pt x="5" y="20"/>
                    <a:pt x="5" y="23"/>
                  </a:cubicBezTo>
                  <a:cubicBezTo>
                    <a:pt x="4" y="29"/>
                    <a:pt x="4" y="29"/>
                    <a:pt x="4" y="29"/>
                  </a:cubicBezTo>
                  <a:cubicBezTo>
                    <a:pt x="5" y="34"/>
                    <a:pt x="5" y="34"/>
                    <a:pt x="5" y="34"/>
                  </a:cubicBezTo>
                  <a:cubicBezTo>
                    <a:pt x="5" y="44"/>
                    <a:pt x="5" y="44"/>
                    <a:pt x="5" y="44"/>
                  </a:cubicBezTo>
                  <a:cubicBezTo>
                    <a:pt x="4" y="60"/>
                    <a:pt x="4" y="60"/>
                    <a:pt x="4" y="60"/>
                  </a:cubicBezTo>
                  <a:cubicBezTo>
                    <a:pt x="1" y="66"/>
                    <a:pt x="1" y="66"/>
                    <a:pt x="1" y="66"/>
                  </a:cubicBezTo>
                  <a:cubicBezTo>
                    <a:pt x="0" y="74"/>
                    <a:pt x="0" y="74"/>
                    <a:pt x="0" y="74"/>
                  </a:cubicBezTo>
                  <a:cubicBezTo>
                    <a:pt x="3" y="68"/>
                    <a:pt x="3" y="68"/>
                    <a:pt x="3" y="68"/>
                  </a:cubicBezTo>
                  <a:cubicBezTo>
                    <a:pt x="2" y="69"/>
                    <a:pt x="2" y="70"/>
                    <a:pt x="2" y="71"/>
                  </a:cubicBezTo>
                  <a:cubicBezTo>
                    <a:pt x="2" y="77"/>
                    <a:pt x="2" y="77"/>
                    <a:pt x="2" y="77"/>
                  </a:cubicBezTo>
                  <a:cubicBezTo>
                    <a:pt x="5" y="70"/>
                    <a:pt x="5" y="70"/>
                    <a:pt x="5" y="70"/>
                  </a:cubicBezTo>
                  <a:cubicBezTo>
                    <a:pt x="4" y="72"/>
                    <a:pt x="4" y="74"/>
                    <a:pt x="4" y="75"/>
                  </a:cubicBezTo>
                  <a:cubicBezTo>
                    <a:pt x="4" y="76"/>
                    <a:pt x="4" y="76"/>
                    <a:pt x="4" y="77"/>
                  </a:cubicBezTo>
                  <a:cubicBezTo>
                    <a:pt x="7" y="70"/>
                    <a:pt x="7" y="70"/>
                    <a:pt x="7" y="70"/>
                  </a:cubicBezTo>
                  <a:cubicBezTo>
                    <a:pt x="6" y="74"/>
                    <a:pt x="6" y="74"/>
                    <a:pt x="6" y="74"/>
                  </a:cubicBezTo>
                  <a:cubicBezTo>
                    <a:pt x="6" y="77"/>
                    <a:pt x="6" y="78"/>
                    <a:pt x="7" y="78"/>
                  </a:cubicBezTo>
                  <a:cubicBezTo>
                    <a:pt x="8" y="75"/>
                    <a:pt x="8" y="75"/>
                    <a:pt x="8" y="75"/>
                  </a:cubicBezTo>
                  <a:cubicBezTo>
                    <a:pt x="9" y="73"/>
                    <a:pt x="9" y="73"/>
                    <a:pt x="9" y="73"/>
                  </a:cubicBezTo>
                  <a:cubicBezTo>
                    <a:pt x="9" y="70"/>
                    <a:pt x="9" y="70"/>
                    <a:pt x="9" y="70"/>
                  </a:cubicBezTo>
                  <a:cubicBezTo>
                    <a:pt x="6" y="68"/>
                    <a:pt x="6" y="68"/>
                    <a:pt x="6" y="68"/>
                  </a:cubicBezTo>
                  <a:cubicBezTo>
                    <a:pt x="8" y="57"/>
                    <a:pt x="9" y="46"/>
                    <a:pt x="9" y="36"/>
                  </a:cubicBezTo>
                  <a:cubicBezTo>
                    <a:pt x="5" y="8"/>
                    <a:pt x="5" y="8"/>
                    <a:pt x="5" y="8"/>
                  </a:cubicBezTo>
                  <a:lnTo>
                    <a:pt x="3" y="0"/>
                  </a:ln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9978" name="Freeform 632"/>
            <p:cNvSpPr/>
            <p:nvPr/>
          </p:nvSpPr>
          <p:spPr bwMode="auto">
            <a:xfrm>
              <a:off x="217487" y="112712"/>
              <a:ext cx="33337" cy="288925"/>
            </a:xfrm>
            <a:custGeom>
              <a:avLst/>
              <a:gdLst>
                <a:gd name="T0" fmla="*/ 0 w 9"/>
                <a:gd name="T1" fmla="*/ 0 h 77"/>
                <a:gd name="T2" fmla="*/ 0 w 9"/>
                <a:gd name="T3" fmla="*/ 2 h 77"/>
                <a:gd name="T4" fmla="*/ 2 w 9"/>
                <a:gd name="T5" fmla="*/ 10 h 77"/>
                <a:gd name="T6" fmla="*/ 6 w 9"/>
                <a:gd name="T7" fmla="*/ 38 h 77"/>
                <a:gd name="T8" fmla="*/ 3 w 9"/>
                <a:gd name="T9" fmla="*/ 70 h 77"/>
                <a:gd name="T10" fmla="*/ 6 w 9"/>
                <a:gd name="T11" fmla="*/ 72 h 77"/>
                <a:gd name="T12" fmla="*/ 6 w 9"/>
                <a:gd name="T13" fmla="*/ 75 h 77"/>
                <a:gd name="T14" fmla="*/ 5 w 9"/>
                <a:gd name="T15" fmla="*/ 77 h 77"/>
                <a:gd name="T16" fmla="*/ 6 w 9"/>
                <a:gd name="T17" fmla="*/ 76 h 77"/>
                <a:gd name="T18" fmla="*/ 8 w 9"/>
                <a:gd name="T19" fmla="*/ 74 h 77"/>
                <a:gd name="T20" fmla="*/ 6 w 9"/>
                <a:gd name="T21" fmla="*/ 64 h 77"/>
                <a:gd name="T22" fmla="*/ 9 w 9"/>
                <a:gd name="T23" fmla="*/ 33 h 77"/>
                <a:gd name="T24" fmla="*/ 6 w 9"/>
                <a:gd name="T25" fmla="*/ 16 h 77"/>
                <a:gd name="T26" fmla="*/ 0 w 9"/>
                <a:gd name="T2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77">
                  <a:moveTo>
                    <a:pt x="0" y="0"/>
                  </a:moveTo>
                  <a:cubicBezTo>
                    <a:pt x="0" y="2"/>
                    <a:pt x="0" y="2"/>
                    <a:pt x="0" y="2"/>
                  </a:cubicBezTo>
                  <a:cubicBezTo>
                    <a:pt x="2" y="10"/>
                    <a:pt x="2" y="10"/>
                    <a:pt x="2" y="10"/>
                  </a:cubicBezTo>
                  <a:cubicBezTo>
                    <a:pt x="6" y="38"/>
                    <a:pt x="6" y="38"/>
                    <a:pt x="6" y="38"/>
                  </a:cubicBezTo>
                  <a:cubicBezTo>
                    <a:pt x="6" y="48"/>
                    <a:pt x="5" y="59"/>
                    <a:pt x="3" y="70"/>
                  </a:cubicBezTo>
                  <a:cubicBezTo>
                    <a:pt x="6" y="72"/>
                    <a:pt x="6" y="72"/>
                    <a:pt x="6" y="72"/>
                  </a:cubicBezTo>
                  <a:cubicBezTo>
                    <a:pt x="6" y="75"/>
                    <a:pt x="6" y="75"/>
                    <a:pt x="6" y="75"/>
                  </a:cubicBezTo>
                  <a:cubicBezTo>
                    <a:pt x="5" y="77"/>
                    <a:pt x="5" y="77"/>
                    <a:pt x="5" y="77"/>
                  </a:cubicBezTo>
                  <a:cubicBezTo>
                    <a:pt x="6" y="76"/>
                    <a:pt x="6" y="76"/>
                    <a:pt x="6" y="76"/>
                  </a:cubicBezTo>
                  <a:cubicBezTo>
                    <a:pt x="8" y="74"/>
                    <a:pt x="8" y="74"/>
                    <a:pt x="8" y="74"/>
                  </a:cubicBezTo>
                  <a:cubicBezTo>
                    <a:pt x="6" y="64"/>
                    <a:pt x="6" y="64"/>
                    <a:pt x="6" y="64"/>
                  </a:cubicBezTo>
                  <a:cubicBezTo>
                    <a:pt x="8" y="53"/>
                    <a:pt x="9" y="43"/>
                    <a:pt x="9" y="33"/>
                  </a:cubicBezTo>
                  <a:cubicBezTo>
                    <a:pt x="6" y="16"/>
                    <a:pt x="6" y="16"/>
                    <a:pt x="6" y="16"/>
                  </a:cubicBezTo>
                  <a:cubicBezTo>
                    <a:pt x="6" y="7"/>
                    <a:pt x="4" y="2"/>
                    <a:pt x="0" y="0"/>
                  </a:cubicBez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9979" name="Freeform 633"/>
            <p:cNvSpPr>
              <a:spLocks noEditPoints="1"/>
            </p:cNvSpPr>
            <p:nvPr/>
          </p:nvSpPr>
          <p:spPr bwMode="auto">
            <a:xfrm>
              <a:off x="0" y="142875"/>
              <a:ext cx="157162" cy="157162"/>
            </a:xfrm>
            <a:custGeom>
              <a:avLst/>
              <a:gdLst>
                <a:gd name="T0" fmla="*/ 37 w 42"/>
                <a:gd name="T1" fmla="*/ 36 h 42"/>
                <a:gd name="T2" fmla="*/ 34 w 42"/>
                <a:gd name="T3" fmla="*/ 36 h 42"/>
                <a:gd name="T4" fmla="*/ 38 w 42"/>
                <a:gd name="T5" fmla="*/ 35 h 42"/>
                <a:gd name="T6" fmla="*/ 42 w 42"/>
                <a:gd name="T7" fmla="*/ 40 h 42"/>
                <a:gd name="T8" fmla="*/ 38 w 42"/>
                <a:gd name="T9" fmla="*/ 34 h 42"/>
                <a:gd name="T10" fmla="*/ 36 w 42"/>
                <a:gd name="T11" fmla="*/ 34 h 42"/>
                <a:gd name="T12" fmla="*/ 37 w 42"/>
                <a:gd name="T13" fmla="*/ 32 h 42"/>
                <a:gd name="T14" fmla="*/ 42 w 42"/>
                <a:gd name="T15" fmla="*/ 35 h 42"/>
                <a:gd name="T16" fmla="*/ 42 w 42"/>
                <a:gd name="T17" fmla="*/ 35 h 42"/>
                <a:gd name="T18" fmla="*/ 41 w 42"/>
                <a:gd name="T19" fmla="*/ 34 h 42"/>
                <a:gd name="T20" fmla="*/ 37 w 42"/>
                <a:gd name="T21" fmla="*/ 31 h 42"/>
                <a:gd name="T22" fmla="*/ 31 w 42"/>
                <a:gd name="T23" fmla="*/ 32 h 42"/>
                <a:gd name="T24" fmla="*/ 26 w 42"/>
                <a:gd name="T25" fmla="*/ 36 h 42"/>
                <a:gd name="T26" fmla="*/ 10 w 42"/>
                <a:gd name="T27" fmla="*/ 25 h 42"/>
                <a:gd name="T28" fmla="*/ 10 w 42"/>
                <a:gd name="T29" fmla="*/ 23 h 42"/>
                <a:gd name="T30" fmla="*/ 22 w 42"/>
                <a:gd name="T31" fmla="*/ 7 h 42"/>
                <a:gd name="T32" fmla="*/ 20 w 42"/>
                <a:gd name="T33" fmla="*/ 0 h 42"/>
                <a:gd name="T34" fmla="*/ 15 w 42"/>
                <a:gd name="T35" fmla="*/ 5 h 42"/>
                <a:gd name="T36" fmla="*/ 2 w 42"/>
                <a:gd name="T37" fmla="*/ 24 h 42"/>
                <a:gd name="T38" fmla="*/ 0 w 42"/>
                <a:gd name="T39" fmla="*/ 29 h 42"/>
                <a:gd name="T40" fmla="*/ 28 w 42"/>
                <a:gd name="T41" fmla="*/ 40 h 42"/>
                <a:gd name="T42" fmla="*/ 32 w 42"/>
                <a:gd name="T43" fmla="*/ 38 h 42"/>
                <a:gd name="T44" fmla="*/ 35 w 42"/>
                <a:gd name="T45" fmla="*/ 39 h 42"/>
                <a:gd name="T46" fmla="*/ 35 w 42"/>
                <a:gd name="T47" fmla="*/ 38 h 42"/>
                <a:gd name="T48" fmla="*/ 33 w 42"/>
                <a:gd name="T49" fmla="*/ 37 h 42"/>
                <a:gd name="T50" fmla="*/ 36 w 42"/>
                <a:gd name="T51" fmla="*/ 37 h 42"/>
                <a:gd name="T52" fmla="*/ 39 w 42"/>
                <a:gd name="T53" fmla="*/ 42 h 42"/>
                <a:gd name="T54" fmla="*/ 37 w 42"/>
                <a:gd name="T55" fmla="*/ 36 h 42"/>
                <a:gd name="T56" fmla="*/ 16 w 42"/>
                <a:gd name="T57" fmla="*/ 5 h 42"/>
                <a:gd name="T58" fmla="*/ 19 w 42"/>
                <a:gd name="T59" fmla="*/ 1 h 42"/>
                <a:gd name="T60" fmla="*/ 20 w 42"/>
                <a:gd name="T61" fmla="*/ 3 h 42"/>
                <a:gd name="T62" fmla="*/ 2 w 42"/>
                <a:gd name="T63" fmla="*/ 28 h 42"/>
                <a:gd name="T64" fmla="*/ 1 w 42"/>
                <a:gd name="T65" fmla="*/ 28 h 42"/>
                <a:gd name="T66" fmla="*/ 2 w 42"/>
                <a:gd name="T67" fmla="*/ 24 h 42"/>
                <a:gd name="T68" fmla="*/ 2 w 42"/>
                <a:gd name="T69" fmla="*/ 24 h 42"/>
                <a:gd name="T70" fmla="*/ 16 w 42"/>
                <a:gd name="T71" fmla="*/ 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 h="42">
                  <a:moveTo>
                    <a:pt x="37" y="36"/>
                  </a:moveTo>
                  <a:cubicBezTo>
                    <a:pt x="34" y="36"/>
                    <a:pt x="34" y="36"/>
                    <a:pt x="34" y="36"/>
                  </a:cubicBezTo>
                  <a:cubicBezTo>
                    <a:pt x="38" y="35"/>
                    <a:pt x="38" y="35"/>
                    <a:pt x="38" y="35"/>
                  </a:cubicBezTo>
                  <a:cubicBezTo>
                    <a:pt x="42" y="40"/>
                    <a:pt x="42" y="40"/>
                    <a:pt x="42" y="40"/>
                  </a:cubicBezTo>
                  <a:cubicBezTo>
                    <a:pt x="38" y="34"/>
                    <a:pt x="38" y="34"/>
                    <a:pt x="38" y="34"/>
                  </a:cubicBezTo>
                  <a:cubicBezTo>
                    <a:pt x="36" y="34"/>
                    <a:pt x="36" y="34"/>
                    <a:pt x="36" y="34"/>
                  </a:cubicBezTo>
                  <a:cubicBezTo>
                    <a:pt x="37" y="32"/>
                    <a:pt x="37" y="32"/>
                    <a:pt x="37" y="32"/>
                  </a:cubicBezTo>
                  <a:cubicBezTo>
                    <a:pt x="42" y="35"/>
                    <a:pt x="42" y="35"/>
                    <a:pt x="42" y="35"/>
                  </a:cubicBezTo>
                  <a:cubicBezTo>
                    <a:pt x="42" y="35"/>
                    <a:pt x="42" y="35"/>
                    <a:pt x="42" y="35"/>
                  </a:cubicBezTo>
                  <a:cubicBezTo>
                    <a:pt x="41" y="34"/>
                    <a:pt x="41" y="34"/>
                    <a:pt x="41" y="34"/>
                  </a:cubicBezTo>
                  <a:cubicBezTo>
                    <a:pt x="37" y="31"/>
                    <a:pt x="37" y="31"/>
                    <a:pt x="37" y="31"/>
                  </a:cubicBezTo>
                  <a:cubicBezTo>
                    <a:pt x="31" y="32"/>
                    <a:pt x="31" y="32"/>
                    <a:pt x="31" y="32"/>
                  </a:cubicBezTo>
                  <a:cubicBezTo>
                    <a:pt x="26" y="36"/>
                    <a:pt x="26" y="36"/>
                    <a:pt x="26" y="36"/>
                  </a:cubicBezTo>
                  <a:cubicBezTo>
                    <a:pt x="21" y="34"/>
                    <a:pt x="15" y="30"/>
                    <a:pt x="10" y="25"/>
                  </a:cubicBezTo>
                  <a:cubicBezTo>
                    <a:pt x="10" y="23"/>
                    <a:pt x="10" y="23"/>
                    <a:pt x="10" y="23"/>
                  </a:cubicBezTo>
                  <a:cubicBezTo>
                    <a:pt x="22" y="7"/>
                    <a:pt x="22" y="7"/>
                    <a:pt x="22" y="7"/>
                  </a:cubicBezTo>
                  <a:cubicBezTo>
                    <a:pt x="20" y="0"/>
                    <a:pt x="20" y="0"/>
                    <a:pt x="20" y="0"/>
                  </a:cubicBezTo>
                  <a:cubicBezTo>
                    <a:pt x="18" y="1"/>
                    <a:pt x="17" y="2"/>
                    <a:pt x="15" y="5"/>
                  </a:cubicBezTo>
                  <a:cubicBezTo>
                    <a:pt x="2" y="24"/>
                    <a:pt x="2" y="24"/>
                    <a:pt x="2" y="24"/>
                  </a:cubicBezTo>
                  <a:cubicBezTo>
                    <a:pt x="1" y="26"/>
                    <a:pt x="0" y="27"/>
                    <a:pt x="0" y="29"/>
                  </a:cubicBezTo>
                  <a:cubicBezTo>
                    <a:pt x="28" y="40"/>
                    <a:pt x="28" y="40"/>
                    <a:pt x="28" y="40"/>
                  </a:cubicBezTo>
                  <a:cubicBezTo>
                    <a:pt x="32" y="38"/>
                    <a:pt x="32" y="38"/>
                    <a:pt x="32" y="38"/>
                  </a:cubicBezTo>
                  <a:cubicBezTo>
                    <a:pt x="35" y="39"/>
                    <a:pt x="35" y="39"/>
                    <a:pt x="35" y="39"/>
                  </a:cubicBezTo>
                  <a:cubicBezTo>
                    <a:pt x="35" y="38"/>
                    <a:pt x="35" y="38"/>
                    <a:pt x="35" y="38"/>
                  </a:cubicBezTo>
                  <a:cubicBezTo>
                    <a:pt x="33" y="37"/>
                    <a:pt x="33" y="37"/>
                    <a:pt x="33" y="37"/>
                  </a:cubicBezTo>
                  <a:cubicBezTo>
                    <a:pt x="36" y="37"/>
                    <a:pt x="36" y="37"/>
                    <a:pt x="36" y="37"/>
                  </a:cubicBezTo>
                  <a:cubicBezTo>
                    <a:pt x="39" y="42"/>
                    <a:pt x="39" y="42"/>
                    <a:pt x="39" y="42"/>
                  </a:cubicBezTo>
                  <a:lnTo>
                    <a:pt x="37" y="36"/>
                  </a:lnTo>
                  <a:close/>
                  <a:moveTo>
                    <a:pt x="16" y="5"/>
                  </a:moveTo>
                  <a:cubicBezTo>
                    <a:pt x="17" y="3"/>
                    <a:pt x="18" y="2"/>
                    <a:pt x="19" y="1"/>
                  </a:cubicBezTo>
                  <a:cubicBezTo>
                    <a:pt x="20" y="3"/>
                    <a:pt x="20" y="3"/>
                    <a:pt x="20" y="3"/>
                  </a:cubicBezTo>
                  <a:cubicBezTo>
                    <a:pt x="13" y="11"/>
                    <a:pt x="7" y="20"/>
                    <a:pt x="2" y="28"/>
                  </a:cubicBezTo>
                  <a:cubicBezTo>
                    <a:pt x="1" y="28"/>
                    <a:pt x="1" y="28"/>
                    <a:pt x="1" y="28"/>
                  </a:cubicBezTo>
                  <a:cubicBezTo>
                    <a:pt x="1" y="27"/>
                    <a:pt x="2" y="26"/>
                    <a:pt x="2" y="24"/>
                  </a:cubicBezTo>
                  <a:cubicBezTo>
                    <a:pt x="2" y="24"/>
                    <a:pt x="2" y="24"/>
                    <a:pt x="2" y="24"/>
                  </a:cubicBezTo>
                  <a:cubicBezTo>
                    <a:pt x="16" y="5"/>
                    <a:pt x="16" y="5"/>
                    <a:pt x="16" y="5"/>
                  </a:cubicBez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9980" name="Freeform 634"/>
            <p:cNvSpPr/>
            <p:nvPr/>
          </p:nvSpPr>
          <p:spPr bwMode="auto">
            <a:xfrm>
              <a:off x="3175" y="146050"/>
              <a:ext cx="71437" cy="101600"/>
            </a:xfrm>
            <a:custGeom>
              <a:avLst/>
              <a:gdLst>
                <a:gd name="T0" fmla="*/ 18 w 19"/>
                <a:gd name="T1" fmla="*/ 0 h 27"/>
                <a:gd name="T2" fmla="*/ 15 w 19"/>
                <a:gd name="T3" fmla="*/ 4 h 27"/>
                <a:gd name="T4" fmla="*/ 15 w 19"/>
                <a:gd name="T5" fmla="*/ 4 h 27"/>
                <a:gd name="T6" fmla="*/ 1 w 19"/>
                <a:gd name="T7" fmla="*/ 23 h 27"/>
                <a:gd name="T8" fmla="*/ 1 w 19"/>
                <a:gd name="T9" fmla="*/ 23 h 27"/>
                <a:gd name="T10" fmla="*/ 0 w 19"/>
                <a:gd name="T11" fmla="*/ 27 h 27"/>
                <a:gd name="T12" fmla="*/ 1 w 19"/>
                <a:gd name="T13" fmla="*/ 27 h 27"/>
                <a:gd name="T14" fmla="*/ 19 w 19"/>
                <a:gd name="T15" fmla="*/ 2 h 27"/>
                <a:gd name="T16" fmla="*/ 18 w 19"/>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7">
                  <a:moveTo>
                    <a:pt x="18" y="0"/>
                  </a:moveTo>
                  <a:cubicBezTo>
                    <a:pt x="17" y="1"/>
                    <a:pt x="16" y="2"/>
                    <a:pt x="15" y="4"/>
                  </a:cubicBezTo>
                  <a:cubicBezTo>
                    <a:pt x="15" y="4"/>
                    <a:pt x="15" y="4"/>
                    <a:pt x="15" y="4"/>
                  </a:cubicBezTo>
                  <a:cubicBezTo>
                    <a:pt x="1" y="23"/>
                    <a:pt x="1" y="23"/>
                    <a:pt x="1" y="23"/>
                  </a:cubicBezTo>
                  <a:cubicBezTo>
                    <a:pt x="1" y="23"/>
                    <a:pt x="1" y="23"/>
                    <a:pt x="1" y="23"/>
                  </a:cubicBezTo>
                  <a:cubicBezTo>
                    <a:pt x="1" y="25"/>
                    <a:pt x="0" y="26"/>
                    <a:pt x="0" y="27"/>
                  </a:cubicBezTo>
                  <a:cubicBezTo>
                    <a:pt x="1" y="27"/>
                    <a:pt x="1" y="27"/>
                    <a:pt x="1" y="27"/>
                  </a:cubicBezTo>
                  <a:cubicBezTo>
                    <a:pt x="6" y="19"/>
                    <a:pt x="12" y="10"/>
                    <a:pt x="19" y="2"/>
                  </a:cubicBezTo>
                  <a:lnTo>
                    <a:pt x="18" y="0"/>
                  </a:lnTo>
                  <a:close/>
                </a:path>
              </a:pathLst>
            </a:custGeom>
            <a:solidFill>
              <a:srgbClr val="F2E6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9981" name="Freeform 635"/>
            <p:cNvSpPr/>
            <p:nvPr/>
          </p:nvSpPr>
          <p:spPr bwMode="auto">
            <a:xfrm>
              <a:off x="127000" y="274637"/>
              <a:ext cx="30162" cy="22225"/>
            </a:xfrm>
            <a:custGeom>
              <a:avLst/>
              <a:gdLst>
                <a:gd name="T0" fmla="*/ 0 w 8"/>
                <a:gd name="T1" fmla="*/ 1 h 6"/>
                <a:gd name="T2" fmla="*/ 3 w 8"/>
                <a:gd name="T3" fmla="*/ 1 h 6"/>
                <a:gd name="T4" fmla="*/ 4 w 8"/>
                <a:gd name="T5" fmla="*/ 2 h 6"/>
                <a:gd name="T6" fmla="*/ 8 w 8"/>
                <a:gd name="T7" fmla="*/ 5 h 6"/>
                <a:gd name="T8" fmla="*/ 4 w 8"/>
                <a:gd name="T9" fmla="*/ 0 h 6"/>
                <a:gd name="T10" fmla="*/ 0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0" y="1"/>
                  </a:moveTo>
                  <a:cubicBezTo>
                    <a:pt x="3" y="1"/>
                    <a:pt x="3" y="1"/>
                    <a:pt x="3" y="1"/>
                  </a:cubicBezTo>
                  <a:cubicBezTo>
                    <a:pt x="4" y="2"/>
                    <a:pt x="4" y="2"/>
                    <a:pt x="4" y="2"/>
                  </a:cubicBezTo>
                  <a:cubicBezTo>
                    <a:pt x="5" y="4"/>
                    <a:pt x="6" y="6"/>
                    <a:pt x="8" y="5"/>
                  </a:cubicBezTo>
                  <a:cubicBezTo>
                    <a:pt x="4" y="0"/>
                    <a:pt x="4" y="0"/>
                    <a:pt x="4" y="0"/>
                  </a:cubicBezTo>
                  <a:lnTo>
                    <a:pt x="0" y="1"/>
                  </a:ln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9982" name="Freeform 636"/>
            <p:cNvSpPr>
              <a:spLocks noEditPoints="1"/>
            </p:cNvSpPr>
            <p:nvPr/>
          </p:nvSpPr>
          <p:spPr bwMode="auto">
            <a:xfrm>
              <a:off x="85725" y="266700"/>
              <a:ext cx="142875" cy="217487"/>
            </a:xfrm>
            <a:custGeom>
              <a:avLst/>
              <a:gdLst>
                <a:gd name="T0" fmla="*/ 16 w 38"/>
                <a:gd name="T1" fmla="*/ 9 h 58"/>
                <a:gd name="T2" fmla="*/ 13 w 38"/>
                <a:gd name="T3" fmla="*/ 5 h 58"/>
                <a:gd name="T4" fmla="*/ 12 w 38"/>
                <a:gd name="T5" fmla="*/ 5 h 58"/>
                <a:gd name="T6" fmla="*/ 12 w 38"/>
                <a:gd name="T7" fmla="*/ 6 h 58"/>
                <a:gd name="T8" fmla="*/ 13 w 38"/>
                <a:gd name="T9" fmla="*/ 10 h 58"/>
                <a:gd name="T10" fmla="*/ 10 w 38"/>
                <a:gd name="T11" fmla="*/ 7 h 58"/>
                <a:gd name="T12" fmla="*/ 9 w 38"/>
                <a:gd name="T13" fmla="*/ 7 h 58"/>
                <a:gd name="T14" fmla="*/ 4 w 38"/>
                <a:gd name="T15" fmla="*/ 8 h 58"/>
                <a:gd name="T16" fmla="*/ 1 w 38"/>
                <a:gd name="T17" fmla="*/ 42 h 58"/>
                <a:gd name="T18" fmla="*/ 0 w 38"/>
                <a:gd name="T19" fmla="*/ 58 h 58"/>
                <a:gd name="T20" fmla="*/ 35 w 38"/>
                <a:gd name="T21" fmla="*/ 44 h 58"/>
                <a:gd name="T22" fmla="*/ 29 w 38"/>
                <a:gd name="T23" fmla="*/ 29 h 58"/>
                <a:gd name="T24" fmla="*/ 33 w 38"/>
                <a:gd name="T25" fmla="*/ 18 h 58"/>
                <a:gd name="T26" fmla="*/ 33 w 38"/>
                <a:gd name="T27" fmla="*/ 1 h 58"/>
                <a:gd name="T28" fmla="*/ 18 w 38"/>
                <a:gd name="T29" fmla="*/ 1 h 58"/>
                <a:gd name="T30" fmla="*/ 19 w 38"/>
                <a:gd name="T31" fmla="*/ 2 h 58"/>
                <a:gd name="T32" fmla="*/ 19 w 38"/>
                <a:gd name="T33" fmla="*/ 2 h 58"/>
                <a:gd name="T34" fmla="*/ 15 w 38"/>
                <a:gd name="T35" fmla="*/ 0 h 58"/>
                <a:gd name="T36" fmla="*/ 13 w 38"/>
                <a:gd name="T37" fmla="*/ 1 h 58"/>
                <a:gd name="T38" fmla="*/ 15 w 38"/>
                <a:gd name="T39" fmla="*/ 1 h 58"/>
                <a:gd name="T40" fmla="*/ 19 w 38"/>
                <a:gd name="T41" fmla="*/ 7 h 58"/>
                <a:gd name="T42" fmla="*/ 15 w 38"/>
                <a:gd name="T43" fmla="*/ 4 h 58"/>
                <a:gd name="T44" fmla="*/ 14 w 38"/>
                <a:gd name="T45" fmla="*/ 3 h 58"/>
                <a:gd name="T46" fmla="*/ 16 w 38"/>
                <a:gd name="T47" fmla="*/ 9 h 58"/>
                <a:gd name="T48" fmla="*/ 2 w 38"/>
                <a:gd name="T49" fmla="*/ 42 h 58"/>
                <a:gd name="T50" fmla="*/ 5 w 38"/>
                <a:gd name="T51" fmla="*/ 10 h 58"/>
                <a:gd name="T52" fmla="*/ 7 w 38"/>
                <a:gd name="T53" fmla="*/ 9 h 58"/>
                <a:gd name="T54" fmla="*/ 5 w 38"/>
                <a:gd name="T55" fmla="*/ 42 h 58"/>
                <a:gd name="T56" fmla="*/ 3 w 38"/>
                <a:gd name="T57" fmla="*/ 56 h 58"/>
                <a:gd name="T58" fmla="*/ 1 w 38"/>
                <a:gd name="T59" fmla="*/ 56 h 58"/>
                <a:gd name="T60" fmla="*/ 2 w 38"/>
                <a:gd name="T61" fmla="*/ 4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58">
                  <a:moveTo>
                    <a:pt x="16" y="9"/>
                  </a:moveTo>
                  <a:cubicBezTo>
                    <a:pt x="15" y="9"/>
                    <a:pt x="14" y="8"/>
                    <a:pt x="13" y="5"/>
                  </a:cubicBezTo>
                  <a:cubicBezTo>
                    <a:pt x="12" y="5"/>
                    <a:pt x="12" y="5"/>
                    <a:pt x="12" y="5"/>
                  </a:cubicBezTo>
                  <a:cubicBezTo>
                    <a:pt x="12" y="6"/>
                    <a:pt x="12" y="6"/>
                    <a:pt x="12" y="6"/>
                  </a:cubicBezTo>
                  <a:cubicBezTo>
                    <a:pt x="13" y="10"/>
                    <a:pt x="13" y="10"/>
                    <a:pt x="13" y="10"/>
                  </a:cubicBezTo>
                  <a:cubicBezTo>
                    <a:pt x="12" y="10"/>
                    <a:pt x="11" y="9"/>
                    <a:pt x="10" y="7"/>
                  </a:cubicBezTo>
                  <a:cubicBezTo>
                    <a:pt x="9" y="7"/>
                    <a:pt x="9" y="7"/>
                    <a:pt x="9" y="7"/>
                  </a:cubicBezTo>
                  <a:cubicBezTo>
                    <a:pt x="7" y="8"/>
                    <a:pt x="6" y="8"/>
                    <a:pt x="4" y="8"/>
                  </a:cubicBezTo>
                  <a:cubicBezTo>
                    <a:pt x="1" y="19"/>
                    <a:pt x="0" y="30"/>
                    <a:pt x="1" y="42"/>
                  </a:cubicBezTo>
                  <a:cubicBezTo>
                    <a:pt x="0" y="58"/>
                    <a:pt x="0" y="58"/>
                    <a:pt x="0" y="58"/>
                  </a:cubicBezTo>
                  <a:cubicBezTo>
                    <a:pt x="26" y="57"/>
                    <a:pt x="38" y="52"/>
                    <a:pt x="35" y="44"/>
                  </a:cubicBezTo>
                  <a:cubicBezTo>
                    <a:pt x="30" y="41"/>
                    <a:pt x="28" y="36"/>
                    <a:pt x="29" y="29"/>
                  </a:cubicBezTo>
                  <a:cubicBezTo>
                    <a:pt x="33" y="18"/>
                    <a:pt x="33" y="18"/>
                    <a:pt x="33" y="18"/>
                  </a:cubicBezTo>
                  <a:cubicBezTo>
                    <a:pt x="33" y="1"/>
                    <a:pt x="33" y="1"/>
                    <a:pt x="33" y="1"/>
                  </a:cubicBezTo>
                  <a:cubicBezTo>
                    <a:pt x="18" y="1"/>
                    <a:pt x="18" y="1"/>
                    <a:pt x="18" y="1"/>
                  </a:cubicBezTo>
                  <a:cubicBezTo>
                    <a:pt x="19" y="2"/>
                    <a:pt x="19" y="2"/>
                    <a:pt x="19" y="2"/>
                  </a:cubicBezTo>
                  <a:cubicBezTo>
                    <a:pt x="19" y="2"/>
                    <a:pt x="19" y="2"/>
                    <a:pt x="19" y="2"/>
                  </a:cubicBezTo>
                  <a:cubicBezTo>
                    <a:pt x="17" y="2"/>
                    <a:pt x="16" y="2"/>
                    <a:pt x="15" y="0"/>
                  </a:cubicBezTo>
                  <a:cubicBezTo>
                    <a:pt x="13" y="1"/>
                    <a:pt x="13" y="1"/>
                    <a:pt x="13" y="1"/>
                  </a:cubicBezTo>
                  <a:cubicBezTo>
                    <a:pt x="15" y="1"/>
                    <a:pt x="15" y="1"/>
                    <a:pt x="15" y="1"/>
                  </a:cubicBezTo>
                  <a:cubicBezTo>
                    <a:pt x="19" y="7"/>
                    <a:pt x="19" y="7"/>
                    <a:pt x="19" y="7"/>
                  </a:cubicBezTo>
                  <a:cubicBezTo>
                    <a:pt x="17" y="8"/>
                    <a:pt x="16" y="6"/>
                    <a:pt x="15" y="4"/>
                  </a:cubicBezTo>
                  <a:cubicBezTo>
                    <a:pt x="14" y="3"/>
                    <a:pt x="14" y="3"/>
                    <a:pt x="14" y="3"/>
                  </a:cubicBezTo>
                  <a:lnTo>
                    <a:pt x="16" y="9"/>
                  </a:lnTo>
                  <a:close/>
                  <a:moveTo>
                    <a:pt x="2" y="42"/>
                  </a:moveTo>
                  <a:cubicBezTo>
                    <a:pt x="2" y="32"/>
                    <a:pt x="3" y="21"/>
                    <a:pt x="5" y="10"/>
                  </a:cubicBezTo>
                  <a:cubicBezTo>
                    <a:pt x="7" y="9"/>
                    <a:pt x="7" y="9"/>
                    <a:pt x="7" y="9"/>
                  </a:cubicBezTo>
                  <a:cubicBezTo>
                    <a:pt x="4" y="20"/>
                    <a:pt x="4" y="31"/>
                    <a:pt x="5" y="42"/>
                  </a:cubicBezTo>
                  <a:cubicBezTo>
                    <a:pt x="3" y="56"/>
                    <a:pt x="3" y="56"/>
                    <a:pt x="3" y="56"/>
                  </a:cubicBezTo>
                  <a:cubicBezTo>
                    <a:pt x="1" y="56"/>
                    <a:pt x="1" y="56"/>
                    <a:pt x="1" y="56"/>
                  </a:cubicBezTo>
                  <a:lnTo>
                    <a:pt x="2" y="42"/>
                  </a:lnTo>
                  <a:close/>
                </a:path>
              </a:pathLst>
            </a:custGeom>
            <a:solidFill>
              <a:srgbClr val="59575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9983" name="Freeform 637"/>
            <p:cNvSpPr/>
            <p:nvPr/>
          </p:nvSpPr>
          <p:spPr bwMode="auto">
            <a:xfrm>
              <a:off x="88900" y="300037"/>
              <a:ext cx="23812" cy="176212"/>
            </a:xfrm>
            <a:custGeom>
              <a:avLst/>
              <a:gdLst>
                <a:gd name="T0" fmla="*/ 4 w 6"/>
                <a:gd name="T1" fmla="*/ 1 h 47"/>
                <a:gd name="T2" fmla="*/ 1 w 6"/>
                <a:gd name="T3" fmla="*/ 33 h 47"/>
                <a:gd name="T4" fmla="*/ 0 w 6"/>
                <a:gd name="T5" fmla="*/ 47 h 47"/>
                <a:gd name="T6" fmla="*/ 2 w 6"/>
                <a:gd name="T7" fmla="*/ 47 h 47"/>
                <a:gd name="T8" fmla="*/ 4 w 6"/>
                <a:gd name="T9" fmla="*/ 33 h 47"/>
                <a:gd name="T10" fmla="*/ 6 w 6"/>
                <a:gd name="T11" fmla="*/ 0 h 47"/>
                <a:gd name="T12" fmla="*/ 4 w 6"/>
                <a:gd name="T13" fmla="*/ 1 h 47"/>
              </a:gdLst>
              <a:ahLst/>
              <a:cxnLst>
                <a:cxn ang="0">
                  <a:pos x="T0" y="T1"/>
                </a:cxn>
                <a:cxn ang="0">
                  <a:pos x="T2" y="T3"/>
                </a:cxn>
                <a:cxn ang="0">
                  <a:pos x="T4" y="T5"/>
                </a:cxn>
                <a:cxn ang="0">
                  <a:pos x="T6" y="T7"/>
                </a:cxn>
                <a:cxn ang="0">
                  <a:pos x="T8" y="T9"/>
                </a:cxn>
                <a:cxn ang="0">
                  <a:pos x="T10" y="T11"/>
                </a:cxn>
                <a:cxn ang="0">
                  <a:pos x="T12" y="T13"/>
                </a:cxn>
              </a:cxnLst>
              <a:rect l="0" t="0" r="r" b="b"/>
              <a:pathLst>
                <a:path w="6" h="47">
                  <a:moveTo>
                    <a:pt x="4" y="1"/>
                  </a:moveTo>
                  <a:cubicBezTo>
                    <a:pt x="2" y="12"/>
                    <a:pt x="1" y="23"/>
                    <a:pt x="1" y="33"/>
                  </a:cubicBezTo>
                  <a:cubicBezTo>
                    <a:pt x="0" y="47"/>
                    <a:pt x="0" y="47"/>
                    <a:pt x="0" y="47"/>
                  </a:cubicBezTo>
                  <a:cubicBezTo>
                    <a:pt x="2" y="47"/>
                    <a:pt x="2" y="47"/>
                    <a:pt x="2" y="47"/>
                  </a:cubicBezTo>
                  <a:cubicBezTo>
                    <a:pt x="4" y="33"/>
                    <a:pt x="4" y="33"/>
                    <a:pt x="4" y="33"/>
                  </a:cubicBezTo>
                  <a:cubicBezTo>
                    <a:pt x="3" y="22"/>
                    <a:pt x="3" y="11"/>
                    <a:pt x="6" y="0"/>
                  </a:cubicBezTo>
                  <a:lnTo>
                    <a:pt x="4" y="1"/>
                  </a:lnTo>
                  <a:close/>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9984" name="Freeform 638"/>
            <p:cNvSpPr/>
            <p:nvPr/>
          </p:nvSpPr>
          <p:spPr bwMode="auto">
            <a:xfrm>
              <a:off x="123825" y="280987"/>
              <a:ext cx="22225" cy="19050"/>
            </a:xfrm>
            <a:custGeom>
              <a:avLst/>
              <a:gdLst>
                <a:gd name="T0" fmla="*/ 3 w 6"/>
                <a:gd name="T1" fmla="*/ 1 h 5"/>
                <a:gd name="T2" fmla="*/ 6 w 6"/>
                <a:gd name="T3" fmla="*/ 5 h 5"/>
                <a:gd name="T4" fmla="*/ 3 w 6"/>
                <a:gd name="T5" fmla="*/ 0 h 5"/>
                <a:gd name="T6" fmla="*/ 0 w 6"/>
                <a:gd name="T7" fmla="*/ 0 h 5"/>
                <a:gd name="T8" fmla="*/ 2 w 6"/>
                <a:gd name="T9" fmla="*/ 1 h 5"/>
                <a:gd name="T10" fmla="*/ 3 w 6"/>
                <a:gd name="T11" fmla="*/ 1 h 5"/>
              </a:gdLst>
              <a:ahLst/>
              <a:cxnLst>
                <a:cxn ang="0">
                  <a:pos x="T0" y="T1"/>
                </a:cxn>
                <a:cxn ang="0">
                  <a:pos x="T2" y="T3"/>
                </a:cxn>
                <a:cxn ang="0">
                  <a:pos x="T4" y="T5"/>
                </a:cxn>
                <a:cxn ang="0">
                  <a:pos x="T6" y="T7"/>
                </a:cxn>
                <a:cxn ang="0">
                  <a:pos x="T8" y="T9"/>
                </a:cxn>
                <a:cxn ang="0">
                  <a:pos x="T10" y="T11"/>
                </a:cxn>
              </a:cxnLst>
              <a:rect l="0" t="0" r="r" b="b"/>
              <a:pathLst>
                <a:path w="6" h="5">
                  <a:moveTo>
                    <a:pt x="3" y="1"/>
                  </a:moveTo>
                  <a:cubicBezTo>
                    <a:pt x="4" y="4"/>
                    <a:pt x="5" y="5"/>
                    <a:pt x="6" y="5"/>
                  </a:cubicBezTo>
                  <a:cubicBezTo>
                    <a:pt x="3" y="0"/>
                    <a:pt x="3" y="0"/>
                    <a:pt x="3" y="0"/>
                  </a:cubicBezTo>
                  <a:cubicBezTo>
                    <a:pt x="0" y="0"/>
                    <a:pt x="0" y="0"/>
                    <a:pt x="0" y="0"/>
                  </a:cubicBezTo>
                  <a:cubicBezTo>
                    <a:pt x="2" y="1"/>
                    <a:pt x="2" y="1"/>
                    <a:pt x="2" y="1"/>
                  </a:cubicBezTo>
                  <a:lnTo>
                    <a:pt x="3" y="1"/>
                  </a:ln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9985" name="Freeform 639"/>
            <p:cNvSpPr/>
            <p:nvPr/>
          </p:nvSpPr>
          <p:spPr bwMode="auto">
            <a:xfrm>
              <a:off x="134937" y="263525"/>
              <a:ext cx="22225" cy="11112"/>
            </a:xfrm>
            <a:custGeom>
              <a:avLst/>
              <a:gdLst>
                <a:gd name="T0" fmla="*/ 2 w 6"/>
                <a:gd name="T1" fmla="*/ 1 h 3"/>
                <a:gd name="T2" fmla="*/ 6 w 6"/>
                <a:gd name="T3" fmla="*/ 3 h 3"/>
                <a:gd name="T4" fmla="*/ 1 w 6"/>
                <a:gd name="T5" fmla="*/ 0 h 3"/>
                <a:gd name="T6" fmla="*/ 0 w 6"/>
                <a:gd name="T7" fmla="*/ 2 h 3"/>
                <a:gd name="T8" fmla="*/ 2 w 6"/>
                <a:gd name="T9" fmla="*/ 1 h 3"/>
              </a:gdLst>
              <a:ahLst/>
              <a:cxnLst>
                <a:cxn ang="0">
                  <a:pos x="T0" y="T1"/>
                </a:cxn>
                <a:cxn ang="0">
                  <a:pos x="T2" y="T3"/>
                </a:cxn>
                <a:cxn ang="0">
                  <a:pos x="T4" y="T5"/>
                </a:cxn>
                <a:cxn ang="0">
                  <a:pos x="T6" y="T7"/>
                </a:cxn>
                <a:cxn ang="0">
                  <a:pos x="T8" y="T9"/>
                </a:cxn>
              </a:cxnLst>
              <a:rect l="0" t="0" r="r" b="b"/>
              <a:pathLst>
                <a:path w="6" h="3">
                  <a:moveTo>
                    <a:pt x="2" y="1"/>
                  </a:moveTo>
                  <a:cubicBezTo>
                    <a:pt x="3" y="3"/>
                    <a:pt x="4" y="3"/>
                    <a:pt x="6" y="3"/>
                  </a:cubicBezTo>
                  <a:cubicBezTo>
                    <a:pt x="1" y="0"/>
                    <a:pt x="1" y="0"/>
                    <a:pt x="1" y="0"/>
                  </a:cubicBezTo>
                  <a:cubicBezTo>
                    <a:pt x="0" y="2"/>
                    <a:pt x="0" y="2"/>
                    <a:pt x="0" y="2"/>
                  </a:cubicBezTo>
                  <a:lnTo>
                    <a:pt x="2" y="1"/>
                  </a:ln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9986" name="Freeform 640"/>
            <p:cNvSpPr/>
            <p:nvPr/>
          </p:nvSpPr>
          <p:spPr bwMode="auto">
            <a:xfrm>
              <a:off x="82550" y="247650"/>
              <a:ext cx="165100" cy="247650"/>
            </a:xfrm>
            <a:custGeom>
              <a:avLst/>
              <a:gdLst>
                <a:gd name="T0" fmla="*/ 15 w 44"/>
                <a:gd name="T1" fmla="*/ 3 h 66"/>
                <a:gd name="T2" fmla="*/ 19 w 44"/>
                <a:gd name="T3" fmla="*/ 6 h 66"/>
                <a:gd name="T4" fmla="*/ 34 w 44"/>
                <a:gd name="T5" fmla="*/ 6 h 66"/>
                <a:gd name="T6" fmla="*/ 34 w 44"/>
                <a:gd name="T7" fmla="*/ 23 h 66"/>
                <a:gd name="T8" fmla="*/ 30 w 44"/>
                <a:gd name="T9" fmla="*/ 34 h 66"/>
                <a:gd name="T10" fmla="*/ 36 w 44"/>
                <a:gd name="T11" fmla="*/ 49 h 66"/>
                <a:gd name="T12" fmla="*/ 1 w 44"/>
                <a:gd name="T13" fmla="*/ 63 h 66"/>
                <a:gd name="T14" fmla="*/ 0 w 44"/>
                <a:gd name="T15" fmla="*/ 64 h 66"/>
                <a:gd name="T16" fmla="*/ 3 w 44"/>
                <a:gd name="T17" fmla="*/ 64 h 66"/>
                <a:gd name="T18" fmla="*/ 4 w 44"/>
                <a:gd name="T19" fmla="*/ 65 h 66"/>
                <a:gd name="T20" fmla="*/ 15 w 44"/>
                <a:gd name="T21" fmla="*/ 66 h 66"/>
                <a:gd name="T22" fmla="*/ 29 w 44"/>
                <a:gd name="T23" fmla="*/ 65 h 66"/>
                <a:gd name="T24" fmla="*/ 41 w 44"/>
                <a:gd name="T25" fmla="*/ 63 h 66"/>
                <a:gd name="T26" fmla="*/ 44 w 44"/>
                <a:gd name="T27" fmla="*/ 62 h 66"/>
                <a:gd name="T28" fmla="*/ 42 w 44"/>
                <a:gd name="T29" fmla="*/ 40 h 66"/>
                <a:gd name="T30" fmla="*/ 41 w 44"/>
                <a:gd name="T31" fmla="*/ 41 h 66"/>
                <a:gd name="T32" fmla="*/ 40 w 44"/>
                <a:gd name="T33" fmla="*/ 44 h 66"/>
                <a:gd name="T34" fmla="*/ 39 w 44"/>
                <a:gd name="T35" fmla="*/ 40 h 66"/>
                <a:gd name="T36" fmla="*/ 38 w 44"/>
                <a:gd name="T37" fmla="*/ 45 h 66"/>
                <a:gd name="T38" fmla="*/ 37 w 44"/>
                <a:gd name="T39" fmla="*/ 43 h 66"/>
                <a:gd name="T40" fmla="*/ 37 w 44"/>
                <a:gd name="T41" fmla="*/ 41 h 66"/>
                <a:gd name="T42" fmla="*/ 35 w 44"/>
                <a:gd name="T43" fmla="*/ 44 h 66"/>
                <a:gd name="T44" fmla="*/ 35 w 44"/>
                <a:gd name="T45" fmla="*/ 43 h 66"/>
                <a:gd name="T46" fmla="*/ 35 w 44"/>
                <a:gd name="T47" fmla="*/ 37 h 66"/>
                <a:gd name="T48" fmla="*/ 33 w 44"/>
                <a:gd name="T49" fmla="*/ 40 h 66"/>
                <a:gd name="T50" fmla="*/ 34 w 44"/>
                <a:gd name="T51" fmla="*/ 32 h 66"/>
                <a:gd name="T52" fmla="*/ 37 w 44"/>
                <a:gd name="T53" fmla="*/ 26 h 66"/>
                <a:gd name="T54" fmla="*/ 38 w 44"/>
                <a:gd name="T55" fmla="*/ 10 h 66"/>
                <a:gd name="T56" fmla="*/ 36 w 44"/>
                <a:gd name="T57" fmla="*/ 1 h 66"/>
                <a:gd name="T58" fmla="*/ 11 w 44"/>
                <a:gd name="T59" fmla="*/ 0 h 66"/>
                <a:gd name="T60" fmla="*/ 9 w 44"/>
                <a:gd name="T61" fmla="*/ 0 h 66"/>
                <a:gd name="T62" fmla="*/ 9 w 44"/>
                <a:gd name="T63" fmla="*/ 4 h 66"/>
                <a:gd name="T64" fmla="*/ 15 w 44"/>
                <a:gd name="T65" fmla="*/ 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66">
                  <a:moveTo>
                    <a:pt x="15" y="3"/>
                  </a:moveTo>
                  <a:cubicBezTo>
                    <a:pt x="19" y="6"/>
                    <a:pt x="19" y="6"/>
                    <a:pt x="19" y="6"/>
                  </a:cubicBezTo>
                  <a:cubicBezTo>
                    <a:pt x="34" y="6"/>
                    <a:pt x="34" y="6"/>
                    <a:pt x="34" y="6"/>
                  </a:cubicBezTo>
                  <a:cubicBezTo>
                    <a:pt x="34" y="23"/>
                    <a:pt x="34" y="23"/>
                    <a:pt x="34" y="23"/>
                  </a:cubicBezTo>
                  <a:cubicBezTo>
                    <a:pt x="30" y="34"/>
                    <a:pt x="30" y="34"/>
                    <a:pt x="30" y="34"/>
                  </a:cubicBezTo>
                  <a:cubicBezTo>
                    <a:pt x="29" y="41"/>
                    <a:pt x="31" y="46"/>
                    <a:pt x="36" y="49"/>
                  </a:cubicBezTo>
                  <a:cubicBezTo>
                    <a:pt x="39" y="57"/>
                    <a:pt x="27" y="62"/>
                    <a:pt x="1" y="63"/>
                  </a:cubicBezTo>
                  <a:cubicBezTo>
                    <a:pt x="0" y="64"/>
                    <a:pt x="0" y="64"/>
                    <a:pt x="0" y="64"/>
                  </a:cubicBezTo>
                  <a:cubicBezTo>
                    <a:pt x="1" y="64"/>
                    <a:pt x="2" y="64"/>
                    <a:pt x="3" y="64"/>
                  </a:cubicBezTo>
                  <a:cubicBezTo>
                    <a:pt x="3" y="64"/>
                    <a:pt x="3" y="64"/>
                    <a:pt x="4" y="65"/>
                  </a:cubicBezTo>
                  <a:cubicBezTo>
                    <a:pt x="8" y="65"/>
                    <a:pt x="11" y="66"/>
                    <a:pt x="15" y="66"/>
                  </a:cubicBezTo>
                  <a:cubicBezTo>
                    <a:pt x="20" y="66"/>
                    <a:pt x="24" y="66"/>
                    <a:pt x="29" y="65"/>
                  </a:cubicBezTo>
                  <a:cubicBezTo>
                    <a:pt x="33" y="65"/>
                    <a:pt x="37" y="64"/>
                    <a:pt x="41" y="63"/>
                  </a:cubicBezTo>
                  <a:cubicBezTo>
                    <a:pt x="42" y="62"/>
                    <a:pt x="43" y="62"/>
                    <a:pt x="44" y="62"/>
                  </a:cubicBezTo>
                  <a:cubicBezTo>
                    <a:pt x="42" y="40"/>
                    <a:pt x="42" y="40"/>
                    <a:pt x="42" y="40"/>
                  </a:cubicBezTo>
                  <a:cubicBezTo>
                    <a:pt x="41" y="41"/>
                    <a:pt x="41" y="41"/>
                    <a:pt x="41" y="41"/>
                  </a:cubicBezTo>
                  <a:cubicBezTo>
                    <a:pt x="40" y="44"/>
                    <a:pt x="40" y="44"/>
                    <a:pt x="40" y="44"/>
                  </a:cubicBezTo>
                  <a:cubicBezTo>
                    <a:pt x="39" y="44"/>
                    <a:pt x="39" y="43"/>
                    <a:pt x="39" y="40"/>
                  </a:cubicBezTo>
                  <a:cubicBezTo>
                    <a:pt x="38" y="45"/>
                    <a:pt x="38" y="45"/>
                    <a:pt x="38" y="45"/>
                  </a:cubicBezTo>
                  <a:cubicBezTo>
                    <a:pt x="38" y="45"/>
                    <a:pt x="37" y="44"/>
                    <a:pt x="37" y="43"/>
                  </a:cubicBezTo>
                  <a:cubicBezTo>
                    <a:pt x="37" y="42"/>
                    <a:pt x="37" y="42"/>
                    <a:pt x="37" y="41"/>
                  </a:cubicBezTo>
                  <a:cubicBezTo>
                    <a:pt x="37" y="44"/>
                    <a:pt x="36" y="45"/>
                    <a:pt x="35" y="44"/>
                  </a:cubicBezTo>
                  <a:cubicBezTo>
                    <a:pt x="35" y="43"/>
                    <a:pt x="35" y="43"/>
                    <a:pt x="35" y="43"/>
                  </a:cubicBezTo>
                  <a:cubicBezTo>
                    <a:pt x="35" y="37"/>
                    <a:pt x="35" y="37"/>
                    <a:pt x="35" y="37"/>
                  </a:cubicBezTo>
                  <a:cubicBezTo>
                    <a:pt x="35" y="39"/>
                    <a:pt x="34" y="40"/>
                    <a:pt x="33" y="40"/>
                  </a:cubicBezTo>
                  <a:cubicBezTo>
                    <a:pt x="34" y="32"/>
                    <a:pt x="34" y="32"/>
                    <a:pt x="34" y="32"/>
                  </a:cubicBezTo>
                  <a:cubicBezTo>
                    <a:pt x="37" y="26"/>
                    <a:pt x="37" y="26"/>
                    <a:pt x="37" y="26"/>
                  </a:cubicBezTo>
                  <a:cubicBezTo>
                    <a:pt x="38" y="10"/>
                    <a:pt x="38" y="10"/>
                    <a:pt x="38" y="10"/>
                  </a:cubicBezTo>
                  <a:cubicBezTo>
                    <a:pt x="36" y="1"/>
                    <a:pt x="36" y="1"/>
                    <a:pt x="36" y="1"/>
                  </a:cubicBezTo>
                  <a:cubicBezTo>
                    <a:pt x="28" y="1"/>
                    <a:pt x="20" y="1"/>
                    <a:pt x="11" y="0"/>
                  </a:cubicBezTo>
                  <a:cubicBezTo>
                    <a:pt x="10" y="0"/>
                    <a:pt x="10" y="0"/>
                    <a:pt x="9" y="0"/>
                  </a:cubicBezTo>
                  <a:cubicBezTo>
                    <a:pt x="9" y="4"/>
                    <a:pt x="9" y="4"/>
                    <a:pt x="9" y="4"/>
                  </a:cubicBezTo>
                  <a:lnTo>
                    <a:pt x="15" y="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9987" name="Freeform 641"/>
            <p:cNvSpPr>
              <a:spLocks noEditPoints="1"/>
            </p:cNvSpPr>
            <p:nvPr/>
          </p:nvSpPr>
          <p:spPr bwMode="auto">
            <a:xfrm>
              <a:off x="100012" y="15875"/>
              <a:ext cx="53975" cy="77787"/>
            </a:xfrm>
            <a:custGeom>
              <a:avLst/>
              <a:gdLst>
                <a:gd name="T0" fmla="*/ 14 w 14"/>
                <a:gd name="T1" fmla="*/ 15 h 21"/>
                <a:gd name="T2" fmla="*/ 7 w 14"/>
                <a:gd name="T3" fmla="*/ 0 h 21"/>
                <a:gd name="T4" fmla="*/ 2 w 14"/>
                <a:gd name="T5" fmla="*/ 9 h 21"/>
                <a:gd name="T6" fmla="*/ 2 w 14"/>
                <a:gd name="T7" fmla="*/ 16 h 21"/>
                <a:gd name="T8" fmla="*/ 6 w 14"/>
                <a:gd name="T9" fmla="*/ 21 h 21"/>
                <a:gd name="T10" fmla="*/ 14 w 14"/>
                <a:gd name="T11" fmla="*/ 15 h 21"/>
                <a:gd name="T12" fmla="*/ 3 w 14"/>
                <a:gd name="T13" fmla="*/ 16 h 21"/>
                <a:gd name="T14" fmla="*/ 4 w 14"/>
                <a:gd name="T15" fmla="*/ 15 h 21"/>
                <a:gd name="T16" fmla="*/ 9 w 14"/>
                <a:gd name="T17" fmla="*/ 20 h 21"/>
                <a:gd name="T18" fmla="*/ 3 w 14"/>
                <a:gd name="T19"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21">
                  <a:moveTo>
                    <a:pt x="14" y="15"/>
                  </a:moveTo>
                  <a:cubicBezTo>
                    <a:pt x="14" y="8"/>
                    <a:pt x="11" y="3"/>
                    <a:pt x="7" y="0"/>
                  </a:cubicBezTo>
                  <a:cubicBezTo>
                    <a:pt x="2" y="1"/>
                    <a:pt x="0" y="4"/>
                    <a:pt x="2" y="9"/>
                  </a:cubicBezTo>
                  <a:cubicBezTo>
                    <a:pt x="3" y="13"/>
                    <a:pt x="4" y="15"/>
                    <a:pt x="2" y="16"/>
                  </a:cubicBezTo>
                  <a:cubicBezTo>
                    <a:pt x="3" y="18"/>
                    <a:pt x="4" y="20"/>
                    <a:pt x="6" y="21"/>
                  </a:cubicBezTo>
                  <a:cubicBezTo>
                    <a:pt x="11" y="21"/>
                    <a:pt x="13" y="19"/>
                    <a:pt x="14" y="15"/>
                  </a:cubicBezTo>
                  <a:close/>
                  <a:moveTo>
                    <a:pt x="3" y="16"/>
                  </a:moveTo>
                  <a:cubicBezTo>
                    <a:pt x="4" y="15"/>
                    <a:pt x="4" y="15"/>
                    <a:pt x="4" y="15"/>
                  </a:cubicBezTo>
                  <a:cubicBezTo>
                    <a:pt x="5" y="18"/>
                    <a:pt x="7" y="20"/>
                    <a:pt x="9" y="20"/>
                  </a:cubicBezTo>
                  <a:cubicBezTo>
                    <a:pt x="7" y="21"/>
                    <a:pt x="4" y="19"/>
                    <a:pt x="3" y="16"/>
                  </a:cubicBez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9988" name="Freeform 642"/>
            <p:cNvSpPr/>
            <p:nvPr/>
          </p:nvSpPr>
          <p:spPr bwMode="auto">
            <a:xfrm>
              <a:off x="112712" y="71437"/>
              <a:ext cx="22225" cy="22225"/>
            </a:xfrm>
            <a:custGeom>
              <a:avLst/>
              <a:gdLst>
                <a:gd name="T0" fmla="*/ 1 w 6"/>
                <a:gd name="T1" fmla="*/ 0 h 6"/>
                <a:gd name="T2" fmla="*/ 0 w 6"/>
                <a:gd name="T3" fmla="*/ 1 h 6"/>
                <a:gd name="T4" fmla="*/ 6 w 6"/>
                <a:gd name="T5" fmla="*/ 5 h 6"/>
                <a:gd name="T6" fmla="*/ 1 w 6"/>
                <a:gd name="T7" fmla="*/ 0 h 6"/>
              </a:gdLst>
              <a:ahLst/>
              <a:cxnLst>
                <a:cxn ang="0">
                  <a:pos x="T0" y="T1"/>
                </a:cxn>
                <a:cxn ang="0">
                  <a:pos x="T2" y="T3"/>
                </a:cxn>
                <a:cxn ang="0">
                  <a:pos x="T4" y="T5"/>
                </a:cxn>
                <a:cxn ang="0">
                  <a:pos x="T6" y="T7"/>
                </a:cxn>
              </a:cxnLst>
              <a:rect l="0" t="0" r="r" b="b"/>
              <a:pathLst>
                <a:path w="6" h="6">
                  <a:moveTo>
                    <a:pt x="1" y="0"/>
                  </a:moveTo>
                  <a:cubicBezTo>
                    <a:pt x="0" y="1"/>
                    <a:pt x="0" y="1"/>
                    <a:pt x="0" y="1"/>
                  </a:cubicBezTo>
                  <a:cubicBezTo>
                    <a:pt x="1" y="4"/>
                    <a:pt x="4" y="6"/>
                    <a:pt x="6" y="5"/>
                  </a:cubicBezTo>
                  <a:cubicBezTo>
                    <a:pt x="4" y="5"/>
                    <a:pt x="2" y="3"/>
                    <a:pt x="1" y="0"/>
                  </a:cubicBezTo>
                  <a:close/>
                </a:path>
              </a:pathLst>
            </a:custGeom>
            <a:solidFill>
              <a:srgbClr val="F2E6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9989" name="Freeform 643"/>
            <p:cNvSpPr/>
            <p:nvPr/>
          </p:nvSpPr>
          <p:spPr bwMode="auto">
            <a:xfrm>
              <a:off x="93662" y="52387"/>
              <a:ext cx="36512" cy="131762"/>
            </a:xfrm>
            <a:custGeom>
              <a:avLst/>
              <a:gdLst>
                <a:gd name="T0" fmla="*/ 2 w 10"/>
                <a:gd name="T1" fmla="*/ 0 h 35"/>
                <a:gd name="T2" fmla="*/ 2 w 10"/>
                <a:gd name="T3" fmla="*/ 9 h 35"/>
                <a:gd name="T4" fmla="*/ 3 w 10"/>
                <a:gd name="T5" fmla="*/ 15 h 35"/>
                <a:gd name="T6" fmla="*/ 0 w 10"/>
                <a:gd name="T7" fmla="*/ 29 h 35"/>
                <a:gd name="T8" fmla="*/ 0 w 10"/>
                <a:gd name="T9" fmla="*/ 34 h 35"/>
                <a:gd name="T10" fmla="*/ 3 w 10"/>
                <a:gd name="T11" fmla="*/ 35 h 35"/>
                <a:gd name="T12" fmla="*/ 6 w 10"/>
                <a:gd name="T13" fmla="*/ 20 h 35"/>
                <a:gd name="T14" fmla="*/ 8 w 10"/>
                <a:gd name="T15" fmla="*/ 18 h 35"/>
                <a:gd name="T16" fmla="*/ 8 w 10"/>
                <a:gd name="T17" fmla="*/ 11 h 35"/>
                <a:gd name="T18" fmla="*/ 4 w 10"/>
                <a:gd name="T19" fmla="*/ 6 h 35"/>
                <a:gd name="T20" fmla="*/ 2 w 10"/>
                <a:gd name="T2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35">
                  <a:moveTo>
                    <a:pt x="2" y="0"/>
                  </a:moveTo>
                  <a:cubicBezTo>
                    <a:pt x="2" y="9"/>
                    <a:pt x="2" y="9"/>
                    <a:pt x="2" y="9"/>
                  </a:cubicBezTo>
                  <a:cubicBezTo>
                    <a:pt x="3" y="15"/>
                    <a:pt x="3" y="15"/>
                    <a:pt x="3" y="15"/>
                  </a:cubicBezTo>
                  <a:cubicBezTo>
                    <a:pt x="5" y="21"/>
                    <a:pt x="4" y="26"/>
                    <a:pt x="0" y="29"/>
                  </a:cubicBezTo>
                  <a:cubicBezTo>
                    <a:pt x="1" y="31"/>
                    <a:pt x="1" y="33"/>
                    <a:pt x="0" y="34"/>
                  </a:cubicBezTo>
                  <a:cubicBezTo>
                    <a:pt x="1" y="35"/>
                    <a:pt x="2" y="35"/>
                    <a:pt x="3" y="35"/>
                  </a:cubicBezTo>
                  <a:cubicBezTo>
                    <a:pt x="9" y="35"/>
                    <a:pt x="10" y="30"/>
                    <a:pt x="6" y="20"/>
                  </a:cubicBezTo>
                  <a:cubicBezTo>
                    <a:pt x="7" y="20"/>
                    <a:pt x="8" y="19"/>
                    <a:pt x="8" y="18"/>
                  </a:cubicBezTo>
                  <a:cubicBezTo>
                    <a:pt x="9" y="17"/>
                    <a:pt x="9" y="14"/>
                    <a:pt x="8" y="11"/>
                  </a:cubicBezTo>
                  <a:cubicBezTo>
                    <a:pt x="6" y="10"/>
                    <a:pt x="5" y="8"/>
                    <a:pt x="4" y="6"/>
                  </a:cubicBezTo>
                  <a:cubicBezTo>
                    <a:pt x="4" y="4"/>
                    <a:pt x="4" y="2"/>
                    <a:pt x="2"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9990" name="Freeform 644"/>
            <p:cNvSpPr/>
            <p:nvPr/>
          </p:nvSpPr>
          <p:spPr bwMode="auto">
            <a:xfrm>
              <a:off x="36512" y="142875"/>
              <a:ext cx="68262" cy="93662"/>
            </a:xfrm>
            <a:custGeom>
              <a:avLst/>
              <a:gdLst>
                <a:gd name="T0" fmla="*/ 10 w 18"/>
                <a:gd name="T1" fmla="*/ 0 h 25"/>
                <a:gd name="T2" fmla="*/ 12 w 18"/>
                <a:gd name="T3" fmla="*/ 7 h 25"/>
                <a:gd name="T4" fmla="*/ 0 w 18"/>
                <a:gd name="T5" fmla="*/ 23 h 25"/>
                <a:gd name="T6" fmla="*/ 0 w 18"/>
                <a:gd name="T7" fmla="*/ 25 h 25"/>
                <a:gd name="T8" fmla="*/ 13 w 18"/>
                <a:gd name="T9" fmla="*/ 12 h 25"/>
                <a:gd name="T10" fmla="*/ 15 w 18"/>
                <a:gd name="T11" fmla="*/ 14 h 25"/>
                <a:gd name="T12" fmla="*/ 18 w 18"/>
                <a:gd name="T13" fmla="*/ 11 h 25"/>
                <a:gd name="T14" fmla="*/ 15 w 18"/>
                <a:gd name="T15" fmla="*/ 10 h 25"/>
                <a:gd name="T16" fmla="*/ 15 w 18"/>
                <a:gd name="T17" fmla="*/ 5 h 25"/>
                <a:gd name="T18" fmla="*/ 15 w 18"/>
                <a:gd name="T19" fmla="*/ 4 h 25"/>
                <a:gd name="T20" fmla="*/ 14 w 18"/>
                <a:gd name="T21" fmla="*/ 3 h 25"/>
                <a:gd name="T22" fmla="*/ 11 w 18"/>
                <a:gd name="T23" fmla="*/ 0 h 25"/>
                <a:gd name="T24" fmla="*/ 10 w 18"/>
                <a:gd name="T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5">
                  <a:moveTo>
                    <a:pt x="10" y="0"/>
                  </a:moveTo>
                  <a:cubicBezTo>
                    <a:pt x="12" y="7"/>
                    <a:pt x="12" y="7"/>
                    <a:pt x="12" y="7"/>
                  </a:cubicBezTo>
                  <a:cubicBezTo>
                    <a:pt x="0" y="23"/>
                    <a:pt x="0" y="23"/>
                    <a:pt x="0" y="23"/>
                  </a:cubicBezTo>
                  <a:cubicBezTo>
                    <a:pt x="0" y="25"/>
                    <a:pt x="0" y="25"/>
                    <a:pt x="0" y="25"/>
                  </a:cubicBezTo>
                  <a:cubicBezTo>
                    <a:pt x="13" y="12"/>
                    <a:pt x="13" y="12"/>
                    <a:pt x="13" y="12"/>
                  </a:cubicBezTo>
                  <a:cubicBezTo>
                    <a:pt x="13" y="13"/>
                    <a:pt x="14" y="13"/>
                    <a:pt x="15" y="14"/>
                  </a:cubicBezTo>
                  <a:cubicBezTo>
                    <a:pt x="18" y="11"/>
                    <a:pt x="18" y="11"/>
                    <a:pt x="18" y="11"/>
                  </a:cubicBezTo>
                  <a:cubicBezTo>
                    <a:pt x="17" y="11"/>
                    <a:pt x="16" y="11"/>
                    <a:pt x="15" y="10"/>
                  </a:cubicBezTo>
                  <a:cubicBezTo>
                    <a:pt x="16" y="9"/>
                    <a:pt x="16" y="7"/>
                    <a:pt x="15" y="5"/>
                  </a:cubicBezTo>
                  <a:cubicBezTo>
                    <a:pt x="15" y="5"/>
                    <a:pt x="15" y="4"/>
                    <a:pt x="15" y="4"/>
                  </a:cubicBezTo>
                  <a:cubicBezTo>
                    <a:pt x="14" y="3"/>
                    <a:pt x="14" y="3"/>
                    <a:pt x="14" y="3"/>
                  </a:cubicBezTo>
                  <a:cubicBezTo>
                    <a:pt x="13" y="2"/>
                    <a:pt x="12" y="1"/>
                    <a:pt x="11" y="0"/>
                  </a:cubicBezTo>
                  <a:cubicBezTo>
                    <a:pt x="10" y="0"/>
                    <a:pt x="10" y="0"/>
                    <a:pt x="10" y="0"/>
                  </a:cubicBez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9991" name="Freeform 645"/>
            <p:cNvSpPr/>
            <p:nvPr/>
          </p:nvSpPr>
          <p:spPr bwMode="auto">
            <a:xfrm>
              <a:off x="0" y="250825"/>
              <a:ext cx="134937" cy="53975"/>
            </a:xfrm>
            <a:custGeom>
              <a:avLst/>
              <a:gdLst>
                <a:gd name="T0" fmla="*/ 0 w 36"/>
                <a:gd name="T1" fmla="*/ 0 h 14"/>
                <a:gd name="T2" fmla="*/ 3 w 36"/>
                <a:gd name="T3" fmla="*/ 3 h 14"/>
                <a:gd name="T4" fmla="*/ 24 w 36"/>
                <a:gd name="T5" fmla="*/ 12 h 14"/>
                <a:gd name="T6" fmla="*/ 27 w 36"/>
                <a:gd name="T7" fmla="*/ 12 h 14"/>
                <a:gd name="T8" fmla="*/ 32 w 36"/>
                <a:gd name="T9" fmla="*/ 11 h 14"/>
                <a:gd name="T10" fmla="*/ 33 w 36"/>
                <a:gd name="T11" fmla="*/ 11 h 14"/>
                <a:gd name="T12" fmla="*/ 36 w 36"/>
                <a:gd name="T13" fmla="*/ 14 h 14"/>
                <a:gd name="T14" fmla="*/ 35 w 36"/>
                <a:gd name="T15" fmla="*/ 10 h 14"/>
                <a:gd name="T16" fmla="*/ 32 w 36"/>
                <a:gd name="T17" fmla="*/ 9 h 14"/>
                <a:gd name="T18" fmla="*/ 28 w 36"/>
                <a:gd name="T19" fmla="*/ 11 h 14"/>
                <a:gd name="T20" fmla="*/ 0 w 36"/>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4">
                  <a:moveTo>
                    <a:pt x="0" y="0"/>
                  </a:moveTo>
                  <a:cubicBezTo>
                    <a:pt x="1" y="1"/>
                    <a:pt x="2" y="2"/>
                    <a:pt x="3" y="3"/>
                  </a:cubicBezTo>
                  <a:cubicBezTo>
                    <a:pt x="24" y="12"/>
                    <a:pt x="24" y="12"/>
                    <a:pt x="24" y="12"/>
                  </a:cubicBezTo>
                  <a:cubicBezTo>
                    <a:pt x="25" y="12"/>
                    <a:pt x="26" y="12"/>
                    <a:pt x="27" y="12"/>
                  </a:cubicBezTo>
                  <a:cubicBezTo>
                    <a:pt x="29" y="12"/>
                    <a:pt x="30" y="12"/>
                    <a:pt x="32" y="11"/>
                  </a:cubicBezTo>
                  <a:cubicBezTo>
                    <a:pt x="33" y="11"/>
                    <a:pt x="33" y="11"/>
                    <a:pt x="33" y="11"/>
                  </a:cubicBezTo>
                  <a:cubicBezTo>
                    <a:pt x="34" y="13"/>
                    <a:pt x="35" y="14"/>
                    <a:pt x="36" y="14"/>
                  </a:cubicBezTo>
                  <a:cubicBezTo>
                    <a:pt x="35" y="10"/>
                    <a:pt x="35" y="10"/>
                    <a:pt x="35" y="10"/>
                  </a:cubicBezTo>
                  <a:cubicBezTo>
                    <a:pt x="32" y="9"/>
                    <a:pt x="32" y="9"/>
                    <a:pt x="32" y="9"/>
                  </a:cubicBezTo>
                  <a:cubicBezTo>
                    <a:pt x="28" y="11"/>
                    <a:pt x="28" y="11"/>
                    <a:pt x="28" y="11"/>
                  </a:cubicBezTo>
                  <a:lnTo>
                    <a:pt x="0" y="0"/>
                  </a:ln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9992" name="Freeform 646"/>
            <p:cNvSpPr/>
            <p:nvPr/>
          </p:nvSpPr>
          <p:spPr bwMode="auto">
            <a:xfrm>
              <a:off x="96837" y="492125"/>
              <a:ext cx="60325" cy="236537"/>
            </a:xfrm>
            <a:custGeom>
              <a:avLst/>
              <a:gdLst>
                <a:gd name="T0" fmla="*/ 0 w 16"/>
                <a:gd name="T1" fmla="*/ 0 h 63"/>
                <a:gd name="T2" fmla="*/ 6 w 16"/>
                <a:gd name="T3" fmla="*/ 6 h 63"/>
                <a:gd name="T4" fmla="*/ 9 w 16"/>
                <a:gd name="T5" fmla="*/ 51 h 63"/>
                <a:gd name="T6" fmla="*/ 8 w 16"/>
                <a:gd name="T7" fmla="*/ 60 h 63"/>
                <a:gd name="T8" fmla="*/ 12 w 16"/>
                <a:gd name="T9" fmla="*/ 62 h 63"/>
                <a:gd name="T10" fmla="*/ 15 w 16"/>
                <a:gd name="T11" fmla="*/ 59 h 63"/>
                <a:gd name="T12" fmla="*/ 11 w 16"/>
                <a:gd name="T13" fmla="*/ 46 h 63"/>
                <a:gd name="T14" fmla="*/ 11 w 16"/>
                <a:gd name="T15" fmla="*/ 1 h 63"/>
                <a:gd name="T16" fmla="*/ 0 w 16"/>
                <a:gd name="T1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63">
                  <a:moveTo>
                    <a:pt x="0" y="0"/>
                  </a:moveTo>
                  <a:cubicBezTo>
                    <a:pt x="6" y="6"/>
                    <a:pt x="6" y="6"/>
                    <a:pt x="6" y="6"/>
                  </a:cubicBezTo>
                  <a:cubicBezTo>
                    <a:pt x="4" y="21"/>
                    <a:pt x="5" y="36"/>
                    <a:pt x="9" y="51"/>
                  </a:cubicBezTo>
                  <a:cubicBezTo>
                    <a:pt x="12" y="55"/>
                    <a:pt x="11" y="58"/>
                    <a:pt x="8" y="60"/>
                  </a:cubicBezTo>
                  <a:cubicBezTo>
                    <a:pt x="9" y="61"/>
                    <a:pt x="11" y="62"/>
                    <a:pt x="12" y="62"/>
                  </a:cubicBezTo>
                  <a:cubicBezTo>
                    <a:pt x="15" y="63"/>
                    <a:pt x="16" y="62"/>
                    <a:pt x="15" y="59"/>
                  </a:cubicBezTo>
                  <a:cubicBezTo>
                    <a:pt x="11" y="46"/>
                    <a:pt x="11" y="46"/>
                    <a:pt x="11" y="46"/>
                  </a:cubicBezTo>
                  <a:cubicBezTo>
                    <a:pt x="7" y="29"/>
                    <a:pt x="7" y="14"/>
                    <a:pt x="11" y="1"/>
                  </a:cubicBezTo>
                  <a:cubicBezTo>
                    <a:pt x="7" y="1"/>
                    <a:pt x="4" y="0"/>
                    <a:pt x="0" y="0"/>
                  </a:cubicBez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9993" name="Freeform 647"/>
            <p:cNvSpPr>
              <a:spLocks noEditPoints="1"/>
            </p:cNvSpPr>
            <p:nvPr/>
          </p:nvSpPr>
          <p:spPr bwMode="auto">
            <a:xfrm>
              <a:off x="82550" y="492125"/>
              <a:ext cx="58737" cy="223837"/>
            </a:xfrm>
            <a:custGeom>
              <a:avLst/>
              <a:gdLst>
                <a:gd name="T0" fmla="*/ 10 w 16"/>
                <a:gd name="T1" fmla="*/ 6 h 60"/>
                <a:gd name="T2" fmla="*/ 4 w 16"/>
                <a:gd name="T3" fmla="*/ 0 h 60"/>
                <a:gd name="T4" fmla="*/ 8 w 16"/>
                <a:gd name="T5" fmla="*/ 46 h 60"/>
                <a:gd name="T6" fmla="*/ 12 w 16"/>
                <a:gd name="T7" fmla="*/ 60 h 60"/>
                <a:gd name="T8" fmla="*/ 13 w 16"/>
                <a:gd name="T9" fmla="*/ 51 h 60"/>
                <a:gd name="T10" fmla="*/ 10 w 16"/>
                <a:gd name="T11" fmla="*/ 6 h 60"/>
                <a:gd name="T12" fmla="*/ 4 w 16"/>
                <a:gd name="T13" fmla="*/ 2 h 60"/>
                <a:gd name="T14" fmla="*/ 6 w 16"/>
                <a:gd name="T15" fmla="*/ 4 h 60"/>
                <a:gd name="T16" fmla="*/ 11 w 16"/>
                <a:gd name="T17" fmla="*/ 46 h 60"/>
                <a:gd name="T18" fmla="*/ 12 w 16"/>
                <a:gd name="T19" fmla="*/ 59 h 60"/>
                <a:gd name="T20" fmla="*/ 9 w 16"/>
                <a:gd name="T21" fmla="*/ 46 h 60"/>
                <a:gd name="T22" fmla="*/ 9 w 16"/>
                <a:gd name="T23" fmla="*/ 46 h 60"/>
                <a:gd name="T24" fmla="*/ 4 w 16"/>
                <a:gd name="T25"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60">
                  <a:moveTo>
                    <a:pt x="10" y="6"/>
                  </a:moveTo>
                  <a:cubicBezTo>
                    <a:pt x="4" y="0"/>
                    <a:pt x="4" y="0"/>
                    <a:pt x="4" y="0"/>
                  </a:cubicBezTo>
                  <a:cubicBezTo>
                    <a:pt x="0" y="14"/>
                    <a:pt x="1" y="30"/>
                    <a:pt x="8" y="46"/>
                  </a:cubicBezTo>
                  <a:cubicBezTo>
                    <a:pt x="8" y="53"/>
                    <a:pt x="10" y="57"/>
                    <a:pt x="12" y="60"/>
                  </a:cubicBezTo>
                  <a:cubicBezTo>
                    <a:pt x="15" y="58"/>
                    <a:pt x="16" y="55"/>
                    <a:pt x="13" y="51"/>
                  </a:cubicBezTo>
                  <a:cubicBezTo>
                    <a:pt x="9" y="36"/>
                    <a:pt x="8" y="21"/>
                    <a:pt x="10" y="6"/>
                  </a:cubicBezTo>
                  <a:close/>
                  <a:moveTo>
                    <a:pt x="4" y="2"/>
                  </a:moveTo>
                  <a:cubicBezTo>
                    <a:pt x="6" y="4"/>
                    <a:pt x="6" y="4"/>
                    <a:pt x="6" y="4"/>
                  </a:cubicBezTo>
                  <a:cubicBezTo>
                    <a:pt x="3" y="14"/>
                    <a:pt x="5" y="28"/>
                    <a:pt x="11" y="46"/>
                  </a:cubicBezTo>
                  <a:cubicBezTo>
                    <a:pt x="12" y="59"/>
                    <a:pt x="12" y="59"/>
                    <a:pt x="12" y="59"/>
                  </a:cubicBezTo>
                  <a:cubicBezTo>
                    <a:pt x="11" y="56"/>
                    <a:pt x="9" y="52"/>
                    <a:pt x="9" y="46"/>
                  </a:cubicBezTo>
                  <a:cubicBezTo>
                    <a:pt x="9" y="46"/>
                    <a:pt x="9" y="46"/>
                    <a:pt x="9" y="46"/>
                  </a:cubicBezTo>
                  <a:cubicBezTo>
                    <a:pt x="3" y="30"/>
                    <a:pt x="1" y="15"/>
                    <a:pt x="4" y="2"/>
                  </a:cubicBez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9994" name="Freeform 648"/>
            <p:cNvSpPr/>
            <p:nvPr/>
          </p:nvSpPr>
          <p:spPr bwMode="auto">
            <a:xfrm>
              <a:off x="85725" y="498475"/>
              <a:ext cx="41275" cy="214312"/>
            </a:xfrm>
            <a:custGeom>
              <a:avLst/>
              <a:gdLst>
                <a:gd name="T0" fmla="*/ 5 w 11"/>
                <a:gd name="T1" fmla="*/ 2 h 57"/>
                <a:gd name="T2" fmla="*/ 3 w 11"/>
                <a:gd name="T3" fmla="*/ 0 h 57"/>
                <a:gd name="T4" fmla="*/ 8 w 11"/>
                <a:gd name="T5" fmla="*/ 44 h 57"/>
                <a:gd name="T6" fmla="*/ 8 w 11"/>
                <a:gd name="T7" fmla="*/ 44 h 57"/>
                <a:gd name="T8" fmla="*/ 11 w 11"/>
                <a:gd name="T9" fmla="*/ 57 h 57"/>
                <a:gd name="T10" fmla="*/ 10 w 11"/>
                <a:gd name="T11" fmla="*/ 44 h 57"/>
                <a:gd name="T12" fmla="*/ 5 w 11"/>
                <a:gd name="T13" fmla="*/ 2 h 57"/>
              </a:gdLst>
              <a:ahLst/>
              <a:cxnLst>
                <a:cxn ang="0">
                  <a:pos x="T0" y="T1"/>
                </a:cxn>
                <a:cxn ang="0">
                  <a:pos x="T2" y="T3"/>
                </a:cxn>
                <a:cxn ang="0">
                  <a:pos x="T4" y="T5"/>
                </a:cxn>
                <a:cxn ang="0">
                  <a:pos x="T6" y="T7"/>
                </a:cxn>
                <a:cxn ang="0">
                  <a:pos x="T8" y="T9"/>
                </a:cxn>
                <a:cxn ang="0">
                  <a:pos x="T10" y="T11"/>
                </a:cxn>
                <a:cxn ang="0">
                  <a:pos x="T12" y="T13"/>
                </a:cxn>
              </a:cxnLst>
              <a:rect l="0" t="0" r="r" b="b"/>
              <a:pathLst>
                <a:path w="11" h="57">
                  <a:moveTo>
                    <a:pt x="5" y="2"/>
                  </a:moveTo>
                  <a:cubicBezTo>
                    <a:pt x="3" y="0"/>
                    <a:pt x="3" y="0"/>
                    <a:pt x="3" y="0"/>
                  </a:cubicBezTo>
                  <a:cubicBezTo>
                    <a:pt x="0" y="13"/>
                    <a:pt x="2" y="28"/>
                    <a:pt x="8" y="44"/>
                  </a:cubicBezTo>
                  <a:cubicBezTo>
                    <a:pt x="8" y="44"/>
                    <a:pt x="8" y="44"/>
                    <a:pt x="8" y="44"/>
                  </a:cubicBezTo>
                  <a:cubicBezTo>
                    <a:pt x="8" y="50"/>
                    <a:pt x="10" y="54"/>
                    <a:pt x="11" y="57"/>
                  </a:cubicBezTo>
                  <a:cubicBezTo>
                    <a:pt x="10" y="44"/>
                    <a:pt x="10" y="44"/>
                    <a:pt x="10" y="44"/>
                  </a:cubicBezTo>
                  <a:cubicBezTo>
                    <a:pt x="4" y="26"/>
                    <a:pt x="2" y="12"/>
                    <a:pt x="5" y="2"/>
                  </a:cubicBezTo>
                  <a:close/>
                </a:path>
              </a:pathLst>
            </a:custGeom>
            <a:solidFill>
              <a:srgbClr val="F2E6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9995" name="Freeform 649"/>
            <p:cNvSpPr/>
            <p:nvPr/>
          </p:nvSpPr>
          <p:spPr bwMode="auto">
            <a:xfrm>
              <a:off x="107950" y="663575"/>
              <a:ext cx="57150" cy="87312"/>
            </a:xfrm>
            <a:custGeom>
              <a:avLst/>
              <a:gdLst>
                <a:gd name="T0" fmla="*/ 3 w 15"/>
                <a:gd name="T1" fmla="*/ 13 h 23"/>
                <a:gd name="T2" fmla="*/ 4 w 15"/>
                <a:gd name="T3" fmla="*/ 22 h 23"/>
                <a:gd name="T4" fmla="*/ 14 w 15"/>
                <a:gd name="T5" fmla="*/ 22 h 23"/>
                <a:gd name="T6" fmla="*/ 12 w 15"/>
                <a:gd name="T7" fmla="*/ 13 h 23"/>
                <a:gd name="T8" fmla="*/ 9 w 15"/>
                <a:gd name="T9" fmla="*/ 16 h 23"/>
                <a:gd name="T10" fmla="*/ 5 w 15"/>
                <a:gd name="T11" fmla="*/ 14 h 23"/>
                <a:gd name="T12" fmla="*/ 1 w 15"/>
                <a:gd name="T13" fmla="*/ 0 h 23"/>
                <a:gd name="T14" fmla="*/ 0 w 15"/>
                <a:gd name="T15" fmla="*/ 5 h 23"/>
                <a:gd name="T16" fmla="*/ 0 w 15"/>
                <a:gd name="T17" fmla="*/ 12 h 23"/>
                <a:gd name="T18" fmla="*/ 2 w 15"/>
                <a:gd name="T19" fmla="*/ 12 h 23"/>
                <a:gd name="T20" fmla="*/ 2 w 15"/>
                <a:gd name="T21" fmla="*/ 9 h 23"/>
                <a:gd name="T22" fmla="*/ 3 w 15"/>
                <a:gd name="T23"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23">
                  <a:moveTo>
                    <a:pt x="3" y="13"/>
                  </a:moveTo>
                  <a:cubicBezTo>
                    <a:pt x="4" y="22"/>
                    <a:pt x="4" y="22"/>
                    <a:pt x="4" y="22"/>
                  </a:cubicBezTo>
                  <a:cubicBezTo>
                    <a:pt x="8" y="23"/>
                    <a:pt x="11" y="23"/>
                    <a:pt x="14" y="22"/>
                  </a:cubicBezTo>
                  <a:cubicBezTo>
                    <a:pt x="15" y="20"/>
                    <a:pt x="15" y="17"/>
                    <a:pt x="12" y="13"/>
                  </a:cubicBezTo>
                  <a:cubicBezTo>
                    <a:pt x="13" y="16"/>
                    <a:pt x="12" y="17"/>
                    <a:pt x="9" y="16"/>
                  </a:cubicBezTo>
                  <a:cubicBezTo>
                    <a:pt x="8" y="16"/>
                    <a:pt x="6" y="15"/>
                    <a:pt x="5" y="14"/>
                  </a:cubicBezTo>
                  <a:cubicBezTo>
                    <a:pt x="3" y="11"/>
                    <a:pt x="1" y="7"/>
                    <a:pt x="1" y="0"/>
                  </a:cubicBezTo>
                  <a:cubicBezTo>
                    <a:pt x="0" y="5"/>
                    <a:pt x="0" y="5"/>
                    <a:pt x="0" y="5"/>
                  </a:cubicBezTo>
                  <a:cubicBezTo>
                    <a:pt x="0" y="12"/>
                    <a:pt x="0" y="12"/>
                    <a:pt x="0" y="12"/>
                  </a:cubicBezTo>
                  <a:cubicBezTo>
                    <a:pt x="2" y="12"/>
                    <a:pt x="2" y="12"/>
                    <a:pt x="2" y="12"/>
                  </a:cubicBezTo>
                  <a:cubicBezTo>
                    <a:pt x="2" y="9"/>
                    <a:pt x="2" y="9"/>
                    <a:pt x="2" y="9"/>
                  </a:cubicBezTo>
                  <a:lnTo>
                    <a:pt x="3" y="1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9996" name="Freeform 650"/>
            <p:cNvSpPr/>
            <p:nvPr/>
          </p:nvSpPr>
          <p:spPr bwMode="auto">
            <a:xfrm>
              <a:off x="206375" y="374650"/>
              <a:ext cx="11112" cy="23812"/>
            </a:xfrm>
            <a:custGeom>
              <a:avLst/>
              <a:gdLst>
                <a:gd name="T0" fmla="*/ 2 w 3"/>
                <a:gd name="T1" fmla="*/ 3 h 6"/>
                <a:gd name="T2" fmla="*/ 3 w 3"/>
                <a:gd name="T3" fmla="*/ 0 h 6"/>
                <a:gd name="T4" fmla="*/ 0 w 3"/>
                <a:gd name="T5" fmla="*/ 6 h 6"/>
                <a:gd name="T6" fmla="*/ 2 w 3"/>
                <a:gd name="T7" fmla="*/ 3 h 6"/>
              </a:gdLst>
              <a:ahLst/>
              <a:cxnLst>
                <a:cxn ang="0">
                  <a:pos x="T0" y="T1"/>
                </a:cxn>
                <a:cxn ang="0">
                  <a:pos x="T2" y="T3"/>
                </a:cxn>
                <a:cxn ang="0">
                  <a:pos x="T4" y="T5"/>
                </a:cxn>
                <a:cxn ang="0">
                  <a:pos x="T6" y="T7"/>
                </a:cxn>
              </a:cxnLst>
              <a:rect l="0" t="0" r="r" b="b"/>
              <a:pathLst>
                <a:path w="3" h="6">
                  <a:moveTo>
                    <a:pt x="2" y="3"/>
                  </a:moveTo>
                  <a:cubicBezTo>
                    <a:pt x="2" y="2"/>
                    <a:pt x="2" y="1"/>
                    <a:pt x="3" y="0"/>
                  </a:cubicBezTo>
                  <a:cubicBezTo>
                    <a:pt x="0" y="6"/>
                    <a:pt x="0" y="6"/>
                    <a:pt x="0" y="6"/>
                  </a:cubicBezTo>
                  <a:cubicBezTo>
                    <a:pt x="1" y="6"/>
                    <a:pt x="2" y="5"/>
                    <a:pt x="2" y="3"/>
                  </a:cubicBez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9997" name="Freeform 651"/>
            <p:cNvSpPr/>
            <p:nvPr/>
          </p:nvSpPr>
          <p:spPr bwMode="auto">
            <a:xfrm>
              <a:off x="212725" y="382587"/>
              <a:ext cx="11112" cy="33337"/>
            </a:xfrm>
            <a:custGeom>
              <a:avLst/>
              <a:gdLst>
                <a:gd name="T0" fmla="*/ 0 w 3"/>
                <a:gd name="T1" fmla="*/ 8 h 9"/>
                <a:gd name="T2" fmla="*/ 2 w 3"/>
                <a:gd name="T3" fmla="*/ 5 h 9"/>
                <a:gd name="T4" fmla="*/ 3 w 3"/>
                <a:gd name="T5" fmla="*/ 0 h 9"/>
                <a:gd name="T6" fmla="*/ 0 w 3"/>
                <a:gd name="T7" fmla="*/ 7 h 9"/>
                <a:gd name="T8" fmla="*/ 0 w 3"/>
                <a:gd name="T9" fmla="*/ 8 h 9"/>
              </a:gdLst>
              <a:ahLst/>
              <a:cxnLst>
                <a:cxn ang="0">
                  <a:pos x="T0" y="T1"/>
                </a:cxn>
                <a:cxn ang="0">
                  <a:pos x="T2" y="T3"/>
                </a:cxn>
                <a:cxn ang="0">
                  <a:pos x="T4" y="T5"/>
                </a:cxn>
                <a:cxn ang="0">
                  <a:pos x="T6" y="T7"/>
                </a:cxn>
                <a:cxn ang="0">
                  <a:pos x="T8" y="T9"/>
                </a:cxn>
              </a:cxnLst>
              <a:rect l="0" t="0" r="r" b="b"/>
              <a:pathLst>
                <a:path w="3" h="9">
                  <a:moveTo>
                    <a:pt x="0" y="8"/>
                  </a:moveTo>
                  <a:cubicBezTo>
                    <a:pt x="1" y="9"/>
                    <a:pt x="2" y="8"/>
                    <a:pt x="2" y="5"/>
                  </a:cubicBezTo>
                  <a:cubicBezTo>
                    <a:pt x="2" y="4"/>
                    <a:pt x="2" y="2"/>
                    <a:pt x="3" y="0"/>
                  </a:cubicBezTo>
                  <a:cubicBezTo>
                    <a:pt x="0" y="7"/>
                    <a:pt x="0" y="7"/>
                    <a:pt x="0" y="7"/>
                  </a:cubicBezTo>
                  <a:lnTo>
                    <a:pt x="0" y="8"/>
                  </a:ln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9998" name="Freeform 652"/>
            <p:cNvSpPr/>
            <p:nvPr/>
          </p:nvSpPr>
          <p:spPr bwMode="auto">
            <a:xfrm>
              <a:off x="220662" y="382587"/>
              <a:ext cx="11112" cy="33337"/>
            </a:xfrm>
            <a:custGeom>
              <a:avLst/>
              <a:gdLst>
                <a:gd name="T0" fmla="*/ 0 w 3"/>
                <a:gd name="T1" fmla="*/ 7 h 9"/>
                <a:gd name="T2" fmla="*/ 1 w 3"/>
                <a:gd name="T3" fmla="*/ 9 h 9"/>
                <a:gd name="T4" fmla="*/ 2 w 3"/>
                <a:gd name="T5" fmla="*/ 4 h 9"/>
                <a:gd name="T6" fmla="*/ 3 w 3"/>
                <a:gd name="T7" fmla="*/ 0 h 9"/>
                <a:gd name="T8" fmla="*/ 0 w 3"/>
                <a:gd name="T9" fmla="*/ 7 h 9"/>
              </a:gdLst>
              <a:ahLst/>
              <a:cxnLst>
                <a:cxn ang="0">
                  <a:pos x="T0" y="T1"/>
                </a:cxn>
                <a:cxn ang="0">
                  <a:pos x="T2" y="T3"/>
                </a:cxn>
                <a:cxn ang="0">
                  <a:pos x="T4" y="T5"/>
                </a:cxn>
                <a:cxn ang="0">
                  <a:pos x="T6" y="T7"/>
                </a:cxn>
                <a:cxn ang="0">
                  <a:pos x="T8" y="T9"/>
                </a:cxn>
              </a:cxnLst>
              <a:rect l="0" t="0" r="r" b="b"/>
              <a:pathLst>
                <a:path w="3" h="9">
                  <a:moveTo>
                    <a:pt x="0" y="7"/>
                  </a:moveTo>
                  <a:cubicBezTo>
                    <a:pt x="0" y="8"/>
                    <a:pt x="1" y="9"/>
                    <a:pt x="1" y="9"/>
                  </a:cubicBezTo>
                  <a:cubicBezTo>
                    <a:pt x="2" y="4"/>
                    <a:pt x="2" y="4"/>
                    <a:pt x="2" y="4"/>
                  </a:cubicBezTo>
                  <a:cubicBezTo>
                    <a:pt x="3" y="0"/>
                    <a:pt x="3" y="0"/>
                    <a:pt x="3" y="0"/>
                  </a:cubicBezTo>
                  <a:lnTo>
                    <a:pt x="0" y="7"/>
                  </a:ln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9999" name="Freeform 653"/>
            <p:cNvSpPr/>
            <p:nvPr/>
          </p:nvSpPr>
          <p:spPr bwMode="auto">
            <a:xfrm>
              <a:off x="190500" y="484187"/>
              <a:ext cx="68262" cy="247650"/>
            </a:xfrm>
            <a:custGeom>
              <a:avLst/>
              <a:gdLst>
                <a:gd name="T0" fmla="*/ 0 w 18"/>
                <a:gd name="T1" fmla="*/ 2 h 66"/>
                <a:gd name="T2" fmla="*/ 1 w 18"/>
                <a:gd name="T3" fmla="*/ 4 h 66"/>
                <a:gd name="T4" fmla="*/ 8 w 18"/>
                <a:gd name="T5" fmla="*/ 6 h 66"/>
                <a:gd name="T6" fmla="*/ 12 w 18"/>
                <a:gd name="T7" fmla="*/ 31 h 66"/>
                <a:gd name="T8" fmla="*/ 10 w 18"/>
                <a:gd name="T9" fmla="*/ 52 h 66"/>
                <a:gd name="T10" fmla="*/ 14 w 18"/>
                <a:gd name="T11" fmla="*/ 66 h 66"/>
                <a:gd name="T12" fmla="*/ 18 w 18"/>
                <a:gd name="T13" fmla="*/ 64 h 66"/>
                <a:gd name="T14" fmla="*/ 13 w 18"/>
                <a:gd name="T15" fmla="*/ 43 h 66"/>
                <a:gd name="T16" fmla="*/ 13 w 18"/>
                <a:gd name="T17" fmla="*/ 42 h 66"/>
                <a:gd name="T18" fmla="*/ 14 w 18"/>
                <a:gd name="T19" fmla="*/ 10 h 66"/>
                <a:gd name="T20" fmla="*/ 12 w 18"/>
                <a:gd name="T21" fmla="*/ 0 h 66"/>
                <a:gd name="T22" fmla="*/ 0 w 18"/>
                <a:gd name="T23" fmla="*/ 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66">
                  <a:moveTo>
                    <a:pt x="0" y="2"/>
                  </a:moveTo>
                  <a:cubicBezTo>
                    <a:pt x="1" y="4"/>
                    <a:pt x="1" y="4"/>
                    <a:pt x="1" y="4"/>
                  </a:cubicBezTo>
                  <a:cubicBezTo>
                    <a:pt x="8" y="6"/>
                    <a:pt x="8" y="6"/>
                    <a:pt x="8" y="6"/>
                  </a:cubicBezTo>
                  <a:cubicBezTo>
                    <a:pt x="12" y="31"/>
                    <a:pt x="12" y="31"/>
                    <a:pt x="12" y="31"/>
                  </a:cubicBezTo>
                  <a:cubicBezTo>
                    <a:pt x="10" y="52"/>
                    <a:pt x="10" y="52"/>
                    <a:pt x="10" y="52"/>
                  </a:cubicBezTo>
                  <a:cubicBezTo>
                    <a:pt x="14" y="66"/>
                    <a:pt x="14" y="66"/>
                    <a:pt x="14" y="66"/>
                  </a:cubicBezTo>
                  <a:cubicBezTo>
                    <a:pt x="16" y="65"/>
                    <a:pt x="17" y="65"/>
                    <a:pt x="18" y="64"/>
                  </a:cubicBezTo>
                  <a:cubicBezTo>
                    <a:pt x="15" y="57"/>
                    <a:pt x="13" y="50"/>
                    <a:pt x="13" y="43"/>
                  </a:cubicBezTo>
                  <a:cubicBezTo>
                    <a:pt x="13" y="43"/>
                    <a:pt x="13" y="42"/>
                    <a:pt x="13" y="42"/>
                  </a:cubicBezTo>
                  <a:cubicBezTo>
                    <a:pt x="16" y="32"/>
                    <a:pt x="16" y="21"/>
                    <a:pt x="14" y="10"/>
                  </a:cubicBezTo>
                  <a:cubicBezTo>
                    <a:pt x="12" y="0"/>
                    <a:pt x="12" y="0"/>
                    <a:pt x="12" y="0"/>
                  </a:cubicBezTo>
                  <a:cubicBezTo>
                    <a:pt x="8" y="1"/>
                    <a:pt x="4" y="2"/>
                    <a:pt x="0" y="2"/>
                  </a:cubicBez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00" name="Freeform 654"/>
            <p:cNvSpPr>
              <a:spLocks noEditPoints="1"/>
            </p:cNvSpPr>
            <p:nvPr/>
          </p:nvSpPr>
          <p:spPr bwMode="auto">
            <a:xfrm>
              <a:off x="195262" y="498475"/>
              <a:ext cx="47625" cy="233362"/>
            </a:xfrm>
            <a:custGeom>
              <a:avLst/>
              <a:gdLst>
                <a:gd name="T0" fmla="*/ 0 w 13"/>
                <a:gd name="T1" fmla="*/ 0 h 62"/>
                <a:gd name="T2" fmla="*/ 1 w 13"/>
                <a:gd name="T3" fmla="*/ 7 h 62"/>
                <a:gd name="T4" fmla="*/ 5 w 13"/>
                <a:gd name="T5" fmla="*/ 36 h 62"/>
                <a:gd name="T6" fmla="*/ 5 w 13"/>
                <a:gd name="T7" fmla="*/ 46 h 62"/>
                <a:gd name="T8" fmla="*/ 5 w 13"/>
                <a:gd name="T9" fmla="*/ 52 h 62"/>
                <a:gd name="T10" fmla="*/ 9 w 13"/>
                <a:gd name="T11" fmla="*/ 61 h 62"/>
                <a:gd name="T12" fmla="*/ 13 w 13"/>
                <a:gd name="T13" fmla="*/ 62 h 62"/>
                <a:gd name="T14" fmla="*/ 9 w 13"/>
                <a:gd name="T15" fmla="*/ 48 h 62"/>
                <a:gd name="T16" fmla="*/ 11 w 13"/>
                <a:gd name="T17" fmla="*/ 27 h 62"/>
                <a:gd name="T18" fmla="*/ 7 w 13"/>
                <a:gd name="T19" fmla="*/ 2 h 62"/>
                <a:gd name="T20" fmla="*/ 0 w 13"/>
                <a:gd name="T21" fmla="*/ 0 h 62"/>
                <a:gd name="T22" fmla="*/ 3 w 13"/>
                <a:gd name="T23" fmla="*/ 7 h 62"/>
                <a:gd name="T24" fmla="*/ 1 w 13"/>
                <a:gd name="T25" fmla="*/ 1 h 62"/>
                <a:gd name="T26" fmla="*/ 2 w 13"/>
                <a:gd name="T27" fmla="*/ 2 h 62"/>
                <a:gd name="T28" fmla="*/ 4 w 13"/>
                <a:gd name="T29" fmla="*/ 6 h 62"/>
                <a:gd name="T30" fmla="*/ 8 w 13"/>
                <a:gd name="T31" fmla="*/ 34 h 62"/>
                <a:gd name="T32" fmla="*/ 8 w 13"/>
                <a:gd name="T33" fmla="*/ 51 h 62"/>
                <a:gd name="T34" fmla="*/ 12 w 13"/>
                <a:gd name="T35" fmla="*/ 61 h 62"/>
                <a:gd name="T36" fmla="*/ 10 w 13"/>
                <a:gd name="T37" fmla="*/ 60 h 62"/>
                <a:gd name="T38" fmla="*/ 6 w 13"/>
                <a:gd name="T39" fmla="*/ 51 h 62"/>
                <a:gd name="T40" fmla="*/ 6 w 13"/>
                <a:gd name="T41" fmla="*/ 35 h 62"/>
                <a:gd name="T42" fmla="*/ 6 w 13"/>
                <a:gd name="T43" fmla="*/ 35 h 62"/>
                <a:gd name="T44" fmla="*/ 3 w 13"/>
                <a:gd name="T45" fmla="*/ 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 h="62">
                  <a:moveTo>
                    <a:pt x="0" y="0"/>
                  </a:moveTo>
                  <a:cubicBezTo>
                    <a:pt x="1" y="7"/>
                    <a:pt x="1" y="7"/>
                    <a:pt x="1" y="7"/>
                  </a:cubicBezTo>
                  <a:cubicBezTo>
                    <a:pt x="1" y="18"/>
                    <a:pt x="2" y="28"/>
                    <a:pt x="5" y="36"/>
                  </a:cubicBezTo>
                  <a:cubicBezTo>
                    <a:pt x="5" y="46"/>
                    <a:pt x="5" y="46"/>
                    <a:pt x="5" y="46"/>
                  </a:cubicBezTo>
                  <a:cubicBezTo>
                    <a:pt x="5" y="52"/>
                    <a:pt x="5" y="52"/>
                    <a:pt x="5" y="52"/>
                  </a:cubicBezTo>
                  <a:cubicBezTo>
                    <a:pt x="9" y="61"/>
                    <a:pt x="9" y="61"/>
                    <a:pt x="9" y="61"/>
                  </a:cubicBezTo>
                  <a:cubicBezTo>
                    <a:pt x="11" y="61"/>
                    <a:pt x="12" y="62"/>
                    <a:pt x="13" y="62"/>
                  </a:cubicBezTo>
                  <a:cubicBezTo>
                    <a:pt x="9" y="48"/>
                    <a:pt x="9" y="48"/>
                    <a:pt x="9" y="48"/>
                  </a:cubicBezTo>
                  <a:cubicBezTo>
                    <a:pt x="11" y="27"/>
                    <a:pt x="11" y="27"/>
                    <a:pt x="11" y="27"/>
                  </a:cubicBezTo>
                  <a:cubicBezTo>
                    <a:pt x="7" y="2"/>
                    <a:pt x="7" y="2"/>
                    <a:pt x="7" y="2"/>
                  </a:cubicBezTo>
                  <a:lnTo>
                    <a:pt x="0" y="0"/>
                  </a:lnTo>
                  <a:close/>
                  <a:moveTo>
                    <a:pt x="3" y="7"/>
                  </a:moveTo>
                  <a:cubicBezTo>
                    <a:pt x="1" y="1"/>
                    <a:pt x="1" y="1"/>
                    <a:pt x="1" y="1"/>
                  </a:cubicBezTo>
                  <a:cubicBezTo>
                    <a:pt x="2" y="2"/>
                    <a:pt x="2" y="2"/>
                    <a:pt x="2" y="2"/>
                  </a:cubicBezTo>
                  <a:cubicBezTo>
                    <a:pt x="4" y="6"/>
                    <a:pt x="4" y="6"/>
                    <a:pt x="4" y="6"/>
                  </a:cubicBezTo>
                  <a:cubicBezTo>
                    <a:pt x="4" y="16"/>
                    <a:pt x="5" y="25"/>
                    <a:pt x="8" y="34"/>
                  </a:cubicBezTo>
                  <a:cubicBezTo>
                    <a:pt x="8" y="51"/>
                    <a:pt x="8" y="51"/>
                    <a:pt x="8" y="51"/>
                  </a:cubicBezTo>
                  <a:cubicBezTo>
                    <a:pt x="12" y="61"/>
                    <a:pt x="12" y="61"/>
                    <a:pt x="12" y="61"/>
                  </a:cubicBezTo>
                  <a:cubicBezTo>
                    <a:pt x="11" y="60"/>
                    <a:pt x="11" y="60"/>
                    <a:pt x="10" y="60"/>
                  </a:cubicBezTo>
                  <a:cubicBezTo>
                    <a:pt x="6" y="51"/>
                    <a:pt x="6" y="51"/>
                    <a:pt x="6" y="51"/>
                  </a:cubicBezTo>
                  <a:cubicBezTo>
                    <a:pt x="6" y="35"/>
                    <a:pt x="6" y="35"/>
                    <a:pt x="6" y="35"/>
                  </a:cubicBezTo>
                  <a:cubicBezTo>
                    <a:pt x="6" y="35"/>
                    <a:pt x="6" y="35"/>
                    <a:pt x="6" y="35"/>
                  </a:cubicBezTo>
                  <a:cubicBezTo>
                    <a:pt x="3" y="26"/>
                    <a:pt x="2" y="16"/>
                    <a:pt x="3" y="7"/>
                  </a:cubicBez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01" name="Freeform 655"/>
            <p:cNvSpPr/>
            <p:nvPr/>
          </p:nvSpPr>
          <p:spPr bwMode="auto">
            <a:xfrm>
              <a:off x="198437" y="503237"/>
              <a:ext cx="41275" cy="225425"/>
            </a:xfrm>
            <a:custGeom>
              <a:avLst/>
              <a:gdLst>
                <a:gd name="T0" fmla="*/ 0 w 11"/>
                <a:gd name="T1" fmla="*/ 0 h 60"/>
                <a:gd name="T2" fmla="*/ 2 w 11"/>
                <a:gd name="T3" fmla="*/ 6 h 60"/>
                <a:gd name="T4" fmla="*/ 2 w 11"/>
                <a:gd name="T5" fmla="*/ 6 h 60"/>
                <a:gd name="T6" fmla="*/ 5 w 11"/>
                <a:gd name="T7" fmla="*/ 34 h 60"/>
                <a:gd name="T8" fmla="*/ 5 w 11"/>
                <a:gd name="T9" fmla="*/ 34 h 60"/>
                <a:gd name="T10" fmla="*/ 5 w 11"/>
                <a:gd name="T11" fmla="*/ 50 h 60"/>
                <a:gd name="T12" fmla="*/ 9 w 11"/>
                <a:gd name="T13" fmla="*/ 59 h 60"/>
                <a:gd name="T14" fmla="*/ 11 w 11"/>
                <a:gd name="T15" fmla="*/ 60 h 60"/>
                <a:gd name="T16" fmla="*/ 7 w 11"/>
                <a:gd name="T17" fmla="*/ 50 h 60"/>
                <a:gd name="T18" fmla="*/ 7 w 11"/>
                <a:gd name="T19" fmla="*/ 33 h 60"/>
                <a:gd name="T20" fmla="*/ 3 w 11"/>
                <a:gd name="T21" fmla="*/ 5 h 60"/>
                <a:gd name="T22" fmla="*/ 1 w 11"/>
                <a:gd name="T23" fmla="*/ 1 h 60"/>
                <a:gd name="T24" fmla="*/ 0 w 11"/>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0">
                  <a:moveTo>
                    <a:pt x="0" y="0"/>
                  </a:moveTo>
                  <a:cubicBezTo>
                    <a:pt x="2" y="6"/>
                    <a:pt x="2" y="6"/>
                    <a:pt x="2" y="6"/>
                  </a:cubicBezTo>
                  <a:cubicBezTo>
                    <a:pt x="2" y="6"/>
                    <a:pt x="2" y="6"/>
                    <a:pt x="2" y="6"/>
                  </a:cubicBezTo>
                  <a:cubicBezTo>
                    <a:pt x="1" y="15"/>
                    <a:pt x="2" y="25"/>
                    <a:pt x="5" y="34"/>
                  </a:cubicBezTo>
                  <a:cubicBezTo>
                    <a:pt x="5" y="34"/>
                    <a:pt x="5" y="34"/>
                    <a:pt x="5" y="34"/>
                  </a:cubicBezTo>
                  <a:cubicBezTo>
                    <a:pt x="5" y="50"/>
                    <a:pt x="5" y="50"/>
                    <a:pt x="5" y="50"/>
                  </a:cubicBezTo>
                  <a:cubicBezTo>
                    <a:pt x="9" y="59"/>
                    <a:pt x="9" y="59"/>
                    <a:pt x="9" y="59"/>
                  </a:cubicBezTo>
                  <a:cubicBezTo>
                    <a:pt x="10" y="59"/>
                    <a:pt x="10" y="59"/>
                    <a:pt x="11" y="60"/>
                  </a:cubicBezTo>
                  <a:cubicBezTo>
                    <a:pt x="7" y="50"/>
                    <a:pt x="7" y="50"/>
                    <a:pt x="7" y="50"/>
                  </a:cubicBezTo>
                  <a:cubicBezTo>
                    <a:pt x="7" y="33"/>
                    <a:pt x="7" y="33"/>
                    <a:pt x="7" y="33"/>
                  </a:cubicBezTo>
                  <a:cubicBezTo>
                    <a:pt x="4" y="24"/>
                    <a:pt x="3" y="15"/>
                    <a:pt x="3" y="5"/>
                  </a:cubicBezTo>
                  <a:cubicBezTo>
                    <a:pt x="1" y="1"/>
                    <a:pt x="1" y="1"/>
                    <a:pt x="1" y="1"/>
                  </a:cubicBezTo>
                  <a:lnTo>
                    <a:pt x="0" y="0"/>
                  </a:lnTo>
                  <a:close/>
                </a:path>
              </a:pathLst>
            </a:custGeom>
            <a:solidFill>
              <a:srgbClr val="F2E6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02" name="Freeform 656"/>
            <p:cNvSpPr/>
            <p:nvPr/>
          </p:nvSpPr>
          <p:spPr bwMode="auto">
            <a:xfrm>
              <a:off x="206375" y="671512"/>
              <a:ext cx="55562" cy="82550"/>
            </a:xfrm>
            <a:custGeom>
              <a:avLst/>
              <a:gdLst>
                <a:gd name="T0" fmla="*/ 2 w 15"/>
                <a:gd name="T1" fmla="*/ 6 h 22"/>
                <a:gd name="T2" fmla="*/ 2 w 15"/>
                <a:gd name="T3" fmla="*/ 0 h 22"/>
                <a:gd name="T4" fmla="*/ 0 w 15"/>
                <a:gd name="T5" fmla="*/ 5 h 22"/>
                <a:gd name="T6" fmla="*/ 2 w 15"/>
                <a:gd name="T7" fmla="*/ 11 h 22"/>
                <a:gd name="T8" fmla="*/ 3 w 15"/>
                <a:gd name="T9" fmla="*/ 17 h 22"/>
                <a:gd name="T10" fmla="*/ 4 w 15"/>
                <a:gd name="T11" fmla="*/ 17 h 22"/>
                <a:gd name="T12" fmla="*/ 4 w 15"/>
                <a:gd name="T13" fmla="*/ 14 h 22"/>
                <a:gd name="T14" fmla="*/ 6 w 15"/>
                <a:gd name="T15" fmla="*/ 16 h 22"/>
                <a:gd name="T16" fmla="*/ 6 w 15"/>
                <a:gd name="T17" fmla="*/ 21 h 22"/>
                <a:gd name="T18" fmla="*/ 15 w 15"/>
                <a:gd name="T19" fmla="*/ 22 h 22"/>
                <a:gd name="T20" fmla="*/ 15 w 15"/>
                <a:gd name="T21" fmla="*/ 17 h 22"/>
                <a:gd name="T22" fmla="*/ 14 w 15"/>
                <a:gd name="T23" fmla="*/ 14 h 22"/>
                <a:gd name="T24" fmla="*/ 10 w 15"/>
                <a:gd name="T25" fmla="*/ 16 h 22"/>
                <a:gd name="T26" fmla="*/ 6 w 15"/>
                <a:gd name="T27" fmla="*/ 15 h 22"/>
                <a:gd name="T28" fmla="*/ 2 w 15"/>
                <a:gd name="T29"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2">
                  <a:moveTo>
                    <a:pt x="2" y="6"/>
                  </a:moveTo>
                  <a:cubicBezTo>
                    <a:pt x="2" y="0"/>
                    <a:pt x="2" y="0"/>
                    <a:pt x="2" y="0"/>
                  </a:cubicBezTo>
                  <a:cubicBezTo>
                    <a:pt x="1" y="1"/>
                    <a:pt x="0" y="3"/>
                    <a:pt x="0" y="5"/>
                  </a:cubicBezTo>
                  <a:cubicBezTo>
                    <a:pt x="2" y="11"/>
                    <a:pt x="2" y="11"/>
                    <a:pt x="2" y="11"/>
                  </a:cubicBezTo>
                  <a:cubicBezTo>
                    <a:pt x="3" y="17"/>
                    <a:pt x="3" y="17"/>
                    <a:pt x="3" y="17"/>
                  </a:cubicBezTo>
                  <a:cubicBezTo>
                    <a:pt x="4" y="17"/>
                    <a:pt x="4" y="17"/>
                    <a:pt x="4" y="17"/>
                  </a:cubicBezTo>
                  <a:cubicBezTo>
                    <a:pt x="4" y="14"/>
                    <a:pt x="4" y="14"/>
                    <a:pt x="4" y="14"/>
                  </a:cubicBezTo>
                  <a:cubicBezTo>
                    <a:pt x="6" y="16"/>
                    <a:pt x="6" y="16"/>
                    <a:pt x="6" y="16"/>
                  </a:cubicBezTo>
                  <a:cubicBezTo>
                    <a:pt x="6" y="21"/>
                    <a:pt x="6" y="21"/>
                    <a:pt x="6" y="21"/>
                  </a:cubicBezTo>
                  <a:cubicBezTo>
                    <a:pt x="15" y="22"/>
                    <a:pt x="15" y="22"/>
                    <a:pt x="15" y="22"/>
                  </a:cubicBezTo>
                  <a:cubicBezTo>
                    <a:pt x="15" y="17"/>
                    <a:pt x="15" y="17"/>
                    <a:pt x="15" y="17"/>
                  </a:cubicBezTo>
                  <a:cubicBezTo>
                    <a:pt x="15" y="16"/>
                    <a:pt x="14" y="15"/>
                    <a:pt x="14" y="14"/>
                  </a:cubicBezTo>
                  <a:cubicBezTo>
                    <a:pt x="13" y="15"/>
                    <a:pt x="12" y="15"/>
                    <a:pt x="10" y="16"/>
                  </a:cubicBezTo>
                  <a:cubicBezTo>
                    <a:pt x="9" y="16"/>
                    <a:pt x="8" y="15"/>
                    <a:pt x="6" y="15"/>
                  </a:cubicBezTo>
                  <a:lnTo>
                    <a:pt x="2" y="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40003" name="组合 74"/>
          <p:cNvGrpSpPr/>
          <p:nvPr/>
        </p:nvGrpSpPr>
        <p:grpSpPr bwMode="auto">
          <a:xfrm>
            <a:off x="6528934" y="3148985"/>
            <a:ext cx="317555" cy="1079833"/>
            <a:chOff x="0" y="0"/>
            <a:chExt cx="228600" cy="779463"/>
          </a:xfrm>
        </p:grpSpPr>
        <p:sp>
          <p:nvSpPr>
            <p:cNvPr id="40004" name="Freeform 715"/>
            <p:cNvSpPr/>
            <p:nvPr/>
          </p:nvSpPr>
          <p:spPr bwMode="auto">
            <a:xfrm>
              <a:off x="100013" y="6350"/>
              <a:ext cx="30163" cy="53975"/>
            </a:xfrm>
            <a:custGeom>
              <a:avLst/>
              <a:gdLst>
                <a:gd name="T0" fmla="*/ 0 w 8"/>
                <a:gd name="T1" fmla="*/ 5 h 14"/>
                <a:gd name="T2" fmla="*/ 1 w 8"/>
                <a:gd name="T3" fmla="*/ 5 h 14"/>
                <a:gd name="T4" fmla="*/ 4 w 8"/>
                <a:gd name="T5" fmla="*/ 6 h 14"/>
                <a:gd name="T6" fmla="*/ 7 w 8"/>
                <a:gd name="T7" fmla="*/ 14 h 14"/>
                <a:gd name="T8" fmla="*/ 8 w 8"/>
                <a:gd name="T9" fmla="*/ 13 h 14"/>
                <a:gd name="T10" fmla="*/ 8 w 8"/>
                <a:gd name="T11" fmla="*/ 7 h 14"/>
                <a:gd name="T12" fmla="*/ 8 w 8"/>
                <a:gd name="T13" fmla="*/ 6 h 14"/>
                <a:gd name="T14" fmla="*/ 3 w 8"/>
                <a:gd name="T15" fmla="*/ 0 h 14"/>
                <a:gd name="T16" fmla="*/ 3 w 8"/>
                <a:gd name="T17" fmla="*/ 4 h 14"/>
                <a:gd name="T18" fmla="*/ 0 w 8"/>
                <a:gd name="T19" fmla="*/ 5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4">
                  <a:moveTo>
                    <a:pt x="0" y="5"/>
                  </a:moveTo>
                  <a:cubicBezTo>
                    <a:pt x="1" y="5"/>
                    <a:pt x="1" y="5"/>
                    <a:pt x="1" y="5"/>
                  </a:cubicBezTo>
                  <a:cubicBezTo>
                    <a:pt x="4" y="6"/>
                    <a:pt x="4" y="6"/>
                    <a:pt x="4" y="6"/>
                  </a:cubicBezTo>
                  <a:cubicBezTo>
                    <a:pt x="7" y="14"/>
                    <a:pt x="7" y="14"/>
                    <a:pt x="7" y="14"/>
                  </a:cubicBezTo>
                  <a:cubicBezTo>
                    <a:pt x="8" y="13"/>
                    <a:pt x="8" y="13"/>
                    <a:pt x="8" y="13"/>
                  </a:cubicBezTo>
                  <a:cubicBezTo>
                    <a:pt x="8" y="7"/>
                    <a:pt x="8" y="7"/>
                    <a:pt x="8" y="7"/>
                  </a:cubicBezTo>
                  <a:cubicBezTo>
                    <a:pt x="8" y="6"/>
                    <a:pt x="8" y="6"/>
                    <a:pt x="8" y="6"/>
                  </a:cubicBezTo>
                  <a:cubicBezTo>
                    <a:pt x="7" y="3"/>
                    <a:pt x="6" y="1"/>
                    <a:pt x="3" y="0"/>
                  </a:cubicBezTo>
                  <a:cubicBezTo>
                    <a:pt x="5" y="2"/>
                    <a:pt x="5" y="4"/>
                    <a:pt x="3" y="4"/>
                  </a:cubicBezTo>
                  <a:cubicBezTo>
                    <a:pt x="0" y="5"/>
                    <a:pt x="0" y="5"/>
                    <a:pt x="0" y="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05" name="Freeform 716"/>
            <p:cNvSpPr/>
            <p:nvPr/>
          </p:nvSpPr>
          <p:spPr bwMode="auto">
            <a:xfrm>
              <a:off x="63500" y="25400"/>
              <a:ext cx="63500" cy="41275"/>
            </a:xfrm>
            <a:custGeom>
              <a:avLst/>
              <a:gdLst>
                <a:gd name="T0" fmla="*/ 11 w 17"/>
                <a:gd name="T1" fmla="*/ 0 h 11"/>
                <a:gd name="T2" fmla="*/ 10 w 17"/>
                <a:gd name="T3" fmla="*/ 0 h 11"/>
                <a:gd name="T4" fmla="*/ 10 w 17"/>
                <a:gd name="T5" fmla="*/ 0 h 11"/>
                <a:gd name="T6" fmla="*/ 9 w 17"/>
                <a:gd name="T7" fmla="*/ 0 h 11"/>
                <a:gd name="T8" fmla="*/ 1 w 17"/>
                <a:gd name="T9" fmla="*/ 2 h 11"/>
                <a:gd name="T10" fmla="*/ 1 w 17"/>
                <a:gd name="T11" fmla="*/ 5 h 11"/>
                <a:gd name="T12" fmla="*/ 0 w 17"/>
                <a:gd name="T13" fmla="*/ 7 h 11"/>
                <a:gd name="T14" fmla="*/ 0 w 17"/>
                <a:gd name="T15" fmla="*/ 11 h 11"/>
                <a:gd name="T16" fmla="*/ 1 w 17"/>
                <a:gd name="T17" fmla="*/ 8 h 11"/>
                <a:gd name="T18" fmla="*/ 2 w 17"/>
                <a:gd name="T19" fmla="*/ 6 h 11"/>
                <a:gd name="T20" fmla="*/ 2 w 17"/>
                <a:gd name="T21" fmla="*/ 3 h 11"/>
                <a:gd name="T22" fmla="*/ 13 w 17"/>
                <a:gd name="T23" fmla="*/ 2 h 11"/>
                <a:gd name="T24" fmla="*/ 15 w 17"/>
                <a:gd name="T25" fmla="*/ 7 h 11"/>
                <a:gd name="T26" fmla="*/ 17 w 17"/>
                <a:gd name="T27" fmla="*/ 9 h 11"/>
                <a:gd name="T28" fmla="*/ 14 w 17"/>
                <a:gd name="T29" fmla="*/ 1 h 11"/>
                <a:gd name="T30" fmla="*/ 11 w 17"/>
                <a:gd name="T3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1">
                  <a:moveTo>
                    <a:pt x="11" y="0"/>
                  </a:moveTo>
                  <a:cubicBezTo>
                    <a:pt x="10" y="0"/>
                    <a:pt x="10" y="0"/>
                    <a:pt x="10" y="0"/>
                  </a:cubicBezTo>
                  <a:cubicBezTo>
                    <a:pt x="10" y="0"/>
                    <a:pt x="10" y="0"/>
                    <a:pt x="10" y="0"/>
                  </a:cubicBezTo>
                  <a:cubicBezTo>
                    <a:pt x="9" y="0"/>
                    <a:pt x="9" y="0"/>
                    <a:pt x="9" y="0"/>
                  </a:cubicBezTo>
                  <a:cubicBezTo>
                    <a:pt x="6" y="0"/>
                    <a:pt x="3" y="1"/>
                    <a:pt x="1" y="2"/>
                  </a:cubicBezTo>
                  <a:cubicBezTo>
                    <a:pt x="1" y="5"/>
                    <a:pt x="1" y="5"/>
                    <a:pt x="1" y="5"/>
                  </a:cubicBezTo>
                  <a:cubicBezTo>
                    <a:pt x="0" y="7"/>
                    <a:pt x="0" y="7"/>
                    <a:pt x="0" y="7"/>
                  </a:cubicBezTo>
                  <a:cubicBezTo>
                    <a:pt x="0" y="11"/>
                    <a:pt x="0" y="11"/>
                    <a:pt x="0" y="11"/>
                  </a:cubicBezTo>
                  <a:cubicBezTo>
                    <a:pt x="1" y="8"/>
                    <a:pt x="1" y="8"/>
                    <a:pt x="1" y="8"/>
                  </a:cubicBezTo>
                  <a:cubicBezTo>
                    <a:pt x="2" y="6"/>
                    <a:pt x="2" y="6"/>
                    <a:pt x="2" y="6"/>
                  </a:cubicBezTo>
                  <a:cubicBezTo>
                    <a:pt x="2" y="3"/>
                    <a:pt x="2" y="3"/>
                    <a:pt x="2" y="3"/>
                  </a:cubicBezTo>
                  <a:cubicBezTo>
                    <a:pt x="6" y="1"/>
                    <a:pt x="9" y="0"/>
                    <a:pt x="13" y="2"/>
                  </a:cubicBezTo>
                  <a:cubicBezTo>
                    <a:pt x="15" y="7"/>
                    <a:pt x="15" y="7"/>
                    <a:pt x="15" y="7"/>
                  </a:cubicBezTo>
                  <a:cubicBezTo>
                    <a:pt x="17" y="9"/>
                    <a:pt x="17" y="9"/>
                    <a:pt x="17" y="9"/>
                  </a:cubicBezTo>
                  <a:cubicBezTo>
                    <a:pt x="14" y="1"/>
                    <a:pt x="14" y="1"/>
                    <a:pt x="14" y="1"/>
                  </a:cubicBezTo>
                  <a:lnTo>
                    <a:pt x="11" y="0"/>
                  </a:ln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06" name="Freeform 717"/>
            <p:cNvSpPr>
              <a:spLocks noEditPoints="1"/>
            </p:cNvSpPr>
            <p:nvPr/>
          </p:nvSpPr>
          <p:spPr bwMode="auto">
            <a:xfrm>
              <a:off x="55563" y="0"/>
              <a:ext cx="63500" cy="66675"/>
            </a:xfrm>
            <a:custGeom>
              <a:avLst/>
              <a:gdLst>
                <a:gd name="T0" fmla="*/ 11 w 17"/>
                <a:gd name="T1" fmla="*/ 7 h 18"/>
                <a:gd name="T2" fmla="*/ 12 w 17"/>
                <a:gd name="T3" fmla="*/ 7 h 18"/>
                <a:gd name="T4" fmla="*/ 15 w 17"/>
                <a:gd name="T5" fmla="*/ 6 h 18"/>
                <a:gd name="T6" fmla="*/ 15 w 17"/>
                <a:gd name="T7" fmla="*/ 2 h 18"/>
                <a:gd name="T8" fmla="*/ 13 w 17"/>
                <a:gd name="T9" fmla="*/ 2 h 18"/>
                <a:gd name="T10" fmla="*/ 2 w 17"/>
                <a:gd name="T11" fmla="*/ 5 h 18"/>
                <a:gd name="T12" fmla="*/ 1 w 17"/>
                <a:gd name="T13" fmla="*/ 13 h 18"/>
                <a:gd name="T14" fmla="*/ 1 w 17"/>
                <a:gd name="T15" fmla="*/ 16 h 18"/>
                <a:gd name="T16" fmla="*/ 2 w 17"/>
                <a:gd name="T17" fmla="*/ 18 h 18"/>
                <a:gd name="T18" fmla="*/ 2 w 17"/>
                <a:gd name="T19" fmla="*/ 14 h 18"/>
                <a:gd name="T20" fmla="*/ 3 w 17"/>
                <a:gd name="T21" fmla="*/ 10 h 18"/>
                <a:gd name="T22" fmla="*/ 4 w 17"/>
                <a:gd name="T23" fmla="*/ 7 h 18"/>
                <a:gd name="T24" fmla="*/ 11 w 17"/>
                <a:gd name="T25" fmla="*/ 7 h 18"/>
                <a:gd name="T26" fmla="*/ 3 w 17"/>
                <a:gd name="T27" fmla="*/ 7 h 18"/>
                <a:gd name="T28" fmla="*/ 1 w 17"/>
                <a:gd name="T29" fmla="*/ 12 h 18"/>
                <a:gd name="T30" fmla="*/ 2 w 17"/>
                <a:gd name="T31" fmla="*/ 6 h 18"/>
                <a:gd name="T32" fmla="*/ 12 w 17"/>
                <a:gd name="T33" fmla="*/ 2 h 18"/>
                <a:gd name="T34" fmla="*/ 3 w 17"/>
                <a:gd name="T35" fmla="*/ 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18">
                  <a:moveTo>
                    <a:pt x="11" y="7"/>
                  </a:moveTo>
                  <a:cubicBezTo>
                    <a:pt x="12" y="7"/>
                    <a:pt x="12" y="7"/>
                    <a:pt x="12" y="7"/>
                  </a:cubicBezTo>
                  <a:cubicBezTo>
                    <a:pt x="15" y="6"/>
                    <a:pt x="15" y="6"/>
                    <a:pt x="15" y="6"/>
                  </a:cubicBezTo>
                  <a:cubicBezTo>
                    <a:pt x="17" y="6"/>
                    <a:pt x="17" y="4"/>
                    <a:pt x="15" y="2"/>
                  </a:cubicBezTo>
                  <a:cubicBezTo>
                    <a:pt x="14" y="2"/>
                    <a:pt x="14" y="2"/>
                    <a:pt x="13" y="2"/>
                  </a:cubicBezTo>
                  <a:cubicBezTo>
                    <a:pt x="9" y="0"/>
                    <a:pt x="5" y="1"/>
                    <a:pt x="2" y="5"/>
                  </a:cubicBezTo>
                  <a:cubicBezTo>
                    <a:pt x="0" y="7"/>
                    <a:pt x="0" y="10"/>
                    <a:pt x="1" y="13"/>
                  </a:cubicBezTo>
                  <a:cubicBezTo>
                    <a:pt x="1" y="16"/>
                    <a:pt x="1" y="16"/>
                    <a:pt x="1" y="16"/>
                  </a:cubicBezTo>
                  <a:cubicBezTo>
                    <a:pt x="2" y="18"/>
                    <a:pt x="2" y="18"/>
                    <a:pt x="2" y="18"/>
                  </a:cubicBezTo>
                  <a:cubicBezTo>
                    <a:pt x="2" y="14"/>
                    <a:pt x="2" y="14"/>
                    <a:pt x="2" y="14"/>
                  </a:cubicBezTo>
                  <a:cubicBezTo>
                    <a:pt x="3" y="10"/>
                    <a:pt x="3" y="10"/>
                    <a:pt x="3" y="10"/>
                  </a:cubicBezTo>
                  <a:cubicBezTo>
                    <a:pt x="4" y="7"/>
                    <a:pt x="4" y="7"/>
                    <a:pt x="4" y="7"/>
                  </a:cubicBezTo>
                  <a:lnTo>
                    <a:pt x="11" y="7"/>
                  </a:lnTo>
                  <a:close/>
                  <a:moveTo>
                    <a:pt x="3" y="7"/>
                  </a:moveTo>
                  <a:cubicBezTo>
                    <a:pt x="2" y="8"/>
                    <a:pt x="1" y="10"/>
                    <a:pt x="1" y="12"/>
                  </a:cubicBezTo>
                  <a:cubicBezTo>
                    <a:pt x="1" y="9"/>
                    <a:pt x="1" y="7"/>
                    <a:pt x="2" y="6"/>
                  </a:cubicBezTo>
                  <a:cubicBezTo>
                    <a:pt x="5" y="2"/>
                    <a:pt x="8" y="1"/>
                    <a:pt x="12" y="2"/>
                  </a:cubicBezTo>
                  <a:cubicBezTo>
                    <a:pt x="7" y="2"/>
                    <a:pt x="4" y="4"/>
                    <a:pt x="3" y="7"/>
                  </a:cubicBezTo>
                  <a:close/>
                </a:path>
              </a:pathLst>
            </a:custGeom>
            <a:solidFill>
              <a:srgbClr val="59575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07" name="Freeform 718"/>
            <p:cNvSpPr/>
            <p:nvPr/>
          </p:nvSpPr>
          <p:spPr bwMode="auto">
            <a:xfrm>
              <a:off x="58738" y="3175"/>
              <a:ext cx="41275" cy="41275"/>
            </a:xfrm>
            <a:custGeom>
              <a:avLst/>
              <a:gdLst>
                <a:gd name="T0" fmla="*/ 0 w 11"/>
                <a:gd name="T1" fmla="*/ 11 h 11"/>
                <a:gd name="T2" fmla="*/ 2 w 11"/>
                <a:gd name="T3" fmla="*/ 6 h 11"/>
                <a:gd name="T4" fmla="*/ 11 w 11"/>
                <a:gd name="T5" fmla="*/ 1 h 11"/>
                <a:gd name="T6" fmla="*/ 1 w 11"/>
                <a:gd name="T7" fmla="*/ 5 h 11"/>
                <a:gd name="T8" fmla="*/ 0 w 11"/>
                <a:gd name="T9" fmla="*/ 11 h 11"/>
              </a:gdLst>
              <a:ahLst/>
              <a:cxnLst>
                <a:cxn ang="0">
                  <a:pos x="T0" y="T1"/>
                </a:cxn>
                <a:cxn ang="0">
                  <a:pos x="T2" y="T3"/>
                </a:cxn>
                <a:cxn ang="0">
                  <a:pos x="T4" y="T5"/>
                </a:cxn>
                <a:cxn ang="0">
                  <a:pos x="T6" y="T7"/>
                </a:cxn>
                <a:cxn ang="0">
                  <a:pos x="T8" y="T9"/>
                </a:cxn>
              </a:cxnLst>
              <a:rect l="0" t="0" r="r" b="b"/>
              <a:pathLst>
                <a:path w="11" h="11">
                  <a:moveTo>
                    <a:pt x="0" y="11"/>
                  </a:moveTo>
                  <a:cubicBezTo>
                    <a:pt x="0" y="9"/>
                    <a:pt x="1" y="7"/>
                    <a:pt x="2" y="6"/>
                  </a:cubicBezTo>
                  <a:cubicBezTo>
                    <a:pt x="3" y="3"/>
                    <a:pt x="6" y="1"/>
                    <a:pt x="11" y="1"/>
                  </a:cubicBezTo>
                  <a:cubicBezTo>
                    <a:pt x="7" y="0"/>
                    <a:pt x="4" y="1"/>
                    <a:pt x="1" y="5"/>
                  </a:cubicBezTo>
                  <a:cubicBezTo>
                    <a:pt x="0" y="6"/>
                    <a:pt x="0" y="8"/>
                    <a:pt x="0" y="11"/>
                  </a:cubicBezTo>
                  <a:close/>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08" name="Freeform 719"/>
            <p:cNvSpPr>
              <a:spLocks noEditPoints="1"/>
            </p:cNvSpPr>
            <p:nvPr/>
          </p:nvSpPr>
          <p:spPr bwMode="auto">
            <a:xfrm>
              <a:off x="55563" y="25400"/>
              <a:ext cx="79375" cy="87313"/>
            </a:xfrm>
            <a:custGeom>
              <a:avLst/>
              <a:gdLst>
                <a:gd name="T0" fmla="*/ 2 w 21"/>
                <a:gd name="T1" fmla="*/ 11 h 23"/>
                <a:gd name="T2" fmla="*/ 1 w 21"/>
                <a:gd name="T3" fmla="*/ 9 h 23"/>
                <a:gd name="T4" fmla="*/ 1 w 21"/>
                <a:gd name="T5" fmla="*/ 15 h 23"/>
                <a:gd name="T6" fmla="*/ 2 w 21"/>
                <a:gd name="T7" fmla="*/ 15 h 23"/>
                <a:gd name="T8" fmla="*/ 2 w 21"/>
                <a:gd name="T9" fmla="*/ 13 h 23"/>
                <a:gd name="T10" fmla="*/ 2 w 21"/>
                <a:gd name="T11" fmla="*/ 16 h 23"/>
                <a:gd name="T12" fmla="*/ 2 w 21"/>
                <a:gd name="T13" fmla="*/ 16 h 23"/>
                <a:gd name="T14" fmla="*/ 4 w 21"/>
                <a:gd name="T15" fmla="*/ 19 h 23"/>
                <a:gd name="T16" fmla="*/ 17 w 21"/>
                <a:gd name="T17" fmla="*/ 15 h 23"/>
                <a:gd name="T18" fmla="*/ 19 w 21"/>
                <a:gd name="T19" fmla="*/ 12 h 23"/>
                <a:gd name="T20" fmla="*/ 18 w 21"/>
                <a:gd name="T21" fmla="*/ 15 h 23"/>
                <a:gd name="T22" fmla="*/ 20 w 21"/>
                <a:gd name="T23" fmla="*/ 14 h 23"/>
                <a:gd name="T24" fmla="*/ 21 w 21"/>
                <a:gd name="T25" fmla="*/ 11 h 23"/>
                <a:gd name="T26" fmla="*/ 20 w 21"/>
                <a:gd name="T27" fmla="*/ 8 h 23"/>
                <a:gd name="T28" fmla="*/ 19 w 21"/>
                <a:gd name="T29" fmla="*/ 9 h 23"/>
                <a:gd name="T30" fmla="*/ 17 w 21"/>
                <a:gd name="T31" fmla="*/ 7 h 23"/>
                <a:gd name="T32" fmla="*/ 15 w 21"/>
                <a:gd name="T33" fmla="*/ 2 h 23"/>
                <a:gd name="T34" fmla="*/ 4 w 21"/>
                <a:gd name="T35" fmla="*/ 3 h 23"/>
                <a:gd name="T36" fmla="*/ 4 w 21"/>
                <a:gd name="T37" fmla="*/ 6 h 23"/>
                <a:gd name="T38" fmla="*/ 3 w 21"/>
                <a:gd name="T39" fmla="*/ 8 h 23"/>
                <a:gd name="T40" fmla="*/ 2 w 21"/>
                <a:gd name="T41" fmla="*/ 11 h 23"/>
                <a:gd name="T42" fmla="*/ 4 w 21"/>
                <a:gd name="T43" fmla="*/ 18 h 23"/>
                <a:gd name="T44" fmla="*/ 3 w 21"/>
                <a:gd name="T45" fmla="*/ 12 h 23"/>
                <a:gd name="T46" fmla="*/ 3 w 21"/>
                <a:gd name="T47" fmla="*/ 11 h 23"/>
                <a:gd name="T48" fmla="*/ 6 w 21"/>
                <a:gd name="T49" fmla="*/ 17 h 23"/>
                <a:gd name="T50" fmla="*/ 11 w 21"/>
                <a:gd name="T51" fmla="*/ 20 h 23"/>
                <a:gd name="T52" fmla="*/ 4 w 21"/>
                <a:gd name="T53"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 h="23">
                  <a:moveTo>
                    <a:pt x="2" y="11"/>
                  </a:moveTo>
                  <a:cubicBezTo>
                    <a:pt x="1" y="9"/>
                    <a:pt x="1" y="9"/>
                    <a:pt x="1" y="9"/>
                  </a:cubicBezTo>
                  <a:cubicBezTo>
                    <a:pt x="0" y="10"/>
                    <a:pt x="0" y="12"/>
                    <a:pt x="1" y="15"/>
                  </a:cubicBezTo>
                  <a:cubicBezTo>
                    <a:pt x="2" y="15"/>
                    <a:pt x="2" y="15"/>
                    <a:pt x="2" y="15"/>
                  </a:cubicBezTo>
                  <a:cubicBezTo>
                    <a:pt x="2" y="13"/>
                    <a:pt x="2" y="13"/>
                    <a:pt x="2" y="13"/>
                  </a:cubicBezTo>
                  <a:cubicBezTo>
                    <a:pt x="2" y="16"/>
                    <a:pt x="2" y="16"/>
                    <a:pt x="2" y="16"/>
                  </a:cubicBezTo>
                  <a:cubicBezTo>
                    <a:pt x="2" y="16"/>
                    <a:pt x="2" y="16"/>
                    <a:pt x="2" y="16"/>
                  </a:cubicBezTo>
                  <a:cubicBezTo>
                    <a:pt x="3" y="17"/>
                    <a:pt x="3" y="19"/>
                    <a:pt x="4" y="19"/>
                  </a:cubicBezTo>
                  <a:cubicBezTo>
                    <a:pt x="12" y="23"/>
                    <a:pt x="16" y="21"/>
                    <a:pt x="17" y="15"/>
                  </a:cubicBezTo>
                  <a:cubicBezTo>
                    <a:pt x="19" y="12"/>
                    <a:pt x="19" y="12"/>
                    <a:pt x="19" y="12"/>
                  </a:cubicBezTo>
                  <a:cubicBezTo>
                    <a:pt x="18" y="15"/>
                    <a:pt x="18" y="15"/>
                    <a:pt x="18" y="15"/>
                  </a:cubicBezTo>
                  <a:cubicBezTo>
                    <a:pt x="19" y="16"/>
                    <a:pt x="20" y="15"/>
                    <a:pt x="20" y="14"/>
                  </a:cubicBezTo>
                  <a:cubicBezTo>
                    <a:pt x="21" y="13"/>
                    <a:pt x="21" y="12"/>
                    <a:pt x="21" y="11"/>
                  </a:cubicBezTo>
                  <a:cubicBezTo>
                    <a:pt x="20" y="9"/>
                    <a:pt x="20" y="8"/>
                    <a:pt x="20" y="8"/>
                  </a:cubicBezTo>
                  <a:cubicBezTo>
                    <a:pt x="19" y="9"/>
                    <a:pt x="19" y="9"/>
                    <a:pt x="19" y="9"/>
                  </a:cubicBezTo>
                  <a:cubicBezTo>
                    <a:pt x="17" y="7"/>
                    <a:pt x="17" y="7"/>
                    <a:pt x="17" y="7"/>
                  </a:cubicBezTo>
                  <a:cubicBezTo>
                    <a:pt x="15" y="2"/>
                    <a:pt x="15" y="2"/>
                    <a:pt x="15" y="2"/>
                  </a:cubicBezTo>
                  <a:cubicBezTo>
                    <a:pt x="11" y="0"/>
                    <a:pt x="8" y="1"/>
                    <a:pt x="4" y="3"/>
                  </a:cubicBezTo>
                  <a:cubicBezTo>
                    <a:pt x="4" y="6"/>
                    <a:pt x="4" y="6"/>
                    <a:pt x="4" y="6"/>
                  </a:cubicBezTo>
                  <a:cubicBezTo>
                    <a:pt x="3" y="8"/>
                    <a:pt x="3" y="8"/>
                    <a:pt x="3" y="8"/>
                  </a:cubicBezTo>
                  <a:lnTo>
                    <a:pt x="2" y="11"/>
                  </a:lnTo>
                  <a:close/>
                  <a:moveTo>
                    <a:pt x="4" y="18"/>
                  </a:moveTo>
                  <a:cubicBezTo>
                    <a:pt x="3" y="16"/>
                    <a:pt x="2" y="14"/>
                    <a:pt x="3" y="12"/>
                  </a:cubicBezTo>
                  <a:cubicBezTo>
                    <a:pt x="3" y="11"/>
                    <a:pt x="3" y="11"/>
                    <a:pt x="3" y="11"/>
                  </a:cubicBezTo>
                  <a:cubicBezTo>
                    <a:pt x="3" y="13"/>
                    <a:pt x="4" y="16"/>
                    <a:pt x="6" y="17"/>
                  </a:cubicBezTo>
                  <a:cubicBezTo>
                    <a:pt x="7" y="19"/>
                    <a:pt x="9" y="19"/>
                    <a:pt x="11" y="20"/>
                  </a:cubicBezTo>
                  <a:cubicBezTo>
                    <a:pt x="8" y="20"/>
                    <a:pt x="6" y="20"/>
                    <a:pt x="4" y="18"/>
                  </a:cubicBez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09" name="Freeform 720"/>
            <p:cNvSpPr/>
            <p:nvPr/>
          </p:nvSpPr>
          <p:spPr bwMode="auto">
            <a:xfrm>
              <a:off x="63500" y="66675"/>
              <a:ext cx="33338" cy="34925"/>
            </a:xfrm>
            <a:custGeom>
              <a:avLst/>
              <a:gdLst>
                <a:gd name="T0" fmla="*/ 1 w 9"/>
                <a:gd name="T1" fmla="*/ 1 h 9"/>
                <a:gd name="T2" fmla="*/ 2 w 9"/>
                <a:gd name="T3" fmla="*/ 7 h 9"/>
                <a:gd name="T4" fmla="*/ 9 w 9"/>
                <a:gd name="T5" fmla="*/ 9 h 9"/>
                <a:gd name="T6" fmla="*/ 4 w 9"/>
                <a:gd name="T7" fmla="*/ 6 h 9"/>
                <a:gd name="T8" fmla="*/ 1 w 9"/>
                <a:gd name="T9" fmla="*/ 0 h 9"/>
                <a:gd name="T10" fmla="*/ 1 w 9"/>
                <a:gd name="T11" fmla="*/ 1 h 9"/>
              </a:gdLst>
              <a:ahLst/>
              <a:cxnLst>
                <a:cxn ang="0">
                  <a:pos x="T0" y="T1"/>
                </a:cxn>
                <a:cxn ang="0">
                  <a:pos x="T2" y="T3"/>
                </a:cxn>
                <a:cxn ang="0">
                  <a:pos x="T4" y="T5"/>
                </a:cxn>
                <a:cxn ang="0">
                  <a:pos x="T6" y="T7"/>
                </a:cxn>
                <a:cxn ang="0">
                  <a:pos x="T8" y="T9"/>
                </a:cxn>
                <a:cxn ang="0">
                  <a:pos x="T10" y="T11"/>
                </a:cxn>
              </a:cxnLst>
              <a:rect l="0" t="0" r="r" b="b"/>
              <a:pathLst>
                <a:path w="9" h="9">
                  <a:moveTo>
                    <a:pt x="1" y="1"/>
                  </a:moveTo>
                  <a:cubicBezTo>
                    <a:pt x="0" y="3"/>
                    <a:pt x="1" y="5"/>
                    <a:pt x="2" y="7"/>
                  </a:cubicBezTo>
                  <a:cubicBezTo>
                    <a:pt x="4" y="9"/>
                    <a:pt x="6" y="9"/>
                    <a:pt x="9" y="9"/>
                  </a:cubicBezTo>
                  <a:cubicBezTo>
                    <a:pt x="7" y="8"/>
                    <a:pt x="5" y="8"/>
                    <a:pt x="4" y="6"/>
                  </a:cubicBezTo>
                  <a:cubicBezTo>
                    <a:pt x="2" y="5"/>
                    <a:pt x="1" y="2"/>
                    <a:pt x="1" y="0"/>
                  </a:cubicBezTo>
                  <a:lnTo>
                    <a:pt x="1" y="1"/>
                  </a:lnTo>
                  <a:close/>
                </a:path>
              </a:pathLst>
            </a:custGeom>
            <a:solidFill>
              <a:srgbClr val="F2E6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10" name="Freeform 721"/>
            <p:cNvSpPr/>
            <p:nvPr/>
          </p:nvSpPr>
          <p:spPr bwMode="auto">
            <a:xfrm>
              <a:off x="63500" y="25400"/>
              <a:ext cx="33338" cy="26988"/>
            </a:xfrm>
            <a:custGeom>
              <a:avLst/>
              <a:gdLst>
                <a:gd name="T0" fmla="*/ 1 w 9"/>
                <a:gd name="T1" fmla="*/ 3 h 7"/>
                <a:gd name="T2" fmla="*/ 0 w 9"/>
                <a:gd name="T3" fmla="*/ 7 h 7"/>
                <a:gd name="T4" fmla="*/ 1 w 9"/>
                <a:gd name="T5" fmla="*/ 5 h 7"/>
                <a:gd name="T6" fmla="*/ 1 w 9"/>
                <a:gd name="T7" fmla="*/ 2 h 7"/>
                <a:gd name="T8" fmla="*/ 9 w 9"/>
                <a:gd name="T9" fmla="*/ 0 h 7"/>
                <a:gd name="T10" fmla="*/ 2 w 9"/>
                <a:gd name="T11" fmla="*/ 0 h 7"/>
                <a:gd name="T12" fmla="*/ 1 w 9"/>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1" y="3"/>
                  </a:moveTo>
                  <a:cubicBezTo>
                    <a:pt x="0" y="7"/>
                    <a:pt x="0" y="7"/>
                    <a:pt x="0" y="7"/>
                  </a:cubicBezTo>
                  <a:cubicBezTo>
                    <a:pt x="1" y="5"/>
                    <a:pt x="1" y="5"/>
                    <a:pt x="1" y="5"/>
                  </a:cubicBezTo>
                  <a:cubicBezTo>
                    <a:pt x="1" y="2"/>
                    <a:pt x="1" y="2"/>
                    <a:pt x="1" y="2"/>
                  </a:cubicBezTo>
                  <a:cubicBezTo>
                    <a:pt x="3" y="1"/>
                    <a:pt x="6" y="0"/>
                    <a:pt x="9" y="0"/>
                  </a:cubicBezTo>
                  <a:cubicBezTo>
                    <a:pt x="2" y="0"/>
                    <a:pt x="2" y="0"/>
                    <a:pt x="2" y="0"/>
                  </a:cubicBez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11" name="Freeform 722"/>
            <p:cNvSpPr/>
            <p:nvPr/>
          </p:nvSpPr>
          <p:spPr bwMode="auto">
            <a:xfrm>
              <a:off x="63500" y="74613"/>
              <a:ext cx="0" cy="11113"/>
            </a:xfrm>
            <a:custGeom>
              <a:avLst/>
              <a:gdLst>
                <a:gd name="T0" fmla="*/ 0 h 3"/>
                <a:gd name="T1" fmla="*/ 2 h 3"/>
                <a:gd name="T2" fmla="*/ 3 h 3"/>
                <a:gd name="T3" fmla="*/ 3 h 3"/>
                <a:gd name="T4" fmla="*/ 0 h 3"/>
              </a:gdLst>
              <a:ahLst/>
              <a:cxnLst>
                <a:cxn ang="0">
                  <a:pos x="0" y="T0"/>
                </a:cxn>
                <a:cxn ang="0">
                  <a:pos x="0" y="T1"/>
                </a:cxn>
                <a:cxn ang="0">
                  <a:pos x="0" y="T2"/>
                </a:cxn>
                <a:cxn ang="0">
                  <a:pos x="0" y="T3"/>
                </a:cxn>
                <a:cxn ang="0">
                  <a:pos x="0" y="T4"/>
                </a:cxn>
              </a:cxnLst>
              <a:rect l="0" t="0" r="r" b="b"/>
              <a:pathLst>
                <a:path h="3">
                  <a:moveTo>
                    <a:pt x="0" y="0"/>
                  </a:moveTo>
                  <a:cubicBezTo>
                    <a:pt x="0" y="2"/>
                    <a:pt x="0" y="2"/>
                    <a:pt x="0" y="2"/>
                  </a:cubicBezTo>
                  <a:cubicBezTo>
                    <a:pt x="0" y="3"/>
                    <a:pt x="0" y="3"/>
                    <a:pt x="0" y="3"/>
                  </a:cubicBezTo>
                  <a:cubicBezTo>
                    <a:pt x="0" y="3"/>
                    <a:pt x="0" y="3"/>
                    <a:pt x="0" y="3"/>
                  </a:cubicBezTo>
                  <a:lnTo>
                    <a:pt x="0" y="0"/>
                  </a:ln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12" name="Freeform 723"/>
            <p:cNvSpPr/>
            <p:nvPr/>
          </p:nvSpPr>
          <p:spPr bwMode="auto">
            <a:xfrm>
              <a:off x="69850" y="71438"/>
              <a:ext cx="57150" cy="66675"/>
            </a:xfrm>
            <a:custGeom>
              <a:avLst/>
              <a:gdLst>
                <a:gd name="T0" fmla="*/ 14 w 15"/>
                <a:gd name="T1" fmla="*/ 3 h 18"/>
                <a:gd name="T2" fmla="*/ 15 w 15"/>
                <a:gd name="T3" fmla="*/ 0 h 18"/>
                <a:gd name="T4" fmla="*/ 13 w 15"/>
                <a:gd name="T5" fmla="*/ 3 h 18"/>
                <a:gd name="T6" fmla="*/ 0 w 15"/>
                <a:gd name="T7" fmla="*/ 7 h 18"/>
                <a:gd name="T8" fmla="*/ 6 w 15"/>
                <a:gd name="T9" fmla="*/ 11 h 18"/>
                <a:gd name="T10" fmla="*/ 10 w 15"/>
                <a:gd name="T11" fmla="*/ 10 h 18"/>
                <a:gd name="T12" fmla="*/ 10 w 15"/>
                <a:gd name="T13" fmla="*/ 15 h 18"/>
                <a:gd name="T14" fmla="*/ 9 w 15"/>
                <a:gd name="T15" fmla="*/ 18 h 18"/>
                <a:gd name="T16" fmla="*/ 9 w 15"/>
                <a:gd name="T17" fmla="*/ 18 h 18"/>
                <a:gd name="T18" fmla="*/ 13 w 15"/>
                <a:gd name="T19" fmla="*/ 12 h 18"/>
                <a:gd name="T20" fmla="*/ 13 w 15"/>
                <a:gd name="T21" fmla="*/ 11 h 18"/>
                <a:gd name="T22" fmla="*/ 12 w 15"/>
                <a:gd name="T23" fmla="*/ 8 h 18"/>
                <a:gd name="T24" fmla="*/ 14 w 15"/>
                <a:gd name="T25" fmla="*/ 4 h 18"/>
                <a:gd name="T26" fmla="*/ 14 w 15"/>
                <a:gd name="T2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8">
                  <a:moveTo>
                    <a:pt x="14" y="3"/>
                  </a:moveTo>
                  <a:cubicBezTo>
                    <a:pt x="15" y="0"/>
                    <a:pt x="15" y="0"/>
                    <a:pt x="15" y="0"/>
                  </a:cubicBezTo>
                  <a:cubicBezTo>
                    <a:pt x="13" y="3"/>
                    <a:pt x="13" y="3"/>
                    <a:pt x="13" y="3"/>
                  </a:cubicBezTo>
                  <a:cubicBezTo>
                    <a:pt x="12" y="9"/>
                    <a:pt x="8" y="11"/>
                    <a:pt x="0" y="7"/>
                  </a:cubicBezTo>
                  <a:cubicBezTo>
                    <a:pt x="1" y="9"/>
                    <a:pt x="3" y="10"/>
                    <a:pt x="6" y="11"/>
                  </a:cubicBezTo>
                  <a:cubicBezTo>
                    <a:pt x="7" y="11"/>
                    <a:pt x="9" y="11"/>
                    <a:pt x="10" y="10"/>
                  </a:cubicBezTo>
                  <a:cubicBezTo>
                    <a:pt x="10" y="15"/>
                    <a:pt x="10" y="15"/>
                    <a:pt x="10" y="15"/>
                  </a:cubicBezTo>
                  <a:cubicBezTo>
                    <a:pt x="9" y="18"/>
                    <a:pt x="9" y="18"/>
                    <a:pt x="9" y="18"/>
                  </a:cubicBezTo>
                  <a:cubicBezTo>
                    <a:pt x="9" y="18"/>
                    <a:pt x="9" y="18"/>
                    <a:pt x="9" y="18"/>
                  </a:cubicBezTo>
                  <a:cubicBezTo>
                    <a:pt x="11" y="18"/>
                    <a:pt x="12" y="15"/>
                    <a:pt x="13" y="12"/>
                  </a:cubicBezTo>
                  <a:cubicBezTo>
                    <a:pt x="13" y="11"/>
                    <a:pt x="13" y="11"/>
                    <a:pt x="13" y="11"/>
                  </a:cubicBezTo>
                  <a:cubicBezTo>
                    <a:pt x="12" y="8"/>
                    <a:pt x="12" y="8"/>
                    <a:pt x="12" y="8"/>
                  </a:cubicBezTo>
                  <a:cubicBezTo>
                    <a:pt x="13" y="7"/>
                    <a:pt x="14" y="6"/>
                    <a:pt x="14" y="4"/>
                  </a:cubicBezTo>
                  <a:lnTo>
                    <a:pt x="14" y="3"/>
                  </a:ln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13" name="Freeform 724"/>
            <p:cNvSpPr/>
            <p:nvPr/>
          </p:nvSpPr>
          <p:spPr bwMode="auto">
            <a:xfrm>
              <a:off x="14288" y="157163"/>
              <a:ext cx="90488" cy="96838"/>
            </a:xfrm>
            <a:custGeom>
              <a:avLst/>
              <a:gdLst>
                <a:gd name="T0" fmla="*/ 2 w 24"/>
                <a:gd name="T1" fmla="*/ 1 h 26"/>
                <a:gd name="T2" fmla="*/ 0 w 24"/>
                <a:gd name="T3" fmla="*/ 0 h 26"/>
                <a:gd name="T4" fmla="*/ 19 w 24"/>
                <a:gd name="T5" fmla="*/ 25 h 26"/>
                <a:gd name="T6" fmla="*/ 24 w 24"/>
                <a:gd name="T7" fmla="*/ 26 h 26"/>
                <a:gd name="T8" fmla="*/ 21 w 24"/>
                <a:gd name="T9" fmla="*/ 23 h 26"/>
                <a:gd name="T10" fmla="*/ 18 w 24"/>
                <a:gd name="T11" fmla="*/ 19 h 26"/>
                <a:gd name="T12" fmla="*/ 18 w 24"/>
                <a:gd name="T13" fmla="*/ 19 h 26"/>
                <a:gd name="T14" fmla="*/ 18 w 24"/>
                <a:gd name="T15" fmla="*/ 19 h 26"/>
                <a:gd name="T16" fmla="*/ 2 w 24"/>
                <a:gd name="T17"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6">
                  <a:moveTo>
                    <a:pt x="2" y="1"/>
                  </a:moveTo>
                  <a:cubicBezTo>
                    <a:pt x="1" y="0"/>
                    <a:pt x="1" y="0"/>
                    <a:pt x="0" y="0"/>
                  </a:cubicBezTo>
                  <a:cubicBezTo>
                    <a:pt x="7" y="8"/>
                    <a:pt x="14" y="16"/>
                    <a:pt x="19" y="25"/>
                  </a:cubicBezTo>
                  <a:cubicBezTo>
                    <a:pt x="24" y="26"/>
                    <a:pt x="24" y="26"/>
                    <a:pt x="24" y="26"/>
                  </a:cubicBezTo>
                  <a:cubicBezTo>
                    <a:pt x="21" y="23"/>
                    <a:pt x="21" y="23"/>
                    <a:pt x="21" y="23"/>
                  </a:cubicBezTo>
                  <a:cubicBezTo>
                    <a:pt x="18" y="19"/>
                    <a:pt x="18" y="19"/>
                    <a:pt x="18" y="19"/>
                  </a:cubicBezTo>
                  <a:cubicBezTo>
                    <a:pt x="18" y="19"/>
                    <a:pt x="18" y="19"/>
                    <a:pt x="18" y="19"/>
                  </a:cubicBezTo>
                  <a:cubicBezTo>
                    <a:pt x="18" y="19"/>
                    <a:pt x="18" y="19"/>
                    <a:pt x="18" y="19"/>
                  </a:cubicBezTo>
                  <a:cubicBezTo>
                    <a:pt x="14" y="10"/>
                    <a:pt x="9" y="4"/>
                    <a:pt x="2" y="1"/>
                  </a:cubicBezTo>
                  <a:close/>
                </a:path>
              </a:pathLst>
            </a:custGeom>
            <a:solidFill>
              <a:srgbClr val="D6D7D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14" name="Freeform 725"/>
            <p:cNvSpPr>
              <a:spLocks noEditPoints="1"/>
            </p:cNvSpPr>
            <p:nvPr/>
          </p:nvSpPr>
          <p:spPr bwMode="auto">
            <a:xfrm>
              <a:off x="14288" y="123825"/>
              <a:ext cx="93663" cy="104775"/>
            </a:xfrm>
            <a:custGeom>
              <a:avLst/>
              <a:gdLst>
                <a:gd name="T0" fmla="*/ 0 w 25"/>
                <a:gd name="T1" fmla="*/ 9 h 28"/>
                <a:gd name="T2" fmla="*/ 2 w 25"/>
                <a:gd name="T3" fmla="*/ 10 h 28"/>
                <a:gd name="T4" fmla="*/ 18 w 25"/>
                <a:gd name="T5" fmla="*/ 28 h 28"/>
                <a:gd name="T6" fmla="*/ 18 w 25"/>
                <a:gd name="T7" fmla="*/ 28 h 28"/>
                <a:gd name="T8" fmla="*/ 25 w 25"/>
                <a:gd name="T9" fmla="*/ 28 h 28"/>
                <a:gd name="T10" fmla="*/ 23 w 25"/>
                <a:gd name="T11" fmla="*/ 15 h 28"/>
                <a:gd name="T12" fmla="*/ 23 w 25"/>
                <a:gd name="T13" fmla="*/ 12 h 28"/>
                <a:gd name="T14" fmla="*/ 21 w 25"/>
                <a:gd name="T15" fmla="*/ 14 h 28"/>
                <a:gd name="T16" fmla="*/ 11 w 25"/>
                <a:gd name="T17" fmla="*/ 0 h 28"/>
                <a:gd name="T18" fmla="*/ 0 w 25"/>
                <a:gd name="T19" fmla="*/ 9 h 28"/>
                <a:gd name="T20" fmla="*/ 12 w 25"/>
                <a:gd name="T21" fmla="*/ 3 h 28"/>
                <a:gd name="T22" fmla="*/ 3 w 25"/>
                <a:gd name="T23" fmla="*/ 9 h 28"/>
                <a:gd name="T24" fmla="*/ 1 w 25"/>
                <a:gd name="T25" fmla="*/ 8 h 28"/>
                <a:gd name="T26" fmla="*/ 11 w 25"/>
                <a:gd name="T27" fmla="*/ 1 h 28"/>
                <a:gd name="T28" fmla="*/ 12 w 25"/>
                <a:gd name="T29"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8">
                  <a:moveTo>
                    <a:pt x="0" y="9"/>
                  </a:moveTo>
                  <a:cubicBezTo>
                    <a:pt x="1" y="9"/>
                    <a:pt x="1" y="9"/>
                    <a:pt x="2" y="10"/>
                  </a:cubicBezTo>
                  <a:cubicBezTo>
                    <a:pt x="9" y="13"/>
                    <a:pt x="14" y="19"/>
                    <a:pt x="18" y="28"/>
                  </a:cubicBezTo>
                  <a:cubicBezTo>
                    <a:pt x="18" y="28"/>
                    <a:pt x="18" y="28"/>
                    <a:pt x="18" y="28"/>
                  </a:cubicBezTo>
                  <a:cubicBezTo>
                    <a:pt x="25" y="28"/>
                    <a:pt x="25" y="28"/>
                    <a:pt x="25" y="28"/>
                  </a:cubicBezTo>
                  <a:cubicBezTo>
                    <a:pt x="23" y="15"/>
                    <a:pt x="23" y="15"/>
                    <a:pt x="23" y="15"/>
                  </a:cubicBezTo>
                  <a:cubicBezTo>
                    <a:pt x="23" y="12"/>
                    <a:pt x="23" y="12"/>
                    <a:pt x="23" y="12"/>
                  </a:cubicBezTo>
                  <a:cubicBezTo>
                    <a:pt x="21" y="14"/>
                    <a:pt x="21" y="14"/>
                    <a:pt x="21" y="14"/>
                  </a:cubicBezTo>
                  <a:cubicBezTo>
                    <a:pt x="11" y="0"/>
                    <a:pt x="11" y="0"/>
                    <a:pt x="11" y="0"/>
                  </a:cubicBezTo>
                  <a:lnTo>
                    <a:pt x="0" y="9"/>
                  </a:lnTo>
                  <a:close/>
                  <a:moveTo>
                    <a:pt x="12" y="3"/>
                  </a:moveTo>
                  <a:cubicBezTo>
                    <a:pt x="3" y="9"/>
                    <a:pt x="3" y="9"/>
                    <a:pt x="3" y="9"/>
                  </a:cubicBezTo>
                  <a:cubicBezTo>
                    <a:pt x="2" y="9"/>
                    <a:pt x="2" y="9"/>
                    <a:pt x="1" y="8"/>
                  </a:cubicBezTo>
                  <a:cubicBezTo>
                    <a:pt x="11" y="1"/>
                    <a:pt x="11" y="1"/>
                    <a:pt x="11" y="1"/>
                  </a:cubicBezTo>
                  <a:lnTo>
                    <a:pt x="12" y="3"/>
                  </a:ln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15" name="Freeform 726"/>
            <p:cNvSpPr/>
            <p:nvPr/>
          </p:nvSpPr>
          <p:spPr bwMode="auto">
            <a:xfrm>
              <a:off x="17463" y="127000"/>
              <a:ext cx="41275" cy="30163"/>
            </a:xfrm>
            <a:custGeom>
              <a:avLst/>
              <a:gdLst>
                <a:gd name="T0" fmla="*/ 2 w 11"/>
                <a:gd name="T1" fmla="*/ 8 h 8"/>
                <a:gd name="T2" fmla="*/ 11 w 11"/>
                <a:gd name="T3" fmla="*/ 2 h 8"/>
                <a:gd name="T4" fmla="*/ 10 w 11"/>
                <a:gd name="T5" fmla="*/ 0 h 8"/>
                <a:gd name="T6" fmla="*/ 0 w 11"/>
                <a:gd name="T7" fmla="*/ 7 h 8"/>
                <a:gd name="T8" fmla="*/ 2 w 11"/>
                <a:gd name="T9" fmla="*/ 8 h 8"/>
              </a:gdLst>
              <a:ahLst/>
              <a:cxnLst>
                <a:cxn ang="0">
                  <a:pos x="T0" y="T1"/>
                </a:cxn>
                <a:cxn ang="0">
                  <a:pos x="T2" y="T3"/>
                </a:cxn>
                <a:cxn ang="0">
                  <a:pos x="T4" y="T5"/>
                </a:cxn>
                <a:cxn ang="0">
                  <a:pos x="T6" y="T7"/>
                </a:cxn>
                <a:cxn ang="0">
                  <a:pos x="T8" y="T9"/>
                </a:cxn>
              </a:cxnLst>
              <a:rect l="0" t="0" r="r" b="b"/>
              <a:pathLst>
                <a:path w="11" h="8">
                  <a:moveTo>
                    <a:pt x="2" y="8"/>
                  </a:moveTo>
                  <a:cubicBezTo>
                    <a:pt x="11" y="2"/>
                    <a:pt x="11" y="2"/>
                    <a:pt x="11" y="2"/>
                  </a:cubicBezTo>
                  <a:cubicBezTo>
                    <a:pt x="10" y="0"/>
                    <a:pt x="10" y="0"/>
                    <a:pt x="10" y="0"/>
                  </a:cubicBezTo>
                  <a:cubicBezTo>
                    <a:pt x="0" y="7"/>
                    <a:pt x="0" y="7"/>
                    <a:pt x="0" y="7"/>
                  </a:cubicBezTo>
                  <a:cubicBezTo>
                    <a:pt x="1" y="8"/>
                    <a:pt x="1" y="8"/>
                    <a:pt x="2"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16" name="Freeform 727"/>
            <p:cNvSpPr/>
            <p:nvPr/>
          </p:nvSpPr>
          <p:spPr bwMode="auto">
            <a:xfrm>
              <a:off x="25400" y="149225"/>
              <a:ext cx="203200" cy="173038"/>
            </a:xfrm>
            <a:custGeom>
              <a:avLst/>
              <a:gdLst>
                <a:gd name="T0" fmla="*/ 41 w 54"/>
                <a:gd name="T1" fmla="*/ 2 h 46"/>
                <a:gd name="T2" fmla="*/ 39 w 54"/>
                <a:gd name="T3" fmla="*/ 0 h 46"/>
                <a:gd name="T4" fmla="*/ 36 w 54"/>
                <a:gd name="T5" fmla="*/ 5 h 46"/>
                <a:gd name="T6" fmla="*/ 36 w 54"/>
                <a:gd name="T7" fmla="*/ 16 h 46"/>
                <a:gd name="T8" fmla="*/ 30 w 54"/>
                <a:gd name="T9" fmla="*/ 19 h 46"/>
                <a:gd name="T10" fmla="*/ 30 w 54"/>
                <a:gd name="T11" fmla="*/ 20 h 46"/>
                <a:gd name="T12" fmla="*/ 35 w 54"/>
                <a:gd name="T13" fmla="*/ 19 h 46"/>
                <a:gd name="T14" fmla="*/ 37 w 54"/>
                <a:gd name="T15" fmla="*/ 19 h 46"/>
                <a:gd name="T16" fmla="*/ 38 w 54"/>
                <a:gd name="T17" fmla="*/ 15 h 46"/>
                <a:gd name="T18" fmla="*/ 38 w 54"/>
                <a:gd name="T19" fmla="*/ 5 h 46"/>
                <a:gd name="T20" fmla="*/ 40 w 54"/>
                <a:gd name="T21" fmla="*/ 3 h 46"/>
                <a:gd name="T22" fmla="*/ 47 w 54"/>
                <a:gd name="T23" fmla="*/ 15 h 46"/>
                <a:gd name="T24" fmla="*/ 47 w 54"/>
                <a:gd name="T25" fmla="*/ 25 h 46"/>
                <a:gd name="T26" fmla="*/ 26 w 54"/>
                <a:gd name="T27" fmla="*/ 24 h 46"/>
                <a:gd name="T28" fmla="*/ 26 w 54"/>
                <a:gd name="T29" fmla="*/ 28 h 46"/>
                <a:gd name="T30" fmla="*/ 26 w 54"/>
                <a:gd name="T31" fmla="*/ 28 h 46"/>
                <a:gd name="T32" fmla="*/ 34 w 54"/>
                <a:gd name="T33" fmla="*/ 31 h 46"/>
                <a:gd name="T34" fmla="*/ 0 w 54"/>
                <a:gd name="T35" fmla="*/ 31 h 46"/>
                <a:gd name="T36" fmla="*/ 2 w 54"/>
                <a:gd name="T37" fmla="*/ 35 h 46"/>
                <a:gd name="T38" fmla="*/ 2 w 54"/>
                <a:gd name="T39" fmla="*/ 36 h 46"/>
                <a:gd name="T40" fmla="*/ 4 w 54"/>
                <a:gd name="T41" fmla="*/ 37 h 46"/>
                <a:gd name="T42" fmla="*/ 7 w 54"/>
                <a:gd name="T43" fmla="*/ 39 h 46"/>
                <a:gd name="T44" fmla="*/ 25 w 54"/>
                <a:gd name="T45" fmla="*/ 40 h 46"/>
                <a:gd name="T46" fmla="*/ 33 w 54"/>
                <a:gd name="T47" fmla="*/ 38 h 46"/>
                <a:gd name="T48" fmla="*/ 34 w 54"/>
                <a:gd name="T49" fmla="*/ 37 h 46"/>
                <a:gd name="T50" fmla="*/ 37 w 54"/>
                <a:gd name="T51" fmla="*/ 35 h 46"/>
                <a:gd name="T52" fmla="*/ 37 w 54"/>
                <a:gd name="T53" fmla="*/ 39 h 46"/>
                <a:gd name="T54" fmla="*/ 35 w 54"/>
                <a:gd name="T55" fmla="*/ 42 h 46"/>
                <a:gd name="T56" fmla="*/ 35 w 54"/>
                <a:gd name="T57" fmla="*/ 44 h 46"/>
                <a:gd name="T58" fmla="*/ 35 w 54"/>
                <a:gd name="T59" fmla="*/ 46 h 46"/>
                <a:gd name="T60" fmla="*/ 37 w 54"/>
                <a:gd name="T61" fmla="*/ 45 h 46"/>
                <a:gd name="T62" fmla="*/ 40 w 54"/>
                <a:gd name="T63" fmla="*/ 43 h 46"/>
                <a:gd name="T64" fmla="*/ 38 w 54"/>
                <a:gd name="T65" fmla="*/ 34 h 46"/>
                <a:gd name="T66" fmla="*/ 37 w 54"/>
                <a:gd name="T67" fmla="*/ 32 h 46"/>
                <a:gd name="T68" fmla="*/ 40 w 54"/>
                <a:gd name="T69" fmla="*/ 32 h 46"/>
                <a:gd name="T70" fmla="*/ 42 w 54"/>
                <a:gd name="T71" fmla="*/ 33 h 46"/>
                <a:gd name="T72" fmla="*/ 53 w 54"/>
                <a:gd name="T73" fmla="*/ 22 h 46"/>
                <a:gd name="T74" fmla="*/ 47 w 54"/>
                <a:gd name="T75" fmla="*/ 13 h 46"/>
                <a:gd name="T76" fmla="*/ 41 w 54"/>
                <a:gd name="T77" fmla="*/ 3 h 46"/>
                <a:gd name="T78" fmla="*/ 41 w 54"/>
                <a:gd name="T79" fmla="*/ 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4" h="46">
                  <a:moveTo>
                    <a:pt x="41" y="2"/>
                  </a:moveTo>
                  <a:cubicBezTo>
                    <a:pt x="40" y="1"/>
                    <a:pt x="39" y="1"/>
                    <a:pt x="39" y="0"/>
                  </a:cubicBezTo>
                  <a:cubicBezTo>
                    <a:pt x="36" y="5"/>
                    <a:pt x="36" y="5"/>
                    <a:pt x="36" y="5"/>
                  </a:cubicBezTo>
                  <a:cubicBezTo>
                    <a:pt x="36" y="16"/>
                    <a:pt x="36" y="16"/>
                    <a:pt x="36" y="16"/>
                  </a:cubicBezTo>
                  <a:cubicBezTo>
                    <a:pt x="30" y="19"/>
                    <a:pt x="30" y="19"/>
                    <a:pt x="30" y="19"/>
                  </a:cubicBezTo>
                  <a:cubicBezTo>
                    <a:pt x="30" y="20"/>
                    <a:pt x="30" y="20"/>
                    <a:pt x="30" y="20"/>
                  </a:cubicBezTo>
                  <a:cubicBezTo>
                    <a:pt x="35" y="19"/>
                    <a:pt x="35" y="19"/>
                    <a:pt x="35" y="19"/>
                  </a:cubicBezTo>
                  <a:cubicBezTo>
                    <a:pt x="37" y="19"/>
                    <a:pt x="37" y="19"/>
                    <a:pt x="37" y="19"/>
                  </a:cubicBezTo>
                  <a:cubicBezTo>
                    <a:pt x="38" y="15"/>
                    <a:pt x="38" y="15"/>
                    <a:pt x="38" y="15"/>
                  </a:cubicBezTo>
                  <a:cubicBezTo>
                    <a:pt x="38" y="5"/>
                    <a:pt x="38" y="5"/>
                    <a:pt x="38" y="5"/>
                  </a:cubicBezTo>
                  <a:cubicBezTo>
                    <a:pt x="40" y="3"/>
                    <a:pt x="40" y="3"/>
                    <a:pt x="40" y="3"/>
                  </a:cubicBezTo>
                  <a:cubicBezTo>
                    <a:pt x="47" y="15"/>
                    <a:pt x="47" y="15"/>
                    <a:pt x="47" y="15"/>
                  </a:cubicBezTo>
                  <a:cubicBezTo>
                    <a:pt x="49" y="19"/>
                    <a:pt x="49" y="23"/>
                    <a:pt x="47" y="25"/>
                  </a:cubicBezTo>
                  <a:cubicBezTo>
                    <a:pt x="41" y="25"/>
                    <a:pt x="34" y="25"/>
                    <a:pt x="26" y="24"/>
                  </a:cubicBezTo>
                  <a:cubicBezTo>
                    <a:pt x="27" y="25"/>
                    <a:pt x="26" y="27"/>
                    <a:pt x="26" y="28"/>
                  </a:cubicBezTo>
                  <a:cubicBezTo>
                    <a:pt x="26" y="28"/>
                    <a:pt x="26" y="28"/>
                    <a:pt x="26" y="28"/>
                  </a:cubicBezTo>
                  <a:cubicBezTo>
                    <a:pt x="34" y="31"/>
                    <a:pt x="34" y="31"/>
                    <a:pt x="34" y="31"/>
                  </a:cubicBezTo>
                  <a:cubicBezTo>
                    <a:pt x="23" y="36"/>
                    <a:pt x="12" y="36"/>
                    <a:pt x="0" y="31"/>
                  </a:cubicBezTo>
                  <a:cubicBezTo>
                    <a:pt x="1" y="32"/>
                    <a:pt x="1" y="34"/>
                    <a:pt x="2" y="35"/>
                  </a:cubicBezTo>
                  <a:cubicBezTo>
                    <a:pt x="2" y="36"/>
                    <a:pt x="2" y="36"/>
                    <a:pt x="2" y="36"/>
                  </a:cubicBezTo>
                  <a:cubicBezTo>
                    <a:pt x="3" y="36"/>
                    <a:pt x="3" y="37"/>
                    <a:pt x="4" y="37"/>
                  </a:cubicBezTo>
                  <a:cubicBezTo>
                    <a:pt x="5" y="38"/>
                    <a:pt x="6" y="38"/>
                    <a:pt x="7" y="39"/>
                  </a:cubicBezTo>
                  <a:cubicBezTo>
                    <a:pt x="13" y="41"/>
                    <a:pt x="19" y="42"/>
                    <a:pt x="25" y="40"/>
                  </a:cubicBezTo>
                  <a:cubicBezTo>
                    <a:pt x="27" y="40"/>
                    <a:pt x="30" y="39"/>
                    <a:pt x="33" y="38"/>
                  </a:cubicBezTo>
                  <a:cubicBezTo>
                    <a:pt x="34" y="37"/>
                    <a:pt x="34" y="37"/>
                    <a:pt x="34" y="37"/>
                  </a:cubicBezTo>
                  <a:cubicBezTo>
                    <a:pt x="37" y="35"/>
                    <a:pt x="37" y="35"/>
                    <a:pt x="37" y="35"/>
                  </a:cubicBezTo>
                  <a:cubicBezTo>
                    <a:pt x="37" y="39"/>
                    <a:pt x="37" y="39"/>
                    <a:pt x="37" y="39"/>
                  </a:cubicBezTo>
                  <a:cubicBezTo>
                    <a:pt x="35" y="42"/>
                    <a:pt x="35" y="42"/>
                    <a:pt x="35" y="42"/>
                  </a:cubicBezTo>
                  <a:cubicBezTo>
                    <a:pt x="35" y="44"/>
                    <a:pt x="35" y="44"/>
                    <a:pt x="35" y="44"/>
                  </a:cubicBezTo>
                  <a:cubicBezTo>
                    <a:pt x="35" y="46"/>
                    <a:pt x="35" y="46"/>
                    <a:pt x="35" y="46"/>
                  </a:cubicBezTo>
                  <a:cubicBezTo>
                    <a:pt x="37" y="45"/>
                    <a:pt x="37" y="45"/>
                    <a:pt x="37" y="45"/>
                  </a:cubicBezTo>
                  <a:cubicBezTo>
                    <a:pt x="40" y="43"/>
                    <a:pt x="40" y="43"/>
                    <a:pt x="40" y="43"/>
                  </a:cubicBezTo>
                  <a:cubicBezTo>
                    <a:pt x="38" y="34"/>
                    <a:pt x="38" y="34"/>
                    <a:pt x="38" y="34"/>
                  </a:cubicBezTo>
                  <a:cubicBezTo>
                    <a:pt x="37" y="32"/>
                    <a:pt x="37" y="32"/>
                    <a:pt x="37" y="32"/>
                  </a:cubicBezTo>
                  <a:cubicBezTo>
                    <a:pt x="40" y="32"/>
                    <a:pt x="40" y="32"/>
                    <a:pt x="40" y="32"/>
                  </a:cubicBezTo>
                  <a:cubicBezTo>
                    <a:pt x="42" y="33"/>
                    <a:pt x="42" y="33"/>
                    <a:pt x="42" y="33"/>
                  </a:cubicBezTo>
                  <a:cubicBezTo>
                    <a:pt x="50" y="33"/>
                    <a:pt x="54" y="29"/>
                    <a:pt x="53" y="22"/>
                  </a:cubicBezTo>
                  <a:cubicBezTo>
                    <a:pt x="47" y="13"/>
                    <a:pt x="47" y="13"/>
                    <a:pt x="47" y="13"/>
                  </a:cubicBezTo>
                  <a:cubicBezTo>
                    <a:pt x="41" y="3"/>
                    <a:pt x="41" y="3"/>
                    <a:pt x="41" y="3"/>
                  </a:cubicBezTo>
                  <a:lnTo>
                    <a:pt x="41" y="2"/>
                  </a:lnTo>
                  <a:close/>
                </a:path>
              </a:pathLst>
            </a:custGeom>
            <a:solidFill>
              <a:srgbClr val="D6D7D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17" name="Freeform 728"/>
            <p:cNvSpPr/>
            <p:nvPr/>
          </p:nvSpPr>
          <p:spPr bwMode="auto">
            <a:xfrm>
              <a:off x="104775" y="138113"/>
              <a:ext cx="33338" cy="87313"/>
            </a:xfrm>
            <a:custGeom>
              <a:avLst/>
              <a:gdLst>
                <a:gd name="T0" fmla="*/ 9 w 9"/>
                <a:gd name="T1" fmla="*/ 23 h 23"/>
                <a:gd name="T2" fmla="*/ 9 w 9"/>
                <a:gd name="T3" fmla="*/ 22 h 23"/>
                <a:gd name="T4" fmla="*/ 6 w 9"/>
                <a:gd name="T5" fmla="*/ 10 h 23"/>
                <a:gd name="T6" fmla="*/ 4 w 9"/>
                <a:gd name="T7" fmla="*/ 6 h 23"/>
                <a:gd name="T8" fmla="*/ 3 w 9"/>
                <a:gd name="T9" fmla="*/ 5 h 23"/>
                <a:gd name="T10" fmla="*/ 4 w 9"/>
                <a:gd name="T11" fmla="*/ 3 h 23"/>
                <a:gd name="T12" fmla="*/ 0 w 9"/>
                <a:gd name="T13" fmla="*/ 0 h 23"/>
                <a:gd name="T14" fmla="*/ 0 w 9"/>
                <a:gd name="T15" fmla="*/ 1 h 23"/>
                <a:gd name="T16" fmla="*/ 2 w 9"/>
                <a:gd name="T17" fmla="*/ 2 h 23"/>
                <a:gd name="T18" fmla="*/ 0 w 9"/>
                <a:gd name="T19" fmla="*/ 5 h 23"/>
                <a:gd name="T20" fmla="*/ 1 w 9"/>
                <a:gd name="T21" fmla="*/ 5 h 23"/>
                <a:gd name="T22" fmla="*/ 2 w 9"/>
                <a:gd name="T23" fmla="*/ 5 h 23"/>
                <a:gd name="T24" fmla="*/ 5 w 9"/>
                <a:gd name="T25" fmla="*/ 23 h 23"/>
                <a:gd name="T26" fmla="*/ 9 w 9"/>
                <a:gd name="T2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23">
                  <a:moveTo>
                    <a:pt x="9" y="23"/>
                  </a:moveTo>
                  <a:cubicBezTo>
                    <a:pt x="9" y="22"/>
                    <a:pt x="9" y="22"/>
                    <a:pt x="9" y="22"/>
                  </a:cubicBezTo>
                  <a:cubicBezTo>
                    <a:pt x="6" y="10"/>
                    <a:pt x="6" y="10"/>
                    <a:pt x="6" y="10"/>
                  </a:cubicBezTo>
                  <a:cubicBezTo>
                    <a:pt x="4" y="6"/>
                    <a:pt x="4" y="6"/>
                    <a:pt x="4" y="6"/>
                  </a:cubicBezTo>
                  <a:cubicBezTo>
                    <a:pt x="3" y="5"/>
                    <a:pt x="3" y="5"/>
                    <a:pt x="3" y="5"/>
                  </a:cubicBezTo>
                  <a:cubicBezTo>
                    <a:pt x="4" y="3"/>
                    <a:pt x="4" y="3"/>
                    <a:pt x="4" y="3"/>
                  </a:cubicBezTo>
                  <a:cubicBezTo>
                    <a:pt x="3" y="1"/>
                    <a:pt x="1" y="1"/>
                    <a:pt x="0" y="0"/>
                  </a:cubicBezTo>
                  <a:cubicBezTo>
                    <a:pt x="0" y="1"/>
                    <a:pt x="0" y="1"/>
                    <a:pt x="0" y="1"/>
                  </a:cubicBezTo>
                  <a:cubicBezTo>
                    <a:pt x="2" y="2"/>
                    <a:pt x="2" y="2"/>
                    <a:pt x="2" y="2"/>
                  </a:cubicBezTo>
                  <a:cubicBezTo>
                    <a:pt x="0" y="5"/>
                    <a:pt x="0" y="5"/>
                    <a:pt x="0" y="5"/>
                  </a:cubicBezTo>
                  <a:cubicBezTo>
                    <a:pt x="1" y="5"/>
                    <a:pt x="1" y="5"/>
                    <a:pt x="1" y="5"/>
                  </a:cubicBezTo>
                  <a:cubicBezTo>
                    <a:pt x="2" y="5"/>
                    <a:pt x="2" y="5"/>
                    <a:pt x="2" y="5"/>
                  </a:cubicBezTo>
                  <a:cubicBezTo>
                    <a:pt x="5" y="23"/>
                    <a:pt x="5" y="23"/>
                    <a:pt x="5" y="23"/>
                  </a:cubicBezTo>
                  <a:lnTo>
                    <a:pt x="9" y="23"/>
                  </a:lnTo>
                  <a:close/>
                </a:path>
              </a:pathLst>
            </a:custGeom>
            <a:solidFill>
              <a:srgbClr val="53795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18" name="Freeform 729"/>
            <p:cNvSpPr/>
            <p:nvPr/>
          </p:nvSpPr>
          <p:spPr bwMode="auto">
            <a:xfrm>
              <a:off x="123825" y="217488"/>
              <a:ext cx="66675" cy="14288"/>
            </a:xfrm>
            <a:custGeom>
              <a:avLst/>
              <a:gdLst>
                <a:gd name="T0" fmla="*/ 9 w 18"/>
                <a:gd name="T1" fmla="*/ 1 h 4"/>
                <a:gd name="T2" fmla="*/ 4 w 18"/>
                <a:gd name="T3" fmla="*/ 2 h 4"/>
                <a:gd name="T4" fmla="*/ 0 w 18"/>
                <a:gd name="T5" fmla="*/ 2 h 4"/>
                <a:gd name="T6" fmla="*/ 0 w 18"/>
                <a:gd name="T7" fmla="*/ 2 h 4"/>
                <a:gd name="T8" fmla="*/ 0 w 18"/>
                <a:gd name="T9" fmla="*/ 4 h 4"/>
                <a:gd name="T10" fmla="*/ 1 w 18"/>
                <a:gd name="T11" fmla="*/ 4 h 4"/>
                <a:gd name="T12" fmla="*/ 1 w 18"/>
                <a:gd name="T13" fmla="*/ 3 h 4"/>
                <a:gd name="T14" fmla="*/ 9 w 18"/>
                <a:gd name="T15" fmla="*/ 2 h 4"/>
                <a:gd name="T16" fmla="*/ 17 w 18"/>
                <a:gd name="T17" fmla="*/ 1 h 4"/>
                <a:gd name="T18" fmla="*/ 17 w 18"/>
                <a:gd name="T19" fmla="*/ 0 h 4"/>
                <a:gd name="T20" fmla="*/ 18 w 18"/>
                <a:gd name="T21" fmla="*/ 0 h 4"/>
                <a:gd name="T22" fmla="*/ 17 w 18"/>
                <a:gd name="T23" fmla="*/ 0 h 4"/>
                <a:gd name="T24" fmla="*/ 16 w 18"/>
                <a:gd name="T25" fmla="*/ 0 h 4"/>
                <a:gd name="T26" fmla="*/ 15 w 18"/>
                <a:gd name="T27" fmla="*/ 0 h 4"/>
                <a:gd name="T28" fmla="*/ 13 w 18"/>
                <a:gd name="T29" fmla="*/ 1 h 4"/>
                <a:gd name="T30" fmla="*/ 12 w 18"/>
                <a:gd name="T31" fmla="*/ 1 h 4"/>
                <a:gd name="T32" fmla="*/ 11 w 18"/>
                <a:gd name="T33" fmla="*/ 1 h 4"/>
                <a:gd name="T34" fmla="*/ 11 w 18"/>
                <a:gd name="T35" fmla="*/ 1 h 4"/>
                <a:gd name="T36" fmla="*/ 9 w 18"/>
                <a:gd name="T3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4">
                  <a:moveTo>
                    <a:pt x="9" y="1"/>
                  </a:moveTo>
                  <a:cubicBezTo>
                    <a:pt x="4" y="2"/>
                    <a:pt x="4" y="2"/>
                    <a:pt x="4" y="2"/>
                  </a:cubicBezTo>
                  <a:cubicBezTo>
                    <a:pt x="0" y="2"/>
                    <a:pt x="0" y="2"/>
                    <a:pt x="0" y="2"/>
                  </a:cubicBezTo>
                  <a:cubicBezTo>
                    <a:pt x="0" y="2"/>
                    <a:pt x="0" y="2"/>
                    <a:pt x="0" y="2"/>
                  </a:cubicBezTo>
                  <a:cubicBezTo>
                    <a:pt x="0" y="3"/>
                    <a:pt x="0" y="3"/>
                    <a:pt x="0" y="4"/>
                  </a:cubicBezTo>
                  <a:cubicBezTo>
                    <a:pt x="1" y="4"/>
                    <a:pt x="1" y="4"/>
                    <a:pt x="1" y="4"/>
                  </a:cubicBezTo>
                  <a:cubicBezTo>
                    <a:pt x="1" y="4"/>
                    <a:pt x="1" y="3"/>
                    <a:pt x="1" y="3"/>
                  </a:cubicBezTo>
                  <a:cubicBezTo>
                    <a:pt x="9" y="2"/>
                    <a:pt x="9" y="2"/>
                    <a:pt x="9" y="2"/>
                  </a:cubicBezTo>
                  <a:cubicBezTo>
                    <a:pt x="17" y="1"/>
                    <a:pt x="17" y="1"/>
                    <a:pt x="17" y="1"/>
                  </a:cubicBezTo>
                  <a:cubicBezTo>
                    <a:pt x="17" y="0"/>
                    <a:pt x="17" y="0"/>
                    <a:pt x="17" y="0"/>
                  </a:cubicBezTo>
                  <a:cubicBezTo>
                    <a:pt x="18" y="0"/>
                    <a:pt x="18" y="0"/>
                    <a:pt x="18" y="0"/>
                  </a:cubicBezTo>
                  <a:cubicBezTo>
                    <a:pt x="17" y="0"/>
                    <a:pt x="17" y="0"/>
                    <a:pt x="17" y="0"/>
                  </a:cubicBezTo>
                  <a:cubicBezTo>
                    <a:pt x="16" y="0"/>
                    <a:pt x="16" y="0"/>
                    <a:pt x="16" y="0"/>
                  </a:cubicBezTo>
                  <a:cubicBezTo>
                    <a:pt x="15" y="0"/>
                    <a:pt x="15" y="0"/>
                    <a:pt x="15" y="0"/>
                  </a:cubicBezTo>
                  <a:cubicBezTo>
                    <a:pt x="13" y="1"/>
                    <a:pt x="13" y="1"/>
                    <a:pt x="13" y="1"/>
                  </a:cubicBezTo>
                  <a:cubicBezTo>
                    <a:pt x="12" y="1"/>
                    <a:pt x="12" y="1"/>
                    <a:pt x="12" y="1"/>
                  </a:cubicBezTo>
                  <a:cubicBezTo>
                    <a:pt x="11" y="1"/>
                    <a:pt x="11" y="1"/>
                    <a:pt x="11" y="1"/>
                  </a:cubicBezTo>
                  <a:cubicBezTo>
                    <a:pt x="11" y="1"/>
                    <a:pt x="11" y="1"/>
                    <a:pt x="11" y="1"/>
                  </a:cubicBezTo>
                  <a:lnTo>
                    <a:pt x="9" y="1"/>
                  </a:ln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19" name="Freeform 730"/>
            <p:cNvSpPr/>
            <p:nvPr/>
          </p:nvSpPr>
          <p:spPr bwMode="auto">
            <a:xfrm>
              <a:off x="123825" y="160338"/>
              <a:ext cx="85725" cy="82550"/>
            </a:xfrm>
            <a:custGeom>
              <a:avLst/>
              <a:gdLst>
                <a:gd name="T0" fmla="*/ 16 w 23"/>
                <a:gd name="T1" fmla="*/ 12 h 22"/>
                <a:gd name="T2" fmla="*/ 16 w 23"/>
                <a:gd name="T3" fmla="*/ 12 h 22"/>
                <a:gd name="T4" fmla="*/ 17 w 23"/>
                <a:gd name="T5" fmla="*/ 13 h 22"/>
                <a:gd name="T6" fmla="*/ 18 w 23"/>
                <a:gd name="T7" fmla="*/ 14 h 22"/>
                <a:gd name="T8" fmla="*/ 18 w 23"/>
                <a:gd name="T9" fmla="*/ 15 h 22"/>
                <a:gd name="T10" fmla="*/ 18 w 23"/>
                <a:gd name="T11" fmla="*/ 15 h 22"/>
                <a:gd name="T12" fmla="*/ 18 w 23"/>
                <a:gd name="T13" fmla="*/ 15 h 22"/>
                <a:gd name="T14" fmla="*/ 19 w 23"/>
                <a:gd name="T15" fmla="*/ 17 h 22"/>
                <a:gd name="T16" fmla="*/ 1 w 23"/>
                <a:gd name="T17" fmla="*/ 19 h 22"/>
                <a:gd name="T18" fmla="*/ 1 w 23"/>
                <a:gd name="T19" fmla="*/ 20 h 22"/>
                <a:gd name="T20" fmla="*/ 3 w 23"/>
                <a:gd name="T21" fmla="*/ 20 h 22"/>
                <a:gd name="T22" fmla="*/ 0 w 23"/>
                <a:gd name="T23" fmla="*/ 21 h 22"/>
                <a:gd name="T24" fmla="*/ 21 w 23"/>
                <a:gd name="T25" fmla="*/ 22 h 22"/>
                <a:gd name="T26" fmla="*/ 21 w 23"/>
                <a:gd name="T27" fmla="*/ 12 h 22"/>
                <a:gd name="T28" fmla="*/ 14 w 23"/>
                <a:gd name="T29" fmla="*/ 0 h 22"/>
                <a:gd name="T30" fmla="*/ 12 w 23"/>
                <a:gd name="T31" fmla="*/ 2 h 22"/>
                <a:gd name="T32" fmla="*/ 12 w 23"/>
                <a:gd name="T33" fmla="*/ 12 h 22"/>
                <a:gd name="T34" fmla="*/ 12 w 23"/>
                <a:gd name="T35" fmla="*/ 13 h 22"/>
                <a:gd name="T36" fmla="*/ 13 w 23"/>
                <a:gd name="T37" fmla="*/ 14 h 22"/>
                <a:gd name="T38" fmla="*/ 13 w 23"/>
                <a:gd name="T39" fmla="*/ 12 h 22"/>
                <a:gd name="T40" fmla="*/ 13 w 23"/>
                <a:gd name="T41" fmla="*/ 12 h 22"/>
                <a:gd name="T42" fmla="*/ 12 w 23"/>
                <a:gd name="T43" fmla="*/ 12 h 22"/>
                <a:gd name="T44" fmla="*/ 12 w 23"/>
                <a:gd name="T45" fmla="*/ 2 h 22"/>
                <a:gd name="T46" fmla="*/ 14 w 23"/>
                <a:gd name="T47" fmla="*/ 1 h 22"/>
                <a:gd name="T48" fmla="*/ 13 w 23"/>
                <a:gd name="T49" fmla="*/ 12 h 22"/>
                <a:gd name="T50" fmla="*/ 13 w 23"/>
                <a:gd name="T51" fmla="*/ 13 h 22"/>
                <a:gd name="T52" fmla="*/ 14 w 23"/>
                <a:gd name="T53" fmla="*/ 12 h 22"/>
                <a:gd name="T54" fmla="*/ 15 w 23"/>
                <a:gd name="T55" fmla="*/ 11 h 22"/>
                <a:gd name="T56" fmla="*/ 15 w 23"/>
                <a:gd name="T57" fmla="*/ 11 h 22"/>
                <a:gd name="T58" fmla="*/ 16 w 23"/>
                <a:gd name="T59"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 h="22">
                  <a:moveTo>
                    <a:pt x="16" y="12"/>
                  </a:moveTo>
                  <a:cubicBezTo>
                    <a:pt x="16" y="12"/>
                    <a:pt x="16" y="12"/>
                    <a:pt x="16" y="12"/>
                  </a:cubicBezTo>
                  <a:cubicBezTo>
                    <a:pt x="17" y="13"/>
                    <a:pt x="17" y="13"/>
                    <a:pt x="17" y="13"/>
                  </a:cubicBezTo>
                  <a:cubicBezTo>
                    <a:pt x="18" y="13"/>
                    <a:pt x="18" y="13"/>
                    <a:pt x="18" y="14"/>
                  </a:cubicBezTo>
                  <a:cubicBezTo>
                    <a:pt x="18" y="15"/>
                    <a:pt x="18" y="15"/>
                    <a:pt x="18" y="15"/>
                  </a:cubicBezTo>
                  <a:cubicBezTo>
                    <a:pt x="18" y="15"/>
                    <a:pt x="18" y="15"/>
                    <a:pt x="18" y="15"/>
                  </a:cubicBezTo>
                  <a:cubicBezTo>
                    <a:pt x="18" y="15"/>
                    <a:pt x="18" y="15"/>
                    <a:pt x="18" y="15"/>
                  </a:cubicBezTo>
                  <a:cubicBezTo>
                    <a:pt x="19" y="17"/>
                    <a:pt x="19" y="17"/>
                    <a:pt x="19" y="17"/>
                  </a:cubicBezTo>
                  <a:cubicBezTo>
                    <a:pt x="1" y="19"/>
                    <a:pt x="1" y="19"/>
                    <a:pt x="1" y="19"/>
                  </a:cubicBezTo>
                  <a:cubicBezTo>
                    <a:pt x="1" y="19"/>
                    <a:pt x="1" y="20"/>
                    <a:pt x="1" y="20"/>
                  </a:cubicBezTo>
                  <a:cubicBezTo>
                    <a:pt x="2" y="20"/>
                    <a:pt x="2" y="20"/>
                    <a:pt x="3" y="20"/>
                  </a:cubicBezTo>
                  <a:cubicBezTo>
                    <a:pt x="0" y="21"/>
                    <a:pt x="0" y="21"/>
                    <a:pt x="0" y="21"/>
                  </a:cubicBezTo>
                  <a:cubicBezTo>
                    <a:pt x="8" y="22"/>
                    <a:pt x="15" y="22"/>
                    <a:pt x="21" y="22"/>
                  </a:cubicBezTo>
                  <a:cubicBezTo>
                    <a:pt x="23" y="20"/>
                    <a:pt x="23" y="16"/>
                    <a:pt x="21" y="12"/>
                  </a:cubicBezTo>
                  <a:cubicBezTo>
                    <a:pt x="14" y="0"/>
                    <a:pt x="14" y="0"/>
                    <a:pt x="14" y="0"/>
                  </a:cubicBezTo>
                  <a:cubicBezTo>
                    <a:pt x="12" y="2"/>
                    <a:pt x="12" y="2"/>
                    <a:pt x="12" y="2"/>
                  </a:cubicBezTo>
                  <a:cubicBezTo>
                    <a:pt x="12" y="12"/>
                    <a:pt x="12" y="12"/>
                    <a:pt x="12" y="12"/>
                  </a:cubicBezTo>
                  <a:cubicBezTo>
                    <a:pt x="12" y="13"/>
                    <a:pt x="12" y="13"/>
                    <a:pt x="12" y="13"/>
                  </a:cubicBezTo>
                  <a:cubicBezTo>
                    <a:pt x="13" y="13"/>
                    <a:pt x="13" y="13"/>
                    <a:pt x="13" y="14"/>
                  </a:cubicBezTo>
                  <a:cubicBezTo>
                    <a:pt x="13" y="12"/>
                    <a:pt x="13" y="12"/>
                    <a:pt x="13" y="12"/>
                  </a:cubicBezTo>
                  <a:cubicBezTo>
                    <a:pt x="13" y="12"/>
                    <a:pt x="13" y="12"/>
                    <a:pt x="13" y="12"/>
                  </a:cubicBezTo>
                  <a:cubicBezTo>
                    <a:pt x="12" y="12"/>
                    <a:pt x="12" y="12"/>
                    <a:pt x="12" y="12"/>
                  </a:cubicBezTo>
                  <a:cubicBezTo>
                    <a:pt x="12" y="2"/>
                    <a:pt x="12" y="2"/>
                    <a:pt x="12" y="2"/>
                  </a:cubicBezTo>
                  <a:cubicBezTo>
                    <a:pt x="14" y="1"/>
                    <a:pt x="14" y="1"/>
                    <a:pt x="14" y="1"/>
                  </a:cubicBezTo>
                  <a:cubicBezTo>
                    <a:pt x="13" y="12"/>
                    <a:pt x="13" y="12"/>
                    <a:pt x="13" y="12"/>
                  </a:cubicBezTo>
                  <a:cubicBezTo>
                    <a:pt x="13" y="13"/>
                    <a:pt x="13" y="13"/>
                    <a:pt x="13" y="13"/>
                  </a:cubicBezTo>
                  <a:cubicBezTo>
                    <a:pt x="14" y="12"/>
                    <a:pt x="14" y="12"/>
                    <a:pt x="14" y="12"/>
                  </a:cubicBezTo>
                  <a:cubicBezTo>
                    <a:pt x="15" y="11"/>
                    <a:pt x="15" y="11"/>
                    <a:pt x="15" y="11"/>
                  </a:cubicBezTo>
                  <a:cubicBezTo>
                    <a:pt x="15" y="11"/>
                    <a:pt x="15" y="11"/>
                    <a:pt x="15" y="11"/>
                  </a:cubicBezTo>
                  <a:cubicBezTo>
                    <a:pt x="16" y="11"/>
                    <a:pt x="16" y="12"/>
                    <a:pt x="16" y="12"/>
                  </a:cubicBez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20" name="Freeform 731"/>
            <p:cNvSpPr/>
            <p:nvPr/>
          </p:nvSpPr>
          <p:spPr bwMode="auto">
            <a:xfrm>
              <a:off x="168275" y="206375"/>
              <a:ext cx="14288" cy="14288"/>
            </a:xfrm>
            <a:custGeom>
              <a:avLst/>
              <a:gdLst>
                <a:gd name="T0" fmla="*/ 9 w 9"/>
                <a:gd name="T1" fmla="*/ 0 h 9"/>
                <a:gd name="T2" fmla="*/ 7 w 9"/>
                <a:gd name="T3" fmla="*/ 0 h 9"/>
                <a:gd name="T4" fmla="*/ 0 w 9"/>
                <a:gd name="T5" fmla="*/ 7 h 9"/>
                <a:gd name="T6" fmla="*/ 0 w 9"/>
                <a:gd name="T7" fmla="*/ 9 h 9"/>
                <a:gd name="T8" fmla="*/ 2 w 9"/>
                <a:gd name="T9" fmla="*/ 9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7" y="0"/>
                  </a:lnTo>
                  <a:lnTo>
                    <a:pt x="0" y="7"/>
                  </a:lnTo>
                  <a:lnTo>
                    <a:pt x="0" y="9"/>
                  </a:lnTo>
                  <a:lnTo>
                    <a:pt x="2" y="9"/>
                  </a:lnTo>
                  <a:lnTo>
                    <a:pt x="9" y="0"/>
                  </a:ln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21" name="Freeform 732"/>
            <p:cNvSpPr/>
            <p:nvPr/>
          </p:nvSpPr>
          <p:spPr bwMode="auto">
            <a:xfrm>
              <a:off x="171450" y="206375"/>
              <a:ext cx="11113" cy="14288"/>
            </a:xfrm>
            <a:custGeom>
              <a:avLst/>
              <a:gdLst>
                <a:gd name="T0" fmla="*/ 3 w 3"/>
                <a:gd name="T1" fmla="*/ 1 h 4"/>
                <a:gd name="T2" fmla="*/ 3 w 3"/>
                <a:gd name="T3" fmla="*/ 0 h 4"/>
                <a:gd name="T4" fmla="*/ 0 w 3"/>
                <a:gd name="T5" fmla="*/ 4 h 4"/>
                <a:gd name="T6" fmla="*/ 2 w 3"/>
                <a:gd name="T7" fmla="*/ 3 h 4"/>
                <a:gd name="T8" fmla="*/ 3 w 3"/>
                <a:gd name="T9" fmla="*/ 1 h 4"/>
              </a:gdLst>
              <a:ahLst/>
              <a:cxnLst>
                <a:cxn ang="0">
                  <a:pos x="T0" y="T1"/>
                </a:cxn>
                <a:cxn ang="0">
                  <a:pos x="T2" y="T3"/>
                </a:cxn>
                <a:cxn ang="0">
                  <a:pos x="T4" y="T5"/>
                </a:cxn>
                <a:cxn ang="0">
                  <a:pos x="T6" y="T7"/>
                </a:cxn>
                <a:cxn ang="0">
                  <a:pos x="T8" y="T9"/>
                </a:cxn>
              </a:cxnLst>
              <a:rect l="0" t="0" r="r" b="b"/>
              <a:pathLst>
                <a:path w="3" h="4">
                  <a:moveTo>
                    <a:pt x="3" y="1"/>
                  </a:moveTo>
                  <a:cubicBezTo>
                    <a:pt x="3" y="0"/>
                    <a:pt x="3" y="0"/>
                    <a:pt x="3" y="0"/>
                  </a:cubicBezTo>
                  <a:cubicBezTo>
                    <a:pt x="0" y="4"/>
                    <a:pt x="0" y="4"/>
                    <a:pt x="0" y="4"/>
                  </a:cubicBezTo>
                  <a:cubicBezTo>
                    <a:pt x="2" y="3"/>
                    <a:pt x="2" y="3"/>
                    <a:pt x="2" y="3"/>
                  </a:cubicBezTo>
                  <a:cubicBezTo>
                    <a:pt x="3" y="2"/>
                    <a:pt x="3" y="2"/>
                    <a:pt x="3" y="1"/>
                  </a:cubicBez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22" name="Freeform 733"/>
            <p:cNvSpPr/>
            <p:nvPr/>
          </p:nvSpPr>
          <p:spPr bwMode="auto">
            <a:xfrm>
              <a:off x="163513" y="206375"/>
              <a:ext cx="4763" cy="14288"/>
            </a:xfrm>
            <a:custGeom>
              <a:avLst/>
              <a:gdLst>
                <a:gd name="T0" fmla="*/ 3 w 3"/>
                <a:gd name="T1" fmla="*/ 2 h 9"/>
                <a:gd name="T2" fmla="*/ 3 w 3"/>
                <a:gd name="T3" fmla="*/ 0 h 9"/>
                <a:gd name="T4" fmla="*/ 0 w 3"/>
                <a:gd name="T5" fmla="*/ 9 h 9"/>
                <a:gd name="T6" fmla="*/ 0 w 3"/>
                <a:gd name="T7" fmla="*/ 9 h 9"/>
                <a:gd name="T8" fmla="*/ 3 w 3"/>
                <a:gd name="T9" fmla="*/ 2 h 9"/>
              </a:gdLst>
              <a:ahLst/>
              <a:cxnLst>
                <a:cxn ang="0">
                  <a:pos x="T0" y="T1"/>
                </a:cxn>
                <a:cxn ang="0">
                  <a:pos x="T2" y="T3"/>
                </a:cxn>
                <a:cxn ang="0">
                  <a:pos x="T4" y="T5"/>
                </a:cxn>
                <a:cxn ang="0">
                  <a:pos x="T6" y="T7"/>
                </a:cxn>
                <a:cxn ang="0">
                  <a:pos x="T8" y="T9"/>
                </a:cxn>
              </a:cxnLst>
              <a:rect l="0" t="0" r="r" b="b"/>
              <a:pathLst>
                <a:path w="3" h="9">
                  <a:moveTo>
                    <a:pt x="3" y="2"/>
                  </a:moveTo>
                  <a:lnTo>
                    <a:pt x="3" y="0"/>
                  </a:lnTo>
                  <a:lnTo>
                    <a:pt x="0" y="9"/>
                  </a:lnTo>
                  <a:lnTo>
                    <a:pt x="3" y="2"/>
                  </a:ln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23" name="Freeform 734"/>
            <p:cNvSpPr/>
            <p:nvPr/>
          </p:nvSpPr>
          <p:spPr bwMode="auto">
            <a:xfrm>
              <a:off x="163513" y="209550"/>
              <a:ext cx="7938" cy="11113"/>
            </a:xfrm>
            <a:custGeom>
              <a:avLst/>
              <a:gdLst>
                <a:gd name="T0" fmla="*/ 2 w 2"/>
                <a:gd name="T1" fmla="*/ 1 h 3"/>
                <a:gd name="T2" fmla="*/ 1 w 2"/>
                <a:gd name="T3" fmla="*/ 0 h 3"/>
                <a:gd name="T4" fmla="*/ 0 w 2"/>
                <a:gd name="T5" fmla="*/ 3 h 3"/>
                <a:gd name="T6" fmla="*/ 1 w 2"/>
                <a:gd name="T7" fmla="*/ 3 h 3"/>
                <a:gd name="T8" fmla="*/ 1 w 2"/>
                <a:gd name="T9" fmla="*/ 2 h 3"/>
                <a:gd name="T10" fmla="*/ 2 w 2"/>
                <a:gd name="T11" fmla="*/ 1 h 3"/>
              </a:gdLst>
              <a:ahLst/>
              <a:cxnLst>
                <a:cxn ang="0">
                  <a:pos x="T0" y="T1"/>
                </a:cxn>
                <a:cxn ang="0">
                  <a:pos x="T2" y="T3"/>
                </a:cxn>
                <a:cxn ang="0">
                  <a:pos x="T4" y="T5"/>
                </a:cxn>
                <a:cxn ang="0">
                  <a:pos x="T6" y="T7"/>
                </a:cxn>
                <a:cxn ang="0">
                  <a:pos x="T8" y="T9"/>
                </a:cxn>
                <a:cxn ang="0">
                  <a:pos x="T10" y="T11"/>
                </a:cxn>
              </a:cxnLst>
              <a:rect l="0" t="0" r="r" b="b"/>
              <a:pathLst>
                <a:path w="2" h="3">
                  <a:moveTo>
                    <a:pt x="2" y="1"/>
                  </a:moveTo>
                  <a:cubicBezTo>
                    <a:pt x="2" y="0"/>
                    <a:pt x="2" y="0"/>
                    <a:pt x="1" y="0"/>
                  </a:cubicBezTo>
                  <a:cubicBezTo>
                    <a:pt x="0" y="3"/>
                    <a:pt x="0" y="3"/>
                    <a:pt x="0" y="3"/>
                  </a:cubicBezTo>
                  <a:cubicBezTo>
                    <a:pt x="1" y="3"/>
                    <a:pt x="1" y="3"/>
                    <a:pt x="1" y="3"/>
                  </a:cubicBezTo>
                  <a:cubicBezTo>
                    <a:pt x="1" y="2"/>
                    <a:pt x="1" y="2"/>
                    <a:pt x="1" y="2"/>
                  </a:cubicBezTo>
                  <a:cubicBezTo>
                    <a:pt x="2" y="1"/>
                    <a:pt x="2" y="1"/>
                    <a:pt x="2" y="1"/>
                  </a:cubicBez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24" name="Freeform 735"/>
            <p:cNvSpPr/>
            <p:nvPr/>
          </p:nvSpPr>
          <p:spPr bwMode="auto">
            <a:xfrm>
              <a:off x="168275" y="165100"/>
              <a:ext cx="7938" cy="41275"/>
            </a:xfrm>
            <a:custGeom>
              <a:avLst/>
              <a:gdLst>
                <a:gd name="T0" fmla="*/ 0 w 5"/>
                <a:gd name="T1" fmla="*/ 26 h 26"/>
                <a:gd name="T2" fmla="*/ 2 w 5"/>
                <a:gd name="T3" fmla="*/ 26 h 26"/>
                <a:gd name="T4" fmla="*/ 2 w 5"/>
                <a:gd name="T5" fmla="*/ 26 h 26"/>
                <a:gd name="T6" fmla="*/ 5 w 5"/>
                <a:gd name="T7" fmla="*/ 0 h 26"/>
                <a:gd name="T8" fmla="*/ 0 w 5"/>
                <a:gd name="T9" fmla="*/ 2 h 26"/>
                <a:gd name="T10" fmla="*/ 0 w 5"/>
                <a:gd name="T11" fmla="*/ 26 h 26"/>
              </a:gdLst>
              <a:ahLst/>
              <a:cxnLst>
                <a:cxn ang="0">
                  <a:pos x="T0" y="T1"/>
                </a:cxn>
                <a:cxn ang="0">
                  <a:pos x="T2" y="T3"/>
                </a:cxn>
                <a:cxn ang="0">
                  <a:pos x="T4" y="T5"/>
                </a:cxn>
                <a:cxn ang="0">
                  <a:pos x="T6" y="T7"/>
                </a:cxn>
                <a:cxn ang="0">
                  <a:pos x="T8" y="T9"/>
                </a:cxn>
                <a:cxn ang="0">
                  <a:pos x="T10" y="T11"/>
                </a:cxn>
              </a:cxnLst>
              <a:rect l="0" t="0" r="r" b="b"/>
              <a:pathLst>
                <a:path w="5" h="26">
                  <a:moveTo>
                    <a:pt x="0" y="26"/>
                  </a:moveTo>
                  <a:lnTo>
                    <a:pt x="2" y="26"/>
                  </a:lnTo>
                  <a:lnTo>
                    <a:pt x="5" y="0"/>
                  </a:lnTo>
                  <a:lnTo>
                    <a:pt x="0" y="2"/>
                  </a:lnTo>
                  <a:lnTo>
                    <a:pt x="0" y="2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25" name="Freeform 736"/>
            <p:cNvSpPr/>
            <p:nvPr/>
          </p:nvSpPr>
          <p:spPr bwMode="auto">
            <a:xfrm>
              <a:off x="179388" y="209550"/>
              <a:ext cx="7938" cy="7938"/>
            </a:xfrm>
            <a:custGeom>
              <a:avLst/>
              <a:gdLst>
                <a:gd name="T0" fmla="*/ 0 w 2"/>
                <a:gd name="T1" fmla="*/ 2 h 2"/>
                <a:gd name="T2" fmla="*/ 1 w 2"/>
                <a:gd name="T3" fmla="*/ 2 h 2"/>
                <a:gd name="T4" fmla="*/ 2 w 2"/>
                <a:gd name="T5" fmla="*/ 0 h 2"/>
                <a:gd name="T6" fmla="*/ 1 w 2"/>
                <a:gd name="T7" fmla="*/ 0 h 2"/>
                <a:gd name="T8" fmla="*/ 0 w 2"/>
                <a:gd name="T9" fmla="*/ 2 h 2"/>
              </a:gdLst>
              <a:ahLst/>
              <a:cxnLst>
                <a:cxn ang="0">
                  <a:pos x="T0" y="T1"/>
                </a:cxn>
                <a:cxn ang="0">
                  <a:pos x="T2" y="T3"/>
                </a:cxn>
                <a:cxn ang="0">
                  <a:pos x="T4" y="T5"/>
                </a:cxn>
                <a:cxn ang="0">
                  <a:pos x="T6" y="T7"/>
                </a:cxn>
                <a:cxn ang="0">
                  <a:pos x="T8" y="T9"/>
                </a:cxn>
              </a:cxnLst>
              <a:rect l="0" t="0" r="r" b="b"/>
              <a:pathLst>
                <a:path w="2" h="2">
                  <a:moveTo>
                    <a:pt x="0" y="2"/>
                  </a:moveTo>
                  <a:cubicBezTo>
                    <a:pt x="1" y="2"/>
                    <a:pt x="1" y="2"/>
                    <a:pt x="1" y="2"/>
                  </a:cubicBezTo>
                  <a:cubicBezTo>
                    <a:pt x="2" y="0"/>
                    <a:pt x="2" y="0"/>
                    <a:pt x="2" y="0"/>
                  </a:cubicBezTo>
                  <a:cubicBezTo>
                    <a:pt x="1" y="0"/>
                    <a:pt x="1" y="0"/>
                    <a:pt x="1" y="0"/>
                  </a:cubicBezTo>
                  <a:cubicBezTo>
                    <a:pt x="1" y="1"/>
                    <a:pt x="1" y="1"/>
                    <a:pt x="0" y="2"/>
                  </a:cubicBez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26" name="Freeform 737"/>
            <p:cNvSpPr>
              <a:spLocks noEditPoints="1"/>
            </p:cNvSpPr>
            <p:nvPr/>
          </p:nvSpPr>
          <p:spPr bwMode="auto">
            <a:xfrm>
              <a:off x="119063" y="127000"/>
              <a:ext cx="52388" cy="93663"/>
            </a:xfrm>
            <a:custGeom>
              <a:avLst/>
              <a:gdLst>
                <a:gd name="T0" fmla="*/ 11 w 14"/>
                <a:gd name="T1" fmla="*/ 22 h 25"/>
                <a:gd name="T2" fmla="*/ 11 w 14"/>
                <a:gd name="T3" fmla="*/ 11 h 25"/>
                <a:gd name="T4" fmla="*/ 14 w 14"/>
                <a:gd name="T5" fmla="*/ 6 h 25"/>
                <a:gd name="T6" fmla="*/ 3 w 14"/>
                <a:gd name="T7" fmla="*/ 0 h 25"/>
                <a:gd name="T8" fmla="*/ 2 w 14"/>
                <a:gd name="T9" fmla="*/ 11 h 25"/>
                <a:gd name="T10" fmla="*/ 0 w 14"/>
                <a:gd name="T11" fmla="*/ 9 h 25"/>
                <a:gd name="T12" fmla="*/ 2 w 14"/>
                <a:gd name="T13" fmla="*/ 13 h 25"/>
                <a:gd name="T14" fmla="*/ 5 w 14"/>
                <a:gd name="T15" fmla="*/ 25 h 25"/>
                <a:gd name="T16" fmla="*/ 11 w 14"/>
                <a:gd name="T17" fmla="*/ 22 h 25"/>
                <a:gd name="T18" fmla="*/ 13 w 14"/>
                <a:gd name="T19" fmla="*/ 6 h 25"/>
                <a:gd name="T20" fmla="*/ 12 w 14"/>
                <a:gd name="T21" fmla="*/ 8 h 25"/>
                <a:gd name="T22" fmla="*/ 3 w 14"/>
                <a:gd name="T23" fmla="*/ 2 h 25"/>
                <a:gd name="T24" fmla="*/ 3 w 14"/>
                <a:gd name="T25" fmla="*/ 1 h 25"/>
                <a:gd name="T26" fmla="*/ 13 w 14"/>
                <a:gd name="T27" fmla="*/ 6 h 25"/>
                <a:gd name="T28" fmla="*/ 7 w 14"/>
                <a:gd name="T29" fmla="*/ 23 h 25"/>
                <a:gd name="T30" fmla="*/ 6 w 14"/>
                <a:gd name="T31" fmla="*/ 24 h 25"/>
                <a:gd name="T32" fmla="*/ 2 w 14"/>
                <a:gd name="T33" fmla="*/ 13 h 25"/>
                <a:gd name="T34" fmla="*/ 2 w 14"/>
                <a:gd name="T35" fmla="*/ 13 h 25"/>
                <a:gd name="T36" fmla="*/ 2 w 14"/>
                <a:gd name="T37" fmla="*/ 11 h 25"/>
                <a:gd name="T38" fmla="*/ 2 w 14"/>
                <a:gd name="T39" fmla="*/ 11 h 25"/>
                <a:gd name="T40" fmla="*/ 2 w 14"/>
                <a:gd name="T41" fmla="*/ 12 h 25"/>
                <a:gd name="T42" fmla="*/ 3 w 14"/>
                <a:gd name="T43" fmla="*/ 11 h 25"/>
                <a:gd name="T44" fmla="*/ 3 w 14"/>
                <a:gd name="T45" fmla="*/ 11 h 25"/>
                <a:gd name="T46" fmla="*/ 3 w 14"/>
                <a:gd name="T47" fmla="*/ 10 h 25"/>
                <a:gd name="T48" fmla="*/ 7 w 14"/>
                <a:gd name="T49"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5">
                  <a:moveTo>
                    <a:pt x="11" y="22"/>
                  </a:moveTo>
                  <a:cubicBezTo>
                    <a:pt x="11" y="11"/>
                    <a:pt x="11" y="11"/>
                    <a:pt x="11" y="11"/>
                  </a:cubicBezTo>
                  <a:cubicBezTo>
                    <a:pt x="14" y="6"/>
                    <a:pt x="14" y="6"/>
                    <a:pt x="14" y="6"/>
                  </a:cubicBezTo>
                  <a:cubicBezTo>
                    <a:pt x="11" y="3"/>
                    <a:pt x="7" y="1"/>
                    <a:pt x="3" y="0"/>
                  </a:cubicBezTo>
                  <a:cubicBezTo>
                    <a:pt x="2" y="11"/>
                    <a:pt x="2" y="11"/>
                    <a:pt x="2" y="11"/>
                  </a:cubicBezTo>
                  <a:cubicBezTo>
                    <a:pt x="0" y="9"/>
                    <a:pt x="0" y="9"/>
                    <a:pt x="0" y="9"/>
                  </a:cubicBezTo>
                  <a:cubicBezTo>
                    <a:pt x="2" y="13"/>
                    <a:pt x="2" y="13"/>
                    <a:pt x="2" y="13"/>
                  </a:cubicBezTo>
                  <a:cubicBezTo>
                    <a:pt x="5" y="25"/>
                    <a:pt x="5" y="25"/>
                    <a:pt x="5" y="25"/>
                  </a:cubicBezTo>
                  <a:lnTo>
                    <a:pt x="11" y="22"/>
                  </a:lnTo>
                  <a:close/>
                  <a:moveTo>
                    <a:pt x="13" y="6"/>
                  </a:moveTo>
                  <a:cubicBezTo>
                    <a:pt x="12" y="8"/>
                    <a:pt x="12" y="8"/>
                    <a:pt x="12" y="8"/>
                  </a:cubicBezTo>
                  <a:cubicBezTo>
                    <a:pt x="9" y="5"/>
                    <a:pt x="6" y="3"/>
                    <a:pt x="3" y="2"/>
                  </a:cubicBezTo>
                  <a:cubicBezTo>
                    <a:pt x="3" y="1"/>
                    <a:pt x="3" y="1"/>
                    <a:pt x="3" y="1"/>
                  </a:cubicBezTo>
                  <a:cubicBezTo>
                    <a:pt x="7" y="1"/>
                    <a:pt x="10" y="3"/>
                    <a:pt x="13" y="6"/>
                  </a:cubicBezTo>
                  <a:close/>
                  <a:moveTo>
                    <a:pt x="7" y="23"/>
                  </a:moveTo>
                  <a:cubicBezTo>
                    <a:pt x="6" y="24"/>
                    <a:pt x="6" y="24"/>
                    <a:pt x="6" y="24"/>
                  </a:cubicBezTo>
                  <a:cubicBezTo>
                    <a:pt x="2" y="13"/>
                    <a:pt x="2" y="13"/>
                    <a:pt x="2" y="13"/>
                  </a:cubicBezTo>
                  <a:cubicBezTo>
                    <a:pt x="2" y="13"/>
                    <a:pt x="2" y="13"/>
                    <a:pt x="2" y="13"/>
                  </a:cubicBezTo>
                  <a:cubicBezTo>
                    <a:pt x="2" y="11"/>
                    <a:pt x="2" y="11"/>
                    <a:pt x="2" y="11"/>
                  </a:cubicBezTo>
                  <a:cubicBezTo>
                    <a:pt x="2" y="11"/>
                    <a:pt x="2" y="11"/>
                    <a:pt x="2" y="11"/>
                  </a:cubicBezTo>
                  <a:cubicBezTo>
                    <a:pt x="2" y="12"/>
                    <a:pt x="2" y="12"/>
                    <a:pt x="2" y="12"/>
                  </a:cubicBezTo>
                  <a:cubicBezTo>
                    <a:pt x="3" y="11"/>
                    <a:pt x="3" y="11"/>
                    <a:pt x="3" y="11"/>
                  </a:cubicBezTo>
                  <a:cubicBezTo>
                    <a:pt x="3" y="11"/>
                    <a:pt x="3" y="11"/>
                    <a:pt x="3" y="11"/>
                  </a:cubicBezTo>
                  <a:cubicBezTo>
                    <a:pt x="3" y="10"/>
                    <a:pt x="3" y="10"/>
                    <a:pt x="3" y="10"/>
                  </a:cubicBezTo>
                  <a:lnTo>
                    <a:pt x="7" y="23"/>
                  </a:ln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27" name="Freeform 738"/>
            <p:cNvSpPr/>
            <p:nvPr/>
          </p:nvSpPr>
          <p:spPr bwMode="auto">
            <a:xfrm>
              <a:off x="130175" y="130175"/>
              <a:ext cx="38100" cy="26988"/>
            </a:xfrm>
            <a:custGeom>
              <a:avLst/>
              <a:gdLst>
                <a:gd name="T0" fmla="*/ 9 w 10"/>
                <a:gd name="T1" fmla="*/ 7 h 7"/>
                <a:gd name="T2" fmla="*/ 10 w 10"/>
                <a:gd name="T3" fmla="*/ 5 h 7"/>
                <a:gd name="T4" fmla="*/ 0 w 10"/>
                <a:gd name="T5" fmla="*/ 0 h 7"/>
                <a:gd name="T6" fmla="*/ 0 w 10"/>
                <a:gd name="T7" fmla="*/ 1 h 7"/>
                <a:gd name="T8" fmla="*/ 9 w 10"/>
                <a:gd name="T9" fmla="*/ 7 h 7"/>
              </a:gdLst>
              <a:ahLst/>
              <a:cxnLst>
                <a:cxn ang="0">
                  <a:pos x="T0" y="T1"/>
                </a:cxn>
                <a:cxn ang="0">
                  <a:pos x="T2" y="T3"/>
                </a:cxn>
                <a:cxn ang="0">
                  <a:pos x="T4" y="T5"/>
                </a:cxn>
                <a:cxn ang="0">
                  <a:pos x="T6" y="T7"/>
                </a:cxn>
                <a:cxn ang="0">
                  <a:pos x="T8" y="T9"/>
                </a:cxn>
              </a:cxnLst>
              <a:rect l="0" t="0" r="r" b="b"/>
              <a:pathLst>
                <a:path w="10" h="7">
                  <a:moveTo>
                    <a:pt x="9" y="7"/>
                  </a:moveTo>
                  <a:cubicBezTo>
                    <a:pt x="10" y="5"/>
                    <a:pt x="10" y="5"/>
                    <a:pt x="10" y="5"/>
                  </a:cubicBezTo>
                  <a:cubicBezTo>
                    <a:pt x="7" y="2"/>
                    <a:pt x="4" y="0"/>
                    <a:pt x="0" y="0"/>
                  </a:cubicBezTo>
                  <a:cubicBezTo>
                    <a:pt x="0" y="1"/>
                    <a:pt x="0" y="1"/>
                    <a:pt x="0" y="1"/>
                  </a:cubicBezTo>
                  <a:cubicBezTo>
                    <a:pt x="3" y="2"/>
                    <a:pt x="6" y="4"/>
                    <a:pt x="9"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28" name="Freeform 739"/>
            <p:cNvSpPr/>
            <p:nvPr/>
          </p:nvSpPr>
          <p:spPr bwMode="auto">
            <a:xfrm>
              <a:off x="127000" y="165100"/>
              <a:ext cx="19050" cy="52388"/>
            </a:xfrm>
            <a:custGeom>
              <a:avLst/>
              <a:gdLst>
                <a:gd name="T0" fmla="*/ 9 w 12"/>
                <a:gd name="T1" fmla="*/ 33 h 33"/>
                <a:gd name="T2" fmla="*/ 12 w 12"/>
                <a:gd name="T3" fmla="*/ 30 h 33"/>
                <a:gd name="T4" fmla="*/ 2 w 12"/>
                <a:gd name="T5" fmla="*/ 0 h 33"/>
                <a:gd name="T6" fmla="*/ 2 w 12"/>
                <a:gd name="T7" fmla="*/ 2 h 33"/>
                <a:gd name="T8" fmla="*/ 2 w 12"/>
                <a:gd name="T9" fmla="*/ 2 h 33"/>
                <a:gd name="T10" fmla="*/ 0 w 12"/>
                <a:gd name="T11" fmla="*/ 4 h 33"/>
                <a:gd name="T12" fmla="*/ 0 w 12"/>
                <a:gd name="T13" fmla="*/ 2 h 33"/>
                <a:gd name="T14" fmla="*/ 0 w 12"/>
                <a:gd name="T15" fmla="*/ 2 h 33"/>
                <a:gd name="T16" fmla="*/ 0 w 12"/>
                <a:gd name="T17" fmla="*/ 7 h 33"/>
                <a:gd name="T18" fmla="*/ 0 w 12"/>
                <a:gd name="T19" fmla="*/ 7 h 33"/>
                <a:gd name="T20" fmla="*/ 9 w 12"/>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33">
                  <a:moveTo>
                    <a:pt x="9" y="33"/>
                  </a:moveTo>
                  <a:lnTo>
                    <a:pt x="12" y="30"/>
                  </a:lnTo>
                  <a:lnTo>
                    <a:pt x="2" y="0"/>
                  </a:lnTo>
                  <a:lnTo>
                    <a:pt x="2" y="2"/>
                  </a:lnTo>
                  <a:lnTo>
                    <a:pt x="0" y="4"/>
                  </a:lnTo>
                  <a:lnTo>
                    <a:pt x="0" y="2"/>
                  </a:lnTo>
                  <a:lnTo>
                    <a:pt x="0" y="7"/>
                  </a:lnTo>
                  <a:lnTo>
                    <a:pt x="9"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29" name="Freeform 740"/>
            <p:cNvSpPr/>
            <p:nvPr/>
          </p:nvSpPr>
          <p:spPr bwMode="auto">
            <a:xfrm>
              <a:off x="127000" y="217488"/>
              <a:ext cx="66675" cy="14288"/>
            </a:xfrm>
            <a:custGeom>
              <a:avLst/>
              <a:gdLst>
                <a:gd name="T0" fmla="*/ 18 w 18"/>
                <a:gd name="T1" fmla="*/ 2 h 4"/>
                <a:gd name="T2" fmla="*/ 17 w 18"/>
                <a:gd name="T3" fmla="*/ 0 h 4"/>
                <a:gd name="T4" fmla="*/ 16 w 18"/>
                <a:gd name="T5" fmla="*/ 0 h 4"/>
                <a:gd name="T6" fmla="*/ 16 w 18"/>
                <a:gd name="T7" fmla="*/ 1 h 4"/>
                <a:gd name="T8" fmla="*/ 8 w 18"/>
                <a:gd name="T9" fmla="*/ 2 h 4"/>
                <a:gd name="T10" fmla="*/ 0 w 18"/>
                <a:gd name="T11" fmla="*/ 3 h 4"/>
                <a:gd name="T12" fmla="*/ 0 w 18"/>
                <a:gd name="T13" fmla="*/ 4 h 4"/>
                <a:gd name="T14" fmla="*/ 18 w 18"/>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
                  <a:moveTo>
                    <a:pt x="18" y="2"/>
                  </a:moveTo>
                  <a:cubicBezTo>
                    <a:pt x="17" y="0"/>
                    <a:pt x="17" y="0"/>
                    <a:pt x="17" y="0"/>
                  </a:cubicBezTo>
                  <a:cubicBezTo>
                    <a:pt x="16" y="0"/>
                    <a:pt x="16" y="0"/>
                    <a:pt x="16" y="0"/>
                  </a:cubicBezTo>
                  <a:cubicBezTo>
                    <a:pt x="16" y="1"/>
                    <a:pt x="16" y="1"/>
                    <a:pt x="16" y="1"/>
                  </a:cubicBezTo>
                  <a:cubicBezTo>
                    <a:pt x="8" y="2"/>
                    <a:pt x="8" y="2"/>
                    <a:pt x="8" y="2"/>
                  </a:cubicBezTo>
                  <a:cubicBezTo>
                    <a:pt x="0" y="3"/>
                    <a:pt x="0" y="3"/>
                    <a:pt x="0" y="3"/>
                  </a:cubicBezTo>
                  <a:cubicBezTo>
                    <a:pt x="0" y="3"/>
                    <a:pt x="0" y="4"/>
                    <a:pt x="0" y="4"/>
                  </a:cubicBezTo>
                  <a:lnTo>
                    <a:pt x="18"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30" name="Freeform 741"/>
            <p:cNvSpPr/>
            <p:nvPr/>
          </p:nvSpPr>
          <p:spPr bwMode="auto">
            <a:xfrm>
              <a:off x="182563" y="209550"/>
              <a:ext cx="7938" cy="7938"/>
            </a:xfrm>
            <a:custGeom>
              <a:avLst/>
              <a:gdLst>
                <a:gd name="T0" fmla="*/ 1 w 2"/>
                <a:gd name="T1" fmla="*/ 2 h 2"/>
                <a:gd name="T2" fmla="*/ 1 w 2"/>
                <a:gd name="T3" fmla="*/ 0 h 2"/>
                <a:gd name="T4" fmla="*/ 0 w 2"/>
                <a:gd name="T5" fmla="*/ 2 h 2"/>
                <a:gd name="T6" fmla="*/ 1 w 2"/>
                <a:gd name="T7" fmla="*/ 2 h 2"/>
              </a:gdLst>
              <a:ahLst/>
              <a:cxnLst>
                <a:cxn ang="0">
                  <a:pos x="T0" y="T1"/>
                </a:cxn>
                <a:cxn ang="0">
                  <a:pos x="T2" y="T3"/>
                </a:cxn>
                <a:cxn ang="0">
                  <a:pos x="T4" y="T5"/>
                </a:cxn>
                <a:cxn ang="0">
                  <a:pos x="T6" y="T7"/>
                </a:cxn>
              </a:cxnLst>
              <a:rect l="0" t="0" r="r" b="b"/>
              <a:pathLst>
                <a:path w="2" h="2">
                  <a:moveTo>
                    <a:pt x="1" y="2"/>
                  </a:moveTo>
                  <a:cubicBezTo>
                    <a:pt x="2" y="1"/>
                    <a:pt x="1" y="1"/>
                    <a:pt x="1" y="0"/>
                  </a:cubicBezTo>
                  <a:cubicBezTo>
                    <a:pt x="0" y="2"/>
                    <a:pt x="0" y="2"/>
                    <a:pt x="0" y="2"/>
                  </a:cubicBezTo>
                  <a:lnTo>
                    <a:pt x="1" y="2"/>
                  </a:ln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31" name="Freeform 742"/>
            <p:cNvSpPr/>
            <p:nvPr/>
          </p:nvSpPr>
          <p:spPr bwMode="auto">
            <a:xfrm>
              <a:off x="104775" y="112713"/>
              <a:ext cx="22225" cy="52388"/>
            </a:xfrm>
            <a:custGeom>
              <a:avLst/>
              <a:gdLst>
                <a:gd name="T0" fmla="*/ 5 w 6"/>
                <a:gd name="T1" fmla="*/ 4 h 14"/>
                <a:gd name="T2" fmla="*/ 4 w 6"/>
                <a:gd name="T3" fmla="*/ 1 h 14"/>
                <a:gd name="T4" fmla="*/ 4 w 6"/>
                <a:gd name="T5" fmla="*/ 0 h 14"/>
                <a:gd name="T6" fmla="*/ 4 w 6"/>
                <a:gd name="T7" fmla="*/ 1 h 14"/>
                <a:gd name="T8" fmla="*/ 0 w 6"/>
                <a:gd name="T9" fmla="*/ 7 h 14"/>
                <a:gd name="T10" fmla="*/ 4 w 6"/>
                <a:gd name="T11" fmla="*/ 10 h 14"/>
                <a:gd name="T12" fmla="*/ 6 w 6"/>
                <a:gd name="T13" fmla="*/ 14 h 14"/>
                <a:gd name="T14" fmla="*/ 5 w 6"/>
                <a:gd name="T15" fmla="*/ 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4">
                  <a:moveTo>
                    <a:pt x="5" y="4"/>
                  </a:moveTo>
                  <a:cubicBezTo>
                    <a:pt x="4" y="1"/>
                    <a:pt x="4" y="1"/>
                    <a:pt x="4" y="1"/>
                  </a:cubicBezTo>
                  <a:cubicBezTo>
                    <a:pt x="4" y="0"/>
                    <a:pt x="4" y="0"/>
                    <a:pt x="4" y="0"/>
                  </a:cubicBezTo>
                  <a:cubicBezTo>
                    <a:pt x="4" y="1"/>
                    <a:pt x="4" y="1"/>
                    <a:pt x="4" y="1"/>
                  </a:cubicBezTo>
                  <a:cubicBezTo>
                    <a:pt x="3" y="4"/>
                    <a:pt x="2" y="7"/>
                    <a:pt x="0" y="7"/>
                  </a:cubicBezTo>
                  <a:cubicBezTo>
                    <a:pt x="1" y="8"/>
                    <a:pt x="3" y="8"/>
                    <a:pt x="4" y="10"/>
                  </a:cubicBezTo>
                  <a:cubicBezTo>
                    <a:pt x="4" y="11"/>
                    <a:pt x="5" y="12"/>
                    <a:pt x="6" y="14"/>
                  </a:cubicBezTo>
                  <a:lnTo>
                    <a:pt x="5" y="4"/>
                  </a:ln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32" name="Freeform 743"/>
            <p:cNvSpPr>
              <a:spLocks noEditPoints="1"/>
            </p:cNvSpPr>
            <p:nvPr/>
          </p:nvSpPr>
          <p:spPr bwMode="auto">
            <a:xfrm>
              <a:off x="69850" y="96838"/>
              <a:ext cx="38100" cy="41275"/>
            </a:xfrm>
            <a:custGeom>
              <a:avLst/>
              <a:gdLst>
                <a:gd name="T0" fmla="*/ 10 w 10"/>
                <a:gd name="T1" fmla="*/ 8 h 11"/>
                <a:gd name="T2" fmla="*/ 10 w 10"/>
                <a:gd name="T3" fmla="*/ 3 h 11"/>
                <a:gd name="T4" fmla="*/ 6 w 10"/>
                <a:gd name="T5" fmla="*/ 4 h 11"/>
                <a:gd name="T6" fmla="*/ 0 w 10"/>
                <a:gd name="T7" fmla="*/ 0 h 11"/>
                <a:gd name="T8" fmla="*/ 0 w 10"/>
                <a:gd name="T9" fmla="*/ 1 h 11"/>
                <a:gd name="T10" fmla="*/ 0 w 10"/>
                <a:gd name="T11" fmla="*/ 3 h 11"/>
                <a:gd name="T12" fmla="*/ 9 w 10"/>
                <a:gd name="T13" fmla="*/ 11 h 11"/>
                <a:gd name="T14" fmla="*/ 10 w 10"/>
                <a:gd name="T15" fmla="*/ 8 h 11"/>
                <a:gd name="T16" fmla="*/ 0 w 10"/>
                <a:gd name="T17" fmla="*/ 2 h 11"/>
                <a:gd name="T18" fmla="*/ 1 w 10"/>
                <a:gd name="T19" fmla="*/ 2 h 11"/>
                <a:gd name="T20" fmla="*/ 1 w 10"/>
                <a:gd name="T21" fmla="*/ 4 h 11"/>
                <a:gd name="T22" fmla="*/ 0 w 10"/>
                <a:gd name="T23" fmla="*/ 3 h 11"/>
                <a:gd name="T24" fmla="*/ 0 w 10"/>
                <a:gd name="T25"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1">
                  <a:moveTo>
                    <a:pt x="10" y="8"/>
                  </a:moveTo>
                  <a:cubicBezTo>
                    <a:pt x="10" y="3"/>
                    <a:pt x="10" y="3"/>
                    <a:pt x="10" y="3"/>
                  </a:cubicBezTo>
                  <a:cubicBezTo>
                    <a:pt x="9" y="4"/>
                    <a:pt x="7" y="4"/>
                    <a:pt x="6" y="4"/>
                  </a:cubicBezTo>
                  <a:cubicBezTo>
                    <a:pt x="3" y="3"/>
                    <a:pt x="1" y="2"/>
                    <a:pt x="0" y="0"/>
                  </a:cubicBezTo>
                  <a:cubicBezTo>
                    <a:pt x="0" y="1"/>
                    <a:pt x="0" y="1"/>
                    <a:pt x="0" y="1"/>
                  </a:cubicBezTo>
                  <a:cubicBezTo>
                    <a:pt x="0" y="3"/>
                    <a:pt x="0" y="3"/>
                    <a:pt x="0" y="3"/>
                  </a:cubicBezTo>
                  <a:cubicBezTo>
                    <a:pt x="3" y="6"/>
                    <a:pt x="6" y="9"/>
                    <a:pt x="9" y="11"/>
                  </a:cubicBezTo>
                  <a:lnTo>
                    <a:pt x="10" y="8"/>
                  </a:lnTo>
                  <a:close/>
                  <a:moveTo>
                    <a:pt x="0" y="2"/>
                  </a:moveTo>
                  <a:cubicBezTo>
                    <a:pt x="1" y="2"/>
                    <a:pt x="1" y="2"/>
                    <a:pt x="1" y="2"/>
                  </a:cubicBezTo>
                  <a:cubicBezTo>
                    <a:pt x="1" y="4"/>
                    <a:pt x="1" y="4"/>
                    <a:pt x="1" y="4"/>
                  </a:cubicBezTo>
                  <a:cubicBezTo>
                    <a:pt x="0" y="3"/>
                    <a:pt x="0" y="3"/>
                    <a:pt x="0" y="3"/>
                  </a:cubicBezTo>
                  <a:lnTo>
                    <a:pt x="0" y="2"/>
                  </a:ln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33" name="Freeform 744"/>
            <p:cNvSpPr/>
            <p:nvPr/>
          </p:nvSpPr>
          <p:spPr bwMode="auto">
            <a:xfrm>
              <a:off x="69850" y="104775"/>
              <a:ext cx="4763" cy="7938"/>
            </a:xfrm>
            <a:custGeom>
              <a:avLst/>
              <a:gdLst>
                <a:gd name="T0" fmla="*/ 3 w 3"/>
                <a:gd name="T1" fmla="*/ 0 h 5"/>
                <a:gd name="T2" fmla="*/ 0 w 3"/>
                <a:gd name="T3" fmla="*/ 0 h 5"/>
                <a:gd name="T4" fmla="*/ 0 w 3"/>
                <a:gd name="T5" fmla="*/ 2 h 5"/>
                <a:gd name="T6" fmla="*/ 3 w 3"/>
                <a:gd name="T7" fmla="*/ 5 h 5"/>
                <a:gd name="T8" fmla="*/ 3 w 3"/>
                <a:gd name="T9" fmla="*/ 0 h 5"/>
              </a:gdLst>
              <a:ahLst/>
              <a:cxnLst>
                <a:cxn ang="0">
                  <a:pos x="T0" y="T1"/>
                </a:cxn>
                <a:cxn ang="0">
                  <a:pos x="T2" y="T3"/>
                </a:cxn>
                <a:cxn ang="0">
                  <a:pos x="T4" y="T5"/>
                </a:cxn>
                <a:cxn ang="0">
                  <a:pos x="T6" y="T7"/>
                </a:cxn>
                <a:cxn ang="0">
                  <a:pos x="T8" y="T9"/>
                </a:cxn>
              </a:cxnLst>
              <a:rect l="0" t="0" r="r" b="b"/>
              <a:pathLst>
                <a:path w="3" h="5">
                  <a:moveTo>
                    <a:pt x="3" y="0"/>
                  </a:moveTo>
                  <a:lnTo>
                    <a:pt x="0" y="0"/>
                  </a:lnTo>
                  <a:lnTo>
                    <a:pt x="0" y="2"/>
                  </a:lnTo>
                  <a:lnTo>
                    <a:pt x="3" y="5"/>
                  </a:lnTo>
                  <a:lnTo>
                    <a:pt x="3" y="0"/>
                  </a:lnTo>
                  <a:close/>
                </a:path>
              </a:pathLst>
            </a:custGeom>
            <a:solidFill>
              <a:srgbClr val="F2E6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34" name="Freeform 745"/>
            <p:cNvSpPr/>
            <p:nvPr/>
          </p:nvSpPr>
          <p:spPr bwMode="auto">
            <a:xfrm>
              <a:off x="115888" y="127000"/>
              <a:ext cx="14288" cy="41275"/>
            </a:xfrm>
            <a:custGeom>
              <a:avLst/>
              <a:gdLst>
                <a:gd name="T0" fmla="*/ 4 w 4"/>
                <a:gd name="T1" fmla="*/ 0 h 11"/>
                <a:gd name="T2" fmla="*/ 2 w 4"/>
                <a:gd name="T3" fmla="*/ 0 h 11"/>
                <a:gd name="T4" fmla="*/ 3 w 4"/>
                <a:gd name="T5" fmla="*/ 10 h 11"/>
                <a:gd name="T6" fmla="*/ 1 w 4"/>
                <a:gd name="T7" fmla="*/ 6 h 11"/>
                <a:gd name="T8" fmla="*/ 0 w 4"/>
                <a:gd name="T9" fmla="*/ 8 h 11"/>
                <a:gd name="T10" fmla="*/ 1 w 4"/>
                <a:gd name="T11" fmla="*/ 9 h 11"/>
                <a:gd name="T12" fmla="*/ 3 w 4"/>
                <a:gd name="T13" fmla="*/ 11 h 11"/>
                <a:gd name="T14" fmla="*/ 4 w 4"/>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1">
                  <a:moveTo>
                    <a:pt x="4" y="0"/>
                  </a:moveTo>
                  <a:cubicBezTo>
                    <a:pt x="3" y="0"/>
                    <a:pt x="2" y="0"/>
                    <a:pt x="2" y="0"/>
                  </a:cubicBezTo>
                  <a:cubicBezTo>
                    <a:pt x="3" y="10"/>
                    <a:pt x="3" y="10"/>
                    <a:pt x="3" y="10"/>
                  </a:cubicBezTo>
                  <a:cubicBezTo>
                    <a:pt x="2" y="8"/>
                    <a:pt x="1" y="7"/>
                    <a:pt x="1" y="6"/>
                  </a:cubicBezTo>
                  <a:cubicBezTo>
                    <a:pt x="0" y="8"/>
                    <a:pt x="0" y="8"/>
                    <a:pt x="0" y="8"/>
                  </a:cubicBezTo>
                  <a:cubicBezTo>
                    <a:pt x="1" y="9"/>
                    <a:pt x="1" y="9"/>
                    <a:pt x="1" y="9"/>
                  </a:cubicBezTo>
                  <a:cubicBezTo>
                    <a:pt x="3" y="11"/>
                    <a:pt x="3" y="11"/>
                    <a:pt x="3" y="11"/>
                  </a:cubicBezTo>
                  <a:lnTo>
                    <a:pt x="4" y="0"/>
                  </a:lnTo>
                  <a:close/>
                </a:path>
              </a:pathLst>
            </a:custGeom>
            <a:solidFill>
              <a:srgbClr val="D6D7D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35" name="Freeform 746"/>
            <p:cNvSpPr/>
            <p:nvPr/>
          </p:nvSpPr>
          <p:spPr bwMode="auto">
            <a:xfrm>
              <a:off x="66675" y="119063"/>
              <a:ext cx="33338" cy="41275"/>
            </a:xfrm>
            <a:custGeom>
              <a:avLst/>
              <a:gdLst>
                <a:gd name="T0" fmla="*/ 17 w 21"/>
                <a:gd name="T1" fmla="*/ 26 h 26"/>
                <a:gd name="T2" fmla="*/ 21 w 21"/>
                <a:gd name="T3" fmla="*/ 17 h 26"/>
                <a:gd name="T4" fmla="*/ 2 w 21"/>
                <a:gd name="T5" fmla="*/ 0 h 26"/>
                <a:gd name="T6" fmla="*/ 0 w 21"/>
                <a:gd name="T7" fmla="*/ 5 h 26"/>
                <a:gd name="T8" fmla="*/ 17 w 21"/>
                <a:gd name="T9" fmla="*/ 26 h 26"/>
              </a:gdLst>
              <a:ahLst/>
              <a:cxnLst>
                <a:cxn ang="0">
                  <a:pos x="T0" y="T1"/>
                </a:cxn>
                <a:cxn ang="0">
                  <a:pos x="T2" y="T3"/>
                </a:cxn>
                <a:cxn ang="0">
                  <a:pos x="T4" y="T5"/>
                </a:cxn>
                <a:cxn ang="0">
                  <a:pos x="T6" y="T7"/>
                </a:cxn>
                <a:cxn ang="0">
                  <a:pos x="T8" y="T9"/>
                </a:cxn>
              </a:cxnLst>
              <a:rect l="0" t="0" r="r" b="b"/>
              <a:pathLst>
                <a:path w="21" h="26">
                  <a:moveTo>
                    <a:pt x="17" y="26"/>
                  </a:moveTo>
                  <a:lnTo>
                    <a:pt x="21" y="17"/>
                  </a:lnTo>
                  <a:lnTo>
                    <a:pt x="2" y="0"/>
                  </a:lnTo>
                  <a:lnTo>
                    <a:pt x="0" y="5"/>
                  </a:lnTo>
                  <a:lnTo>
                    <a:pt x="17" y="26"/>
                  </a:ln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36" name="Freeform 747"/>
            <p:cNvSpPr/>
            <p:nvPr/>
          </p:nvSpPr>
          <p:spPr bwMode="auto">
            <a:xfrm>
              <a:off x="100013" y="142875"/>
              <a:ext cx="11113" cy="14288"/>
            </a:xfrm>
            <a:custGeom>
              <a:avLst/>
              <a:gdLst>
                <a:gd name="T0" fmla="*/ 0 w 7"/>
                <a:gd name="T1" fmla="*/ 2 h 9"/>
                <a:gd name="T2" fmla="*/ 0 w 7"/>
                <a:gd name="T3" fmla="*/ 7 h 9"/>
                <a:gd name="T4" fmla="*/ 3 w 7"/>
                <a:gd name="T5" fmla="*/ 9 h 9"/>
                <a:gd name="T6" fmla="*/ 7 w 7"/>
                <a:gd name="T7" fmla="*/ 2 h 9"/>
                <a:gd name="T8" fmla="*/ 3 w 7"/>
                <a:gd name="T9" fmla="*/ 0 h 9"/>
                <a:gd name="T10" fmla="*/ 0 w 7"/>
                <a:gd name="T11" fmla="*/ 2 h 9"/>
              </a:gdLst>
              <a:ahLst/>
              <a:cxnLst>
                <a:cxn ang="0">
                  <a:pos x="T0" y="T1"/>
                </a:cxn>
                <a:cxn ang="0">
                  <a:pos x="T2" y="T3"/>
                </a:cxn>
                <a:cxn ang="0">
                  <a:pos x="T4" y="T5"/>
                </a:cxn>
                <a:cxn ang="0">
                  <a:pos x="T6" y="T7"/>
                </a:cxn>
                <a:cxn ang="0">
                  <a:pos x="T8" y="T9"/>
                </a:cxn>
                <a:cxn ang="0">
                  <a:pos x="T10" y="T11"/>
                </a:cxn>
              </a:cxnLst>
              <a:rect l="0" t="0" r="r" b="b"/>
              <a:pathLst>
                <a:path w="7" h="9">
                  <a:moveTo>
                    <a:pt x="0" y="2"/>
                  </a:moveTo>
                  <a:lnTo>
                    <a:pt x="0" y="7"/>
                  </a:lnTo>
                  <a:lnTo>
                    <a:pt x="3" y="9"/>
                  </a:lnTo>
                  <a:lnTo>
                    <a:pt x="7" y="2"/>
                  </a:lnTo>
                  <a:lnTo>
                    <a:pt x="3" y="0"/>
                  </a:lnTo>
                  <a:lnTo>
                    <a:pt x="0" y="2"/>
                  </a:lnTo>
                  <a:close/>
                </a:path>
              </a:pathLst>
            </a:custGeom>
            <a:solidFill>
              <a:srgbClr val="70A47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37" name="Freeform 748"/>
            <p:cNvSpPr/>
            <p:nvPr/>
          </p:nvSpPr>
          <p:spPr bwMode="auto">
            <a:xfrm>
              <a:off x="55563" y="123825"/>
              <a:ext cx="55563" cy="104775"/>
            </a:xfrm>
            <a:custGeom>
              <a:avLst/>
              <a:gdLst>
                <a:gd name="T0" fmla="*/ 31 w 35"/>
                <a:gd name="T1" fmla="*/ 21 h 66"/>
                <a:gd name="T2" fmla="*/ 28 w 35"/>
                <a:gd name="T3" fmla="*/ 19 h 66"/>
                <a:gd name="T4" fmla="*/ 24 w 35"/>
                <a:gd name="T5" fmla="*/ 26 h 66"/>
                <a:gd name="T6" fmla="*/ 7 w 35"/>
                <a:gd name="T7" fmla="*/ 4 h 66"/>
                <a:gd name="T8" fmla="*/ 2 w 35"/>
                <a:gd name="T9" fmla="*/ 0 h 66"/>
                <a:gd name="T10" fmla="*/ 0 w 35"/>
                <a:gd name="T11" fmla="*/ 0 h 66"/>
                <a:gd name="T12" fmla="*/ 24 w 35"/>
                <a:gd name="T13" fmla="*/ 33 h 66"/>
                <a:gd name="T14" fmla="*/ 28 w 35"/>
                <a:gd name="T15" fmla="*/ 28 h 66"/>
                <a:gd name="T16" fmla="*/ 28 w 35"/>
                <a:gd name="T17" fmla="*/ 35 h 66"/>
                <a:gd name="T18" fmla="*/ 33 w 35"/>
                <a:gd name="T19" fmla="*/ 66 h 66"/>
                <a:gd name="T20" fmla="*/ 35 w 35"/>
                <a:gd name="T21" fmla="*/ 64 h 66"/>
                <a:gd name="T22" fmla="*/ 31 w 35"/>
                <a:gd name="T23" fmla="*/ 30 h 66"/>
                <a:gd name="T24" fmla="*/ 33 w 35"/>
                <a:gd name="T25" fmla="*/ 21 h 66"/>
                <a:gd name="T26" fmla="*/ 31 w 35"/>
                <a:gd name="T27" fmla="*/ 2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66">
                  <a:moveTo>
                    <a:pt x="31" y="21"/>
                  </a:moveTo>
                  <a:lnTo>
                    <a:pt x="28" y="19"/>
                  </a:lnTo>
                  <a:lnTo>
                    <a:pt x="24" y="26"/>
                  </a:lnTo>
                  <a:lnTo>
                    <a:pt x="7" y="4"/>
                  </a:lnTo>
                  <a:lnTo>
                    <a:pt x="2" y="0"/>
                  </a:lnTo>
                  <a:lnTo>
                    <a:pt x="0" y="0"/>
                  </a:lnTo>
                  <a:lnTo>
                    <a:pt x="24" y="33"/>
                  </a:lnTo>
                  <a:lnTo>
                    <a:pt x="28" y="28"/>
                  </a:lnTo>
                  <a:lnTo>
                    <a:pt x="28" y="35"/>
                  </a:lnTo>
                  <a:lnTo>
                    <a:pt x="33" y="66"/>
                  </a:lnTo>
                  <a:lnTo>
                    <a:pt x="35" y="64"/>
                  </a:lnTo>
                  <a:lnTo>
                    <a:pt x="31" y="30"/>
                  </a:lnTo>
                  <a:lnTo>
                    <a:pt x="33" y="21"/>
                  </a:lnTo>
                  <a:lnTo>
                    <a:pt x="31" y="21"/>
                  </a:lnTo>
                  <a:close/>
                </a:path>
              </a:pathLst>
            </a:custGeom>
            <a:solidFill>
              <a:srgbClr val="D6D7D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38" name="Freeform 749"/>
            <p:cNvSpPr/>
            <p:nvPr/>
          </p:nvSpPr>
          <p:spPr bwMode="auto">
            <a:xfrm>
              <a:off x="58738" y="101600"/>
              <a:ext cx="46038" cy="44450"/>
            </a:xfrm>
            <a:custGeom>
              <a:avLst/>
              <a:gdLst>
                <a:gd name="T0" fmla="*/ 11 w 12"/>
                <a:gd name="T1" fmla="*/ 10 h 12"/>
                <a:gd name="T2" fmla="*/ 12 w 12"/>
                <a:gd name="T3" fmla="*/ 11 h 12"/>
                <a:gd name="T4" fmla="*/ 11 w 12"/>
                <a:gd name="T5" fmla="*/ 12 h 12"/>
                <a:gd name="T6" fmla="*/ 11 w 12"/>
                <a:gd name="T7" fmla="*/ 12 h 12"/>
                <a:gd name="T8" fmla="*/ 12 w 12"/>
                <a:gd name="T9" fmla="*/ 11 h 12"/>
                <a:gd name="T10" fmla="*/ 12 w 12"/>
                <a:gd name="T11" fmla="*/ 10 h 12"/>
                <a:gd name="T12" fmla="*/ 12 w 12"/>
                <a:gd name="T13" fmla="*/ 10 h 12"/>
                <a:gd name="T14" fmla="*/ 3 w 12"/>
                <a:gd name="T15" fmla="*/ 2 h 12"/>
                <a:gd name="T16" fmla="*/ 3 w 12"/>
                <a:gd name="T17" fmla="*/ 0 h 12"/>
                <a:gd name="T18" fmla="*/ 2 w 12"/>
                <a:gd name="T19" fmla="*/ 1 h 12"/>
                <a:gd name="T20" fmla="*/ 0 w 12"/>
                <a:gd name="T21" fmla="*/ 6 h 12"/>
                <a:gd name="T22" fmla="*/ 2 w 12"/>
                <a:gd name="T23" fmla="*/ 8 h 12"/>
                <a:gd name="T24" fmla="*/ 2 w 12"/>
                <a:gd name="T25" fmla="*/ 7 h 12"/>
                <a:gd name="T26" fmla="*/ 1 w 12"/>
                <a:gd name="T27" fmla="*/ 6 h 12"/>
                <a:gd name="T28" fmla="*/ 2 w 12"/>
                <a:gd name="T29" fmla="*/ 1 h 12"/>
                <a:gd name="T30" fmla="*/ 2 w 12"/>
                <a:gd name="T31" fmla="*/ 2 h 12"/>
                <a:gd name="T32" fmla="*/ 2 w 12"/>
                <a:gd name="T33" fmla="*/ 2 h 12"/>
                <a:gd name="T34" fmla="*/ 2 w 12"/>
                <a:gd name="T35" fmla="*/ 3 h 12"/>
                <a:gd name="T36" fmla="*/ 11 w 12"/>
                <a:gd name="T37"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2">
                  <a:moveTo>
                    <a:pt x="11" y="10"/>
                  </a:moveTo>
                  <a:cubicBezTo>
                    <a:pt x="12" y="11"/>
                    <a:pt x="12" y="11"/>
                    <a:pt x="12" y="11"/>
                  </a:cubicBezTo>
                  <a:cubicBezTo>
                    <a:pt x="11" y="12"/>
                    <a:pt x="11" y="12"/>
                    <a:pt x="11" y="12"/>
                  </a:cubicBezTo>
                  <a:cubicBezTo>
                    <a:pt x="11" y="12"/>
                    <a:pt x="11" y="12"/>
                    <a:pt x="11" y="12"/>
                  </a:cubicBezTo>
                  <a:cubicBezTo>
                    <a:pt x="12" y="11"/>
                    <a:pt x="12" y="11"/>
                    <a:pt x="12" y="11"/>
                  </a:cubicBezTo>
                  <a:cubicBezTo>
                    <a:pt x="12" y="10"/>
                    <a:pt x="12" y="10"/>
                    <a:pt x="12" y="10"/>
                  </a:cubicBezTo>
                  <a:cubicBezTo>
                    <a:pt x="12" y="10"/>
                    <a:pt x="12" y="10"/>
                    <a:pt x="12" y="10"/>
                  </a:cubicBezTo>
                  <a:cubicBezTo>
                    <a:pt x="9" y="8"/>
                    <a:pt x="6" y="5"/>
                    <a:pt x="3" y="2"/>
                  </a:cubicBezTo>
                  <a:cubicBezTo>
                    <a:pt x="3" y="0"/>
                    <a:pt x="3" y="0"/>
                    <a:pt x="3" y="0"/>
                  </a:cubicBezTo>
                  <a:cubicBezTo>
                    <a:pt x="2" y="1"/>
                    <a:pt x="2" y="1"/>
                    <a:pt x="2" y="1"/>
                  </a:cubicBezTo>
                  <a:cubicBezTo>
                    <a:pt x="0" y="6"/>
                    <a:pt x="0" y="6"/>
                    <a:pt x="0" y="6"/>
                  </a:cubicBezTo>
                  <a:cubicBezTo>
                    <a:pt x="2" y="8"/>
                    <a:pt x="2" y="8"/>
                    <a:pt x="2" y="8"/>
                  </a:cubicBezTo>
                  <a:cubicBezTo>
                    <a:pt x="2" y="7"/>
                    <a:pt x="2" y="7"/>
                    <a:pt x="2" y="7"/>
                  </a:cubicBezTo>
                  <a:cubicBezTo>
                    <a:pt x="1" y="6"/>
                    <a:pt x="1" y="6"/>
                    <a:pt x="1" y="6"/>
                  </a:cubicBezTo>
                  <a:cubicBezTo>
                    <a:pt x="2" y="1"/>
                    <a:pt x="2" y="1"/>
                    <a:pt x="2" y="1"/>
                  </a:cubicBezTo>
                  <a:cubicBezTo>
                    <a:pt x="2" y="2"/>
                    <a:pt x="2" y="2"/>
                    <a:pt x="2" y="2"/>
                  </a:cubicBezTo>
                  <a:cubicBezTo>
                    <a:pt x="2" y="2"/>
                    <a:pt x="2" y="2"/>
                    <a:pt x="2" y="2"/>
                  </a:cubicBezTo>
                  <a:cubicBezTo>
                    <a:pt x="2" y="3"/>
                    <a:pt x="2" y="3"/>
                    <a:pt x="2" y="3"/>
                  </a:cubicBezTo>
                  <a:cubicBezTo>
                    <a:pt x="5" y="6"/>
                    <a:pt x="8" y="8"/>
                    <a:pt x="11" y="10"/>
                  </a:cubicBez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39" name="Freeform 750"/>
            <p:cNvSpPr/>
            <p:nvPr/>
          </p:nvSpPr>
          <p:spPr bwMode="auto">
            <a:xfrm>
              <a:off x="63500" y="104775"/>
              <a:ext cx="41275" cy="41275"/>
            </a:xfrm>
            <a:custGeom>
              <a:avLst/>
              <a:gdLst>
                <a:gd name="T0" fmla="*/ 11 w 11"/>
                <a:gd name="T1" fmla="*/ 10 h 11"/>
                <a:gd name="T2" fmla="*/ 10 w 11"/>
                <a:gd name="T3" fmla="*/ 9 h 11"/>
                <a:gd name="T4" fmla="*/ 1 w 11"/>
                <a:gd name="T5" fmla="*/ 2 h 11"/>
                <a:gd name="T6" fmla="*/ 1 w 11"/>
                <a:gd name="T7" fmla="*/ 1 h 11"/>
                <a:gd name="T8" fmla="*/ 1 w 11"/>
                <a:gd name="T9" fmla="*/ 1 h 11"/>
                <a:gd name="T10" fmla="*/ 1 w 11"/>
                <a:gd name="T11" fmla="*/ 0 h 11"/>
                <a:gd name="T12" fmla="*/ 0 w 11"/>
                <a:gd name="T13" fmla="*/ 5 h 11"/>
                <a:gd name="T14" fmla="*/ 1 w 11"/>
                <a:gd name="T15" fmla="*/ 6 h 11"/>
                <a:gd name="T16" fmla="*/ 2 w 11"/>
                <a:gd name="T17" fmla="*/ 4 h 11"/>
                <a:gd name="T18" fmla="*/ 10 w 11"/>
                <a:gd name="T19" fmla="*/ 11 h 11"/>
                <a:gd name="T20" fmla="*/ 11 w 11"/>
                <a:gd name="T21"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11" y="10"/>
                  </a:moveTo>
                  <a:cubicBezTo>
                    <a:pt x="10" y="9"/>
                    <a:pt x="10" y="9"/>
                    <a:pt x="10" y="9"/>
                  </a:cubicBezTo>
                  <a:cubicBezTo>
                    <a:pt x="7" y="7"/>
                    <a:pt x="4" y="5"/>
                    <a:pt x="1" y="2"/>
                  </a:cubicBezTo>
                  <a:cubicBezTo>
                    <a:pt x="1" y="1"/>
                    <a:pt x="1" y="1"/>
                    <a:pt x="1" y="1"/>
                  </a:cubicBezTo>
                  <a:cubicBezTo>
                    <a:pt x="1" y="1"/>
                    <a:pt x="1" y="1"/>
                    <a:pt x="1" y="1"/>
                  </a:cubicBezTo>
                  <a:cubicBezTo>
                    <a:pt x="1" y="0"/>
                    <a:pt x="1" y="0"/>
                    <a:pt x="1" y="0"/>
                  </a:cubicBezTo>
                  <a:cubicBezTo>
                    <a:pt x="0" y="5"/>
                    <a:pt x="0" y="5"/>
                    <a:pt x="0" y="5"/>
                  </a:cubicBezTo>
                  <a:cubicBezTo>
                    <a:pt x="1" y="6"/>
                    <a:pt x="1" y="6"/>
                    <a:pt x="1" y="6"/>
                  </a:cubicBezTo>
                  <a:cubicBezTo>
                    <a:pt x="2" y="4"/>
                    <a:pt x="2" y="4"/>
                    <a:pt x="2" y="4"/>
                  </a:cubicBezTo>
                  <a:cubicBezTo>
                    <a:pt x="10" y="11"/>
                    <a:pt x="10" y="11"/>
                    <a:pt x="10" y="11"/>
                  </a:cubicBezTo>
                  <a:lnTo>
                    <a:pt x="11" y="1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40" name="Freeform 751"/>
            <p:cNvSpPr/>
            <p:nvPr/>
          </p:nvSpPr>
          <p:spPr bwMode="auto">
            <a:xfrm>
              <a:off x="104775" y="157163"/>
              <a:ext cx="19050" cy="68263"/>
            </a:xfrm>
            <a:custGeom>
              <a:avLst/>
              <a:gdLst>
                <a:gd name="T0" fmla="*/ 4 w 12"/>
                <a:gd name="T1" fmla="*/ 0 h 43"/>
                <a:gd name="T2" fmla="*/ 2 w 12"/>
                <a:gd name="T3" fmla="*/ 0 h 43"/>
                <a:gd name="T4" fmla="*/ 0 w 12"/>
                <a:gd name="T5" fmla="*/ 9 h 43"/>
                <a:gd name="T6" fmla="*/ 4 w 12"/>
                <a:gd name="T7" fmla="*/ 43 h 43"/>
                <a:gd name="T8" fmla="*/ 12 w 12"/>
                <a:gd name="T9" fmla="*/ 43 h 43"/>
                <a:gd name="T10" fmla="*/ 12 w 12"/>
                <a:gd name="T11" fmla="*/ 43 h 43"/>
                <a:gd name="T12" fmla="*/ 4 w 12"/>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2" h="43">
                  <a:moveTo>
                    <a:pt x="4" y="0"/>
                  </a:moveTo>
                  <a:lnTo>
                    <a:pt x="2" y="0"/>
                  </a:lnTo>
                  <a:lnTo>
                    <a:pt x="0" y="9"/>
                  </a:lnTo>
                  <a:lnTo>
                    <a:pt x="4" y="43"/>
                  </a:lnTo>
                  <a:lnTo>
                    <a:pt x="12" y="43"/>
                  </a:lnTo>
                  <a:lnTo>
                    <a:pt x="4" y="0"/>
                  </a:lnTo>
                  <a:close/>
                </a:path>
              </a:pathLst>
            </a:custGeom>
            <a:solidFill>
              <a:srgbClr val="70A47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41" name="Freeform 752"/>
            <p:cNvSpPr>
              <a:spLocks noEditPoints="1"/>
            </p:cNvSpPr>
            <p:nvPr/>
          </p:nvSpPr>
          <p:spPr bwMode="auto">
            <a:xfrm>
              <a:off x="82550" y="225425"/>
              <a:ext cx="41275" cy="17463"/>
            </a:xfrm>
            <a:custGeom>
              <a:avLst/>
              <a:gdLst>
                <a:gd name="T0" fmla="*/ 8 w 11"/>
                <a:gd name="T1" fmla="*/ 0 h 5"/>
                <a:gd name="T2" fmla="*/ 7 w 11"/>
                <a:gd name="T3" fmla="*/ 1 h 5"/>
                <a:gd name="T4" fmla="*/ 0 w 11"/>
                <a:gd name="T5" fmla="*/ 1 h 5"/>
                <a:gd name="T6" fmla="*/ 3 w 11"/>
                <a:gd name="T7" fmla="*/ 5 h 5"/>
                <a:gd name="T8" fmla="*/ 11 w 11"/>
                <a:gd name="T9" fmla="*/ 4 h 5"/>
                <a:gd name="T10" fmla="*/ 11 w 11"/>
                <a:gd name="T11" fmla="*/ 2 h 5"/>
                <a:gd name="T12" fmla="*/ 11 w 11"/>
                <a:gd name="T13" fmla="*/ 0 h 5"/>
                <a:gd name="T14" fmla="*/ 8 w 11"/>
                <a:gd name="T15" fmla="*/ 0 h 5"/>
                <a:gd name="T16" fmla="*/ 3 w 11"/>
                <a:gd name="T17" fmla="*/ 3 h 5"/>
                <a:gd name="T18" fmla="*/ 1 w 11"/>
                <a:gd name="T19" fmla="*/ 2 h 5"/>
                <a:gd name="T20" fmla="*/ 10 w 11"/>
                <a:gd name="T21" fmla="*/ 1 h 5"/>
                <a:gd name="T22" fmla="*/ 11 w 11"/>
                <a:gd name="T23" fmla="*/ 2 h 5"/>
                <a:gd name="T24" fmla="*/ 3 w 11"/>
                <a:gd name="T25"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5">
                  <a:moveTo>
                    <a:pt x="8" y="0"/>
                  </a:moveTo>
                  <a:cubicBezTo>
                    <a:pt x="7" y="1"/>
                    <a:pt x="7" y="1"/>
                    <a:pt x="7" y="1"/>
                  </a:cubicBezTo>
                  <a:cubicBezTo>
                    <a:pt x="0" y="1"/>
                    <a:pt x="0" y="1"/>
                    <a:pt x="0" y="1"/>
                  </a:cubicBezTo>
                  <a:cubicBezTo>
                    <a:pt x="3" y="5"/>
                    <a:pt x="3" y="5"/>
                    <a:pt x="3" y="5"/>
                  </a:cubicBezTo>
                  <a:cubicBezTo>
                    <a:pt x="11" y="4"/>
                    <a:pt x="11" y="4"/>
                    <a:pt x="11" y="4"/>
                  </a:cubicBezTo>
                  <a:cubicBezTo>
                    <a:pt x="11" y="3"/>
                    <a:pt x="11" y="3"/>
                    <a:pt x="11" y="2"/>
                  </a:cubicBezTo>
                  <a:cubicBezTo>
                    <a:pt x="11" y="1"/>
                    <a:pt x="11" y="1"/>
                    <a:pt x="11" y="0"/>
                  </a:cubicBezTo>
                  <a:lnTo>
                    <a:pt x="8" y="0"/>
                  </a:lnTo>
                  <a:close/>
                  <a:moveTo>
                    <a:pt x="3" y="3"/>
                  </a:moveTo>
                  <a:cubicBezTo>
                    <a:pt x="1" y="2"/>
                    <a:pt x="1" y="2"/>
                    <a:pt x="1" y="2"/>
                  </a:cubicBezTo>
                  <a:cubicBezTo>
                    <a:pt x="10" y="1"/>
                    <a:pt x="10" y="1"/>
                    <a:pt x="10" y="1"/>
                  </a:cubicBezTo>
                  <a:cubicBezTo>
                    <a:pt x="11" y="2"/>
                    <a:pt x="11" y="2"/>
                    <a:pt x="11" y="2"/>
                  </a:cubicBezTo>
                  <a:lnTo>
                    <a:pt x="3" y="3"/>
                  </a:ln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42" name="Freeform 753"/>
            <p:cNvSpPr/>
            <p:nvPr/>
          </p:nvSpPr>
          <p:spPr bwMode="auto">
            <a:xfrm>
              <a:off x="85725" y="228600"/>
              <a:ext cx="38100" cy="7938"/>
            </a:xfrm>
            <a:custGeom>
              <a:avLst/>
              <a:gdLst>
                <a:gd name="T0" fmla="*/ 0 w 24"/>
                <a:gd name="T1" fmla="*/ 2 h 5"/>
                <a:gd name="T2" fmla="*/ 5 w 24"/>
                <a:gd name="T3" fmla="*/ 5 h 5"/>
                <a:gd name="T4" fmla="*/ 24 w 24"/>
                <a:gd name="T5" fmla="*/ 2 h 5"/>
                <a:gd name="T6" fmla="*/ 21 w 24"/>
                <a:gd name="T7" fmla="*/ 0 h 5"/>
                <a:gd name="T8" fmla="*/ 0 w 24"/>
                <a:gd name="T9" fmla="*/ 2 h 5"/>
              </a:gdLst>
              <a:ahLst/>
              <a:cxnLst>
                <a:cxn ang="0">
                  <a:pos x="T0" y="T1"/>
                </a:cxn>
                <a:cxn ang="0">
                  <a:pos x="T2" y="T3"/>
                </a:cxn>
                <a:cxn ang="0">
                  <a:pos x="T4" y="T5"/>
                </a:cxn>
                <a:cxn ang="0">
                  <a:pos x="T6" y="T7"/>
                </a:cxn>
                <a:cxn ang="0">
                  <a:pos x="T8" y="T9"/>
                </a:cxn>
              </a:cxnLst>
              <a:rect l="0" t="0" r="r" b="b"/>
              <a:pathLst>
                <a:path w="24" h="5">
                  <a:moveTo>
                    <a:pt x="0" y="2"/>
                  </a:moveTo>
                  <a:lnTo>
                    <a:pt x="5" y="5"/>
                  </a:lnTo>
                  <a:lnTo>
                    <a:pt x="24" y="2"/>
                  </a:lnTo>
                  <a:lnTo>
                    <a:pt x="21" y="0"/>
                  </a:lnTo>
                  <a:lnTo>
                    <a:pt x="0" y="2"/>
                  </a:lnTo>
                  <a:close/>
                </a:path>
              </a:pathLst>
            </a:custGeom>
            <a:solidFill>
              <a:srgbClr val="F2E6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43" name="Freeform 754"/>
            <p:cNvSpPr/>
            <p:nvPr/>
          </p:nvSpPr>
          <p:spPr bwMode="auto">
            <a:xfrm>
              <a:off x="93663" y="239713"/>
              <a:ext cx="33338" cy="14288"/>
            </a:xfrm>
            <a:custGeom>
              <a:avLst/>
              <a:gdLst>
                <a:gd name="T0" fmla="*/ 8 w 9"/>
                <a:gd name="T1" fmla="*/ 4 h 4"/>
                <a:gd name="T2" fmla="*/ 8 w 9"/>
                <a:gd name="T3" fmla="*/ 0 h 4"/>
                <a:gd name="T4" fmla="*/ 0 w 9"/>
                <a:gd name="T5" fmla="*/ 1 h 4"/>
                <a:gd name="T6" fmla="*/ 3 w 9"/>
                <a:gd name="T7" fmla="*/ 4 h 4"/>
                <a:gd name="T8" fmla="*/ 7 w 9"/>
                <a:gd name="T9" fmla="*/ 4 h 4"/>
                <a:gd name="T10" fmla="*/ 8 w 9"/>
                <a:gd name="T11" fmla="*/ 4 h 4"/>
              </a:gdLst>
              <a:ahLst/>
              <a:cxnLst>
                <a:cxn ang="0">
                  <a:pos x="T0" y="T1"/>
                </a:cxn>
                <a:cxn ang="0">
                  <a:pos x="T2" y="T3"/>
                </a:cxn>
                <a:cxn ang="0">
                  <a:pos x="T4" y="T5"/>
                </a:cxn>
                <a:cxn ang="0">
                  <a:pos x="T6" y="T7"/>
                </a:cxn>
                <a:cxn ang="0">
                  <a:pos x="T8" y="T9"/>
                </a:cxn>
                <a:cxn ang="0">
                  <a:pos x="T10" y="T11"/>
                </a:cxn>
              </a:cxnLst>
              <a:rect l="0" t="0" r="r" b="b"/>
              <a:pathLst>
                <a:path w="9" h="4">
                  <a:moveTo>
                    <a:pt x="8" y="4"/>
                  </a:moveTo>
                  <a:cubicBezTo>
                    <a:pt x="8" y="3"/>
                    <a:pt x="9" y="1"/>
                    <a:pt x="8" y="0"/>
                  </a:cubicBezTo>
                  <a:cubicBezTo>
                    <a:pt x="0" y="1"/>
                    <a:pt x="0" y="1"/>
                    <a:pt x="0" y="1"/>
                  </a:cubicBezTo>
                  <a:cubicBezTo>
                    <a:pt x="3" y="4"/>
                    <a:pt x="3" y="4"/>
                    <a:pt x="3" y="4"/>
                  </a:cubicBezTo>
                  <a:cubicBezTo>
                    <a:pt x="7" y="4"/>
                    <a:pt x="7" y="4"/>
                    <a:pt x="7" y="4"/>
                  </a:cubicBezTo>
                  <a:lnTo>
                    <a:pt x="8" y="4"/>
                  </a:ln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44" name="Freeform 755"/>
            <p:cNvSpPr>
              <a:spLocks noEditPoints="1"/>
            </p:cNvSpPr>
            <p:nvPr/>
          </p:nvSpPr>
          <p:spPr bwMode="auto">
            <a:xfrm>
              <a:off x="0" y="157163"/>
              <a:ext cx="152400" cy="127000"/>
            </a:xfrm>
            <a:custGeom>
              <a:avLst/>
              <a:gdLst>
                <a:gd name="T0" fmla="*/ 33 w 41"/>
                <a:gd name="T1" fmla="*/ 26 h 34"/>
                <a:gd name="T2" fmla="*/ 32 w 41"/>
                <a:gd name="T3" fmla="*/ 26 h 34"/>
                <a:gd name="T4" fmla="*/ 28 w 41"/>
                <a:gd name="T5" fmla="*/ 26 h 34"/>
                <a:gd name="T6" fmla="*/ 23 w 41"/>
                <a:gd name="T7" fmla="*/ 25 h 34"/>
                <a:gd name="T8" fmla="*/ 4 w 41"/>
                <a:gd name="T9" fmla="*/ 0 h 34"/>
                <a:gd name="T10" fmla="*/ 7 w 41"/>
                <a:gd name="T11" fmla="*/ 29 h 34"/>
                <a:gd name="T12" fmla="*/ 41 w 41"/>
                <a:gd name="T13" fmla="*/ 29 h 34"/>
                <a:gd name="T14" fmla="*/ 33 w 41"/>
                <a:gd name="T15" fmla="*/ 26 h 34"/>
                <a:gd name="T16" fmla="*/ 4 w 41"/>
                <a:gd name="T17" fmla="*/ 1 h 34"/>
                <a:gd name="T18" fmla="*/ 5 w 41"/>
                <a:gd name="T19" fmla="*/ 2 h 34"/>
                <a:gd name="T20" fmla="*/ 9 w 41"/>
                <a:gd name="T21" fmla="*/ 29 h 34"/>
                <a:gd name="T22" fmla="*/ 8 w 41"/>
                <a:gd name="T23" fmla="*/ 29 h 34"/>
                <a:gd name="T24" fmla="*/ 4 w 41"/>
                <a:gd name="T25" fmla="*/ 1 h 34"/>
                <a:gd name="T26" fmla="*/ 23 w 41"/>
                <a:gd name="T27" fmla="*/ 26 h 34"/>
                <a:gd name="T28" fmla="*/ 28 w 41"/>
                <a:gd name="T29" fmla="*/ 27 h 34"/>
                <a:gd name="T30" fmla="*/ 28 w 41"/>
                <a:gd name="T31" fmla="*/ 27 h 34"/>
                <a:gd name="T32" fmla="*/ 32 w 41"/>
                <a:gd name="T33" fmla="*/ 27 h 34"/>
                <a:gd name="T34" fmla="*/ 36 w 41"/>
                <a:gd name="T35" fmla="*/ 28 h 34"/>
                <a:gd name="T36" fmla="*/ 22 w 41"/>
                <a:gd name="T37" fmla="*/ 27 h 34"/>
                <a:gd name="T38" fmla="*/ 22 w 41"/>
                <a:gd name="T39" fmla="*/ 25 h 34"/>
                <a:gd name="T40" fmla="*/ 23 w 41"/>
                <a:gd name="T41" fmla="*/ 25 h 34"/>
                <a:gd name="T42" fmla="*/ 23 w 41"/>
                <a:gd name="T43"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34">
                  <a:moveTo>
                    <a:pt x="33" y="26"/>
                  </a:moveTo>
                  <a:cubicBezTo>
                    <a:pt x="32" y="26"/>
                    <a:pt x="32" y="26"/>
                    <a:pt x="32" y="26"/>
                  </a:cubicBezTo>
                  <a:cubicBezTo>
                    <a:pt x="28" y="26"/>
                    <a:pt x="28" y="26"/>
                    <a:pt x="28" y="26"/>
                  </a:cubicBezTo>
                  <a:cubicBezTo>
                    <a:pt x="23" y="25"/>
                    <a:pt x="23" y="25"/>
                    <a:pt x="23" y="25"/>
                  </a:cubicBezTo>
                  <a:cubicBezTo>
                    <a:pt x="18" y="16"/>
                    <a:pt x="11" y="8"/>
                    <a:pt x="4" y="0"/>
                  </a:cubicBezTo>
                  <a:cubicBezTo>
                    <a:pt x="0" y="5"/>
                    <a:pt x="2" y="15"/>
                    <a:pt x="7" y="29"/>
                  </a:cubicBezTo>
                  <a:cubicBezTo>
                    <a:pt x="19" y="34"/>
                    <a:pt x="30" y="34"/>
                    <a:pt x="41" y="29"/>
                  </a:cubicBezTo>
                  <a:lnTo>
                    <a:pt x="33" y="26"/>
                  </a:lnTo>
                  <a:close/>
                  <a:moveTo>
                    <a:pt x="4" y="1"/>
                  </a:moveTo>
                  <a:cubicBezTo>
                    <a:pt x="4" y="1"/>
                    <a:pt x="5" y="1"/>
                    <a:pt x="5" y="2"/>
                  </a:cubicBezTo>
                  <a:cubicBezTo>
                    <a:pt x="3" y="9"/>
                    <a:pt x="4" y="18"/>
                    <a:pt x="9" y="29"/>
                  </a:cubicBezTo>
                  <a:cubicBezTo>
                    <a:pt x="9" y="29"/>
                    <a:pt x="8" y="29"/>
                    <a:pt x="8" y="29"/>
                  </a:cubicBezTo>
                  <a:cubicBezTo>
                    <a:pt x="3" y="16"/>
                    <a:pt x="1" y="6"/>
                    <a:pt x="4" y="1"/>
                  </a:cubicBezTo>
                  <a:close/>
                  <a:moveTo>
                    <a:pt x="23" y="26"/>
                  </a:moveTo>
                  <a:cubicBezTo>
                    <a:pt x="28" y="27"/>
                    <a:pt x="28" y="27"/>
                    <a:pt x="28" y="27"/>
                  </a:cubicBezTo>
                  <a:cubicBezTo>
                    <a:pt x="28" y="27"/>
                    <a:pt x="28" y="27"/>
                    <a:pt x="28" y="27"/>
                  </a:cubicBezTo>
                  <a:cubicBezTo>
                    <a:pt x="32" y="27"/>
                    <a:pt x="32" y="27"/>
                    <a:pt x="32" y="27"/>
                  </a:cubicBezTo>
                  <a:cubicBezTo>
                    <a:pt x="36" y="28"/>
                    <a:pt x="36" y="28"/>
                    <a:pt x="36" y="28"/>
                  </a:cubicBezTo>
                  <a:cubicBezTo>
                    <a:pt x="22" y="27"/>
                    <a:pt x="22" y="27"/>
                    <a:pt x="22" y="27"/>
                  </a:cubicBezTo>
                  <a:cubicBezTo>
                    <a:pt x="22" y="25"/>
                    <a:pt x="22" y="25"/>
                    <a:pt x="22" y="25"/>
                  </a:cubicBezTo>
                  <a:cubicBezTo>
                    <a:pt x="23" y="25"/>
                    <a:pt x="23" y="25"/>
                    <a:pt x="23" y="25"/>
                  </a:cubicBezTo>
                  <a:lnTo>
                    <a:pt x="23" y="26"/>
                  </a:ln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45" name="Freeform 756"/>
            <p:cNvSpPr/>
            <p:nvPr/>
          </p:nvSpPr>
          <p:spPr bwMode="auto">
            <a:xfrm>
              <a:off x="3175" y="160338"/>
              <a:ext cx="30163" cy="106363"/>
            </a:xfrm>
            <a:custGeom>
              <a:avLst/>
              <a:gdLst>
                <a:gd name="T0" fmla="*/ 4 w 8"/>
                <a:gd name="T1" fmla="*/ 1 h 28"/>
                <a:gd name="T2" fmla="*/ 3 w 8"/>
                <a:gd name="T3" fmla="*/ 0 h 28"/>
                <a:gd name="T4" fmla="*/ 7 w 8"/>
                <a:gd name="T5" fmla="*/ 28 h 28"/>
                <a:gd name="T6" fmla="*/ 8 w 8"/>
                <a:gd name="T7" fmla="*/ 28 h 28"/>
                <a:gd name="T8" fmla="*/ 4 w 8"/>
                <a:gd name="T9" fmla="*/ 1 h 28"/>
              </a:gdLst>
              <a:ahLst/>
              <a:cxnLst>
                <a:cxn ang="0">
                  <a:pos x="T0" y="T1"/>
                </a:cxn>
                <a:cxn ang="0">
                  <a:pos x="T2" y="T3"/>
                </a:cxn>
                <a:cxn ang="0">
                  <a:pos x="T4" y="T5"/>
                </a:cxn>
                <a:cxn ang="0">
                  <a:pos x="T6" y="T7"/>
                </a:cxn>
                <a:cxn ang="0">
                  <a:pos x="T8" y="T9"/>
                </a:cxn>
              </a:cxnLst>
              <a:rect l="0" t="0" r="r" b="b"/>
              <a:pathLst>
                <a:path w="8" h="28">
                  <a:moveTo>
                    <a:pt x="4" y="1"/>
                  </a:moveTo>
                  <a:cubicBezTo>
                    <a:pt x="4" y="0"/>
                    <a:pt x="3" y="0"/>
                    <a:pt x="3" y="0"/>
                  </a:cubicBezTo>
                  <a:cubicBezTo>
                    <a:pt x="0" y="5"/>
                    <a:pt x="2" y="15"/>
                    <a:pt x="7" y="28"/>
                  </a:cubicBezTo>
                  <a:cubicBezTo>
                    <a:pt x="7" y="28"/>
                    <a:pt x="8" y="28"/>
                    <a:pt x="8" y="28"/>
                  </a:cubicBezTo>
                  <a:cubicBezTo>
                    <a:pt x="3" y="17"/>
                    <a:pt x="2" y="8"/>
                    <a:pt x="4"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46" name="Freeform 757"/>
            <p:cNvSpPr/>
            <p:nvPr/>
          </p:nvSpPr>
          <p:spPr bwMode="auto">
            <a:xfrm>
              <a:off x="82550" y="250825"/>
              <a:ext cx="52388" cy="11113"/>
            </a:xfrm>
            <a:custGeom>
              <a:avLst/>
              <a:gdLst>
                <a:gd name="T0" fmla="*/ 14 w 33"/>
                <a:gd name="T1" fmla="*/ 5 h 7"/>
                <a:gd name="T2" fmla="*/ 2 w 33"/>
                <a:gd name="T3" fmla="*/ 2 h 7"/>
                <a:gd name="T4" fmla="*/ 2 w 33"/>
                <a:gd name="T5" fmla="*/ 0 h 7"/>
                <a:gd name="T6" fmla="*/ 0 w 33"/>
                <a:gd name="T7" fmla="*/ 0 h 7"/>
                <a:gd name="T8" fmla="*/ 0 w 33"/>
                <a:gd name="T9" fmla="*/ 5 h 7"/>
                <a:gd name="T10" fmla="*/ 33 w 33"/>
                <a:gd name="T11" fmla="*/ 7 h 7"/>
                <a:gd name="T12" fmla="*/ 23 w 33"/>
                <a:gd name="T13" fmla="*/ 5 h 7"/>
                <a:gd name="T14" fmla="*/ 14 w 33"/>
                <a:gd name="T15" fmla="*/ 5 h 7"/>
                <a:gd name="T16" fmla="*/ 14 w 33"/>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7">
                  <a:moveTo>
                    <a:pt x="14" y="5"/>
                  </a:moveTo>
                  <a:lnTo>
                    <a:pt x="2" y="2"/>
                  </a:lnTo>
                  <a:lnTo>
                    <a:pt x="2" y="0"/>
                  </a:lnTo>
                  <a:lnTo>
                    <a:pt x="0" y="0"/>
                  </a:lnTo>
                  <a:lnTo>
                    <a:pt x="0" y="5"/>
                  </a:lnTo>
                  <a:lnTo>
                    <a:pt x="33" y="7"/>
                  </a:lnTo>
                  <a:lnTo>
                    <a:pt x="23" y="5"/>
                  </a:lnTo>
                  <a:lnTo>
                    <a:pt x="14"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47" name="Freeform 758"/>
            <p:cNvSpPr>
              <a:spLocks noEditPoints="1"/>
            </p:cNvSpPr>
            <p:nvPr/>
          </p:nvSpPr>
          <p:spPr bwMode="auto">
            <a:xfrm>
              <a:off x="30163" y="284163"/>
              <a:ext cx="93663" cy="34925"/>
            </a:xfrm>
            <a:custGeom>
              <a:avLst/>
              <a:gdLst>
                <a:gd name="T0" fmla="*/ 6 w 25"/>
                <a:gd name="T1" fmla="*/ 3 h 9"/>
                <a:gd name="T2" fmla="*/ 3 w 25"/>
                <a:gd name="T3" fmla="*/ 1 h 9"/>
                <a:gd name="T4" fmla="*/ 1 w 25"/>
                <a:gd name="T5" fmla="*/ 0 h 9"/>
                <a:gd name="T6" fmla="*/ 2 w 25"/>
                <a:gd name="T7" fmla="*/ 9 h 9"/>
                <a:gd name="T8" fmla="*/ 4 w 25"/>
                <a:gd name="T9" fmla="*/ 9 h 9"/>
                <a:gd name="T10" fmla="*/ 4 w 25"/>
                <a:gd name="T11" fmla="*/ 8 h 9"/>
                <a:gd name="T12" fmla="*/ 10 w 25"/>
                <a:gd name="T13" fmla="*/ 8 h 9"/>
                <a:gd name="T14" fmla="*/ 25 w 25"/>
                <a:gd name="T15" fmla="*/ 9 h 9"/>
                <a:gd name="T16" fmla="*/ 24 w 25"/>
                <a:gd name="T17" fmla="*/ 4 h 9"/>
                <a:gd name="T18" fmla="*/ 6 w 25"/>
                <a:gd name="T19" fmla="*/ 3 h 9"/>
                <a:gd name="T20" fmla="*/ 2 w 25"/>
                <a:gd name="T21" fmla="*/ 1 h 9"/>
                <a:gd name="T22" fmla="*/ 3 w 25"/>
                <a:gd name="T23" fmla="*/ 2 h 9"/>
                <a:gd name="T24" fmla="*/ 4 w 25"/>
                <a:gd name="T25" fmla="*/ 7 h 9"/>
                <a:gd name="T26" fmla="*/ 4 w 25"/>
                <a:gd name="T27" fmla="*/ 7 h 9"/>
                <a:gd name="T28" fmla="*/ 3 w 25"/>
                <a:gd name="T29" fmla="*/ 8 h 9"/>
                <a:gd name="T30" fmla="*/ 3 w 25"/>
                <a:gd name="T31" fmla="*/ 8 h 9"/>
                <a:gd name="T32" fmla="*/ 2 w 25"/>
                <a:gd name="T3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9">
                  <a:moveTo>
                    <a:pt x="6" y="3"/>
                  </a:moveTo>
                  <a:cubicBezTo>
                    <a:pt x="5" y="2"/>
                    <a:pt x="4" y="2"/>
                    <a:pt x="3" y="1"/>
                  </a:cubicBezTo>
                  <a:cubicBezTo>
                    <a:pt x="2" y="1"/>
                    <a:pt x="2" y="0"/>
                    <a:pt x="1" y="0"/>
                  </a:cubicBezTo>
                  <a:cubicBezTo>
                    <a:pt x="0" y="3"/>
                    <a:pt x="0" y="6"/>
                    <a:pt x="2" y="9"/>
                  </a:cubicBezTo>
                  <a:cubicBezTo>
                    <a:pt x="4" y="9"/>
                    <a:pt x="4" y="9"/>
                    <a:pt x="4" y="9"/>
                  </a:cubicBezTo>
                  <a:cubicBezTo>
                    <a:pt x="4" y="8"/>
                    <a:pt x="4" y="8"/>
                    <a:pt x="4" y="8"/>
                  </a:cubicBezTo>
                  <a:cubicBezTo>
                    <a:pt x="5" y="7"/>
                    <a:pt x="7" y="7"/>
                    <a:pt x="10" y="8"/>
                  </a:cubicBezTo>
                  <a:cubicBezTo>
                    <a:pt x="25" y="9"/>
                    <a:pt x="25" y="9"/>
                    <a:pt x="25" y="9"/>
                  </a:cubicBezTo>
                  <a:cubicBezTo>
                    <a:pt x="24" y="4"/>
                    <a:pt x="24" y="4"/>
                    <a:pt x="24" y="4"/>
                  </a:cubicBezTo>
                  <a:cubicBezTo>
                    <a:pt x="18" y="6"/>
                    <a:pt x="12" y="5"/>
                    <a:pt x="6" y="3"/>
                  </a:cubicBezTo>
                  <a:close/>
                  <a:moveTo>
                    <a:pt x="2" y="1"/>
                  </a:moveTo>
                  <a:cubicBezTo>
                    <a:pt x="2" y="1"/>
                    <a:pt x="2" y="2"/>
                    <a:pt x="3" y="2"/>
                  </a:cubicBezTo>
                  <a:cubicBezTo>
                    <a:pt x="2" y="4"/>
                    <a:pt x="3" y="6"/>
                    <a:pt x="4" y="7"/>
                  </a:cubicBezTo>
                  <a:cubicBezTo>
                    <a:pt x="4" y="7"/>
                    <a:pt x="4" y="7"/>
                    <a:pt x="4" y="7"/>
                  </a:cubicBezTo>
                  <a:cubicBezTo>
                    <a:pt x="3" y="8"/>
                    <a:pt x="3" y="8"/>
                    <a:pt x="3" y="8"/>
                  </a:cubicBezTo>
                  <a:cubicBezTo>
                    <a:pt x="3" y="8"/>
                    <a:pt x="3" y="8"/>
                    <a:pt x="3" y="8"/>
                  </a:cubicBezTo>
                  <a:cubicBezTo>
                    <a:pt x="1" y="6"/>
                    <a:pt x="1" y="4"/>
                    <a:pt x="2" y="1"/>
                  </a:cubicBez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48" name="Freeform 759"/>
            <p:cNvSpPr/>
            <p:nvPr/>
          </p:nvSpPr>
          <p:spPr bwMode="auto">
            <a:xfrm>
              <a:off x="33338" y="288925"/>
              <a:ext cx="11113" cy="25400"/>
            </a:xfrm>
            <a:custGeom>
              <a:avLst/>
              <a:gdLst>
                <a:gd name="T0" fmla="*/ 2 w 3"/>
                <a:gd name="T1" fmla="*/ 1 h 7"/>
                <a:gd name="T2" fmla="*/ 1 w 3"/>
                <a:gd name="T3" fmla="*/ 0 h 7"/>
                <a:gd name="T4" fmla="*/ 2 w 3"/>
                <a:gd name="T5" fmla="*/ 7 h 7"/>
                <a:gd name="T6" fmla="*/ 2 w 3"/>
                <a:gd name="T7" fmla="*/ 7 h 7"/>
                <a:gd name="T8" fmla="*/ 3 w 3"/>
                <a:gd name="T9" fmla="*/ 6 h 7"/>
                <a:gd name="T10" fmla="*/ 3 w 3"/>
                <a:gd name="T11" fmla="*/ 6 h 7"/>
                <a:gd name="T12" fmla="*/ 2 w 3"/>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2" y="1"/>
                  </a:moveTo>
                  <a:cubicBezTo>
                    <a:pt x="1" y="1"/>
                    <a:pt x="1" y="0"/>
                    <a:pt x="1" y="0"/>
                  </a:cubicBezTo>
                  <a:cubicBezTo>
                    <a:pt x="0" y="3"/>
                    <a:pt x="0" y="5"/>
                    <a:pt x="2" y="7"/>
                  </a:cubicBezTo>
                  <a:cubicBezTo>
                    <a:pt x="2" y="7"/>
                    <a:pt x="2" y="7"/>
                    <a:pt x="2" y="7"/>
                  </a:cubicBezTo>
                  <a:cubicBezTo>
                    <a:pt x="3" y="6"/>
                    <a:pt x="3" y="6"/>
                    <a:pt x="3" y="6"/>
                  </a:cubicBezTo>
                  <a:cubicBezTo>
                    <a:pt x="3" y="6"/>
                    <a:pt x="3" y="6"/>
                    <a:pt x="3" y="6"/>
                  </a:cubicBezTo>
                  <a:cubicBezTo>
                    <a:pt x="2" y="5"/>
                    <a:pt x="1" y="3"/>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49" name="Freeform 760"/>
            <p:cNvSpPr/>
            <p:nvPr/>
          </p:nvSpPr>
          <p:spPr bwMode="auto">
            <a:xfrm>
              <a:off x="36513" y="319088"/>
              <a:ext cx="127000" cy="415925"/>
            </a:xfrm>
            <a:custGeom>
              <a:avLst/>
              <a:gdLst>
                <a:gd name="T0" fmla="*/ 2 w 34"/>
                <a:gd name="T1" fmla="*/ 0 h 111"/>
                <a:gd name="T2" fmla="*/ 0 w 34"/>
                <a:gd name="T3" fmla="*/ 0 h 111"/>
                <a:gd name="T4" fmla="*/ 31 w 34"/>
                <a:gd name="T5" fmla="*/ 10 h 111"/>
                <a:gd name="T6" fmla="*/ 31 w 34"/>
                <a:gd name="T7" fmla="*/ 32 h 111"/>
                <a:gd name="T8" fmla="*/ 24 w 34"/>
                <a:gd name="T9" fmla="*/ 67 h 111"/>
                <a:gd name="T10" fmla="*/ 24 w 34"/>
                <a:gd name="T11" fmla="*/ 98 h 111"/>
                <a:gd name="T12" fmla="*/ 17 w 34"/>
                <a:gd name="T13" fmla="*/ 104 h 111"/>
                <a:gd name="T14" fmla="*/ 21 w 34"/>
                <a:gd name="T15" fmla="*/ 106 h 111"/>
                <a:gd name="T16" fmla="*/ 12 w 34"/>
                <a:gd name="T17" fmla="*/ 111 h 111"/>
                <a:gd name="T18" fmla="*/ 31 w 34"/>
                <a:gd name="T19" fmla="*/ 108 h 111"/>
                <a:gd name="T20" fmla="*/ 32 w 34"/>
                <a:gd name="T21" fmla="*/ 108 h 111"/>
                <a:gd name="T22" fmla="*/ 26 w 34"/>
                <a:gd name="T23" fmla="*/ 103 h 111"/>
                <a:gd name="T24" fmla="*/ 29 w 34"/>
                <a:gd name="T25" fmla="*/ 101 h 111"/>
                <a:gd name="T26" fmla="*/ 32 w 34"/>
                <a:gd name="T27" fmla="*/ 54 h 111"/>
                <a:gd name="T28" fmla="*/ 34 w 34"/>
                <a:gd name="T29" fmla="*/ 34 h 111"/>
                <a:gd name="T30" fmla="*/ 34 w 34"/>
                <a:gd name="T31" fmla="*/ 4 h 111"/>
                <a:gd name="T32" fmla="*/ 30 w 34"/>
                <a:gd name="T33" fmla="*/ 5 h 111"/>
                <a:gd name="T34" fmla="*/ 29 w 34"/>
                <a:gd name="T35" fmla="*/ 9 h 111"/>
                <a:gd name="T36" fmla="*/ 27 w 34"/>
                <a:gd name="T37" fmla="*/ 6 h 111"/>
                <a:gd name="T38" fmla="*/ 25 w 34"/>
                <a:gd name="T39" fmla="*/ 4 h 111"/>
                <a:gd name="T40" fmla="*/ 2 w 34"/>
                <a:gd name="T4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111">
                  <a:moveTo>
                    <a:pt x="2" y="0"/>
                  </a:moveTo>
                  <a:cubicBezTo>
                    <a:pt x="0" y="0"/>
                    <a:pt x="0" y="0"/>
                    <a:pt x="0" y="0"/>
                  </a:cubicBezTo>
                  <a:cubicBezTo>
                    <a:pt x="31" y="10"/>
                    <a:pt x="31" y="10"/>
                    <a:pt x="31" y="10"/>
                  </a:cubicBezTo>
                  <a:cubicBezTo>
                    <a:pt x="31" y="32"/>
                    <a:pt x="31" y="32"/>
                    <a:pt x="31" y="32"/>
                  </a:cubicBezTo>
                  <a:cubicBezTo>
                    <a:pt x="24" y="67"/>
                    <a:pt x="24" y="67"/>
                    <a:pt x="24" y="67"/>
                  </a:cubicBezTo>
                  <a:cubicBezTo>
                    <a:pt x="24" y="98"/>
                    <a:pt x="24" y="98"/>
                    <a:pt x="24" y="98"/>
                  </a:cubicBezTo>
                  <a:cubicBezTo>
                    <a:pt x="17" y="104"/>
                    <a:pt x="17" y="104"/>
                    <a:pt x="17" y="104"/>
                  </a:cubicBezTo>
                  <a:cubicBezTo>
                    <a:pt x="21" y="106"/>
                    <a:pt x="21" y="106"/>
                    <a:pt x="21" y="106"/>
                  </a:cubicBezTo>
                  <a:cubicBezTo>
                    <a:pt x="12" y="111"/>
                    <a:pt x="12" y="111"/>
                    <a:pt x="12" y="111"/>
                  </a:cubicBezTo>
                  <a:cubicBezTo>
                    <a:pt x="31" y="108"/>
                    <a:pt x="31" y="108"/>
                    <a:pt x="31" y="108"/>
                  </a:cubicBezTo>
                  <a:cubicBezTo>
                    <a:pt x="32" y="108"/>
                    <a:pt x="32" y="108"/>
                    <a:pt x="32" y="108"/>
                  </a:cubicBezTo>
                  <a:cubicBezTo>
                    <a:pt x="26" y="103"/>
                    <a:pt x="26" y="103"/>
                    <a:pt x="26" y="103"/>
                  </a:cubicBezTo>
                  <a:cubicBezTo>
                    <a:pt x="29" y="101"/>
                    <a:pt x="29" y="101"/>
                    <a:pt x="29" y="101"/>
                  </a:cubicBezTo>
                  <a:cubicBezTo>
                    <a:pt x="32" y="54"/>
                    <a:pt x="32" y="54"/>
                    <a:pt x="32" y="54"/>
                  </a:cubicBezTo>
                  <a:cubicBezTo>
                    <a:pt x="34" y="34"/>
                    <a:pt x="34" y="34"/>
                    <a:pt x="34" y="34"/>
                  </a:cubicBezTo>
                  <a:cubicBezTo>
                    <a:pt x="34" y="4"/>
                    <a:pt x="34" y="4"/>
                    <a:pt x="34" y="4"/>
                  </a:cubicBezTo>
                  <a:cubicBezTo>
                    <a:pt x="30" y="5"/>
                    <a:pt x="30" y="5"/>
                    <a:pt x="30" y="5"/>
                  </a:cubicBezTo>
                  <a:cubicBezTo>
                    <a:pt x="29" y="9"/>
                    <a:pt x="29" y="9"/>
                    <a:pt x="29" y="9"/>
                  </a:cubicBezTo>
                  <a:cubicBezTo>
                    <a:pt x="27" y="6"/>
                    <a:pt x="27" y="6"/>
                    <a:pt x="27" y="6"/>
                  </a:cubicBezTo>
                  <a:cubicBezTo>
                    <a:pt x="25" y="4"/>
                    <a:pt x="25" y="4"/>
                    <a:pt x="25" y="4"/>
                  </a:cubicBezTo>
                  <a:cubicBezTo>
                    <a:pt x="19" y="3"/>
                    <a:pt x="12" y="2"/>
                    <a:pt x="2" y="0"/>
                  </a:cubicBezTo>
                  <a:close/>
                </a:path>
              </a:pathLst>
            </a:custGeom>
            <a:solidFill>
              <a:srgbClr val="35423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50" name="Freeform 761"/>
            <p:cNvSpPr/>
            <p:nvPr/>
          </p:nvSpPr>
          <p:spPr bwMode="auto">
            <a:xfrm>
              <a:off x="44450" y="311150"/>
              <a:ext cx="85725" cy="22225"/>
            </a:xfrm>
            <a:custGeom>
              <a:avLst/>
              <a:gdLst>
                <a:gd name="T0" fmla="*/ 0 w 23"/>
                <a:gd name="T1" fmla="*/ 1 h 6"/>
                <a:gd name="T2" fmla="*/ 0 w 23"/>
                <a:gd name="T3" fmla="*/ 2 h 6"/>
                <a:gd name="T4" fmla="*/ 0 w 23"/>
                <a:gd name="T5" fmla="*/ 2 h 6"/>
                <a:gd name="T6" fmla="*/ 23 w 23"/>
                <a:gd name="T7" fmla="*/ 6 h 6"/>
                <a:gd name="T8" fmla="*/ 21 w 23"/>
                <a:gd name="T9" fmla="*/ 4 h 6"/>
                <a:gd name="T10" fmla="*/ 21 w 23"/>
                <a:gd name="T11" fmla="*/ 2 h 6"/>
                <a:gd name="T12" fmla="*/ 6 w 23"/>
                <a:gd name="T13" fmla="*/ 1 h 6"/>
                <a:gd name="T14" fmla="*/ 0 w 23"/>
                <a:gd name="T15" fmla="*/ 1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6">
                  <a:moveTo>
                    <a:pt x="0" y="1"/>
                  </a:moveTo>
                  <a:cubicBezTo>
                    <a:pt x="0" y="2"/>
                    <a:pt x="0" y="2"/>
                    <a:pt x="0" y="2"/>
                  </a:cubicBezTo>
                  <a:cubicBezTo>
                    <a:pt x="0" y="2"/>
                    <a:pt x="0" y="2"/>
                    <a:pt x="0" y="2"/>
                  </a:cubicBezTo>
                  <a:cubicBezTo>
                    <a:pt x="10" y="4"/>
                    <a:pt x="17" y="5"/>
                    <a:pt x="23" y="6"/>
                  </a:cubicBezTo>
                  <a:cubicBezTo>
                    <a:pt x="21" y="4"/>
                    <a:pt x="21" y="4"/>
                    <a:pt x="21" y="4"/>
                  </a:cubicBezTo>
                  <a:cubicBezTo>
                    <a:pt x="21" y="2"/>
                    <a:pt x="21" y="2"/>
                    <a:pt x="21" y="2"/>
                  </a:cubicBezTo>
                  <a:cubicBezTo>
                    <a:pt x="6" y="1"/>
                    <a:pt x="6" y="1"/>
                    <a:pt x="6" y="1"/>
                  </a:cubicBezTo>
                  <a:cubicBezTo>
                    <a:pt x="3" y="0"/>
                    <a:pt x="1" y="0"/>
                    <a:pt x="0" y="1"/>
                  </a:cubicBezTo>
                  <a:close/>
                </a:path>
              </a:pathLst>
            </a:custGeom>
            <a:solidFill>
              <a:srgbClr val="82521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51" name="Freeform 762"/>
            <p:cNvSpPr/>
            <p:nvPr/>
          </p:nvSpPr>
          <p:spPr bwMode="auto">
            <a:xfrm>
              <a:off x="119063" y="300038"/>
              <a:ext cx="22225" cy="41275"/>
            </a:xfrm>
            <a:custGeom>
              <a:avLst/>
              <a:gdLst>
                <a:gd name="T0" fmla="*/ 3 w 14"/>
                <a:gd name="T1" fmla="*/ 12 h 26"/>
                <a:gd name="T2" fmla="*/ 3 w 14"/>
                <a:gd name="T3" fmla="*/ 16 h 26"/>
                <a:gd name="T4" fmla="*/ 7 w 14"/>
                <a:gd name="T5" fmla="*/ 21 h 26"/>
                <a:gd name="T6" fmla="*/ 12 w 14"/>
                <a:gd name="T7" fmla="*/ 26 h 26"/>
                <a:gd name="T8" fmla="*/ 14 w 14"/>
                <a:gd name="T9" fmla="*/ 5 h 26"/>
                <a:gd name="T10" fmla="*/ 0 w 14"/>
                <a:gd name="T11" fmla="*/ 0 h 26"/>
                <a:gd name="T12" fmla="*/ 3 w 14"/>
                <a:gd name="T13" fmla="*/ 12 h 26"/>
              </a:gdLst>
              <a:ahLst/>
              <a:cxnLst>
                <a:cxn ang="0">
                  <a:pos x="T0" y="T1"/>
                </a:cxn>
                <a:cxn ang="0">
                  <a:pos x="T2" y="T3"/>
                </a:cxn>
                <a:cxn ang="0">
                  <a:pos x="T4" y="T5"/>
                </a:cxn>
                <a:cxn ang="0">
                  <a:pos x="T6" y="T7"/>
                </a:cxn>
                <a:cxn ang="0">
                  <a:pos x="T8" y="T9"/>
                </a:cxn>
                <a:cxn ang="0">
                  <a:pos x="T10" y="T11"/>
                </a:cxn>
                <a:cxn ang="0">
                  <a:pos x="T12" y="T13"/>
                </a:cxn>
              </a:cxnLst>
              <a:rect l="0" t="0" r="r" b="b"/>
              <a:pathLst>
                <a:path w="14" h="26">
                  <a:moveTo>
                    <a:pt x="3" y="12"/>
                  </a:moveTo>
                  <a:lnTo>
                    <a:pt x="3" y="16"/>
                  </a:lnTo>
                  <a:lnTo>
                    <a:pt x="7" y="21"/>
                  </a:lnTo>
                  <a:lnTo>
                    <a:pt x="12" y="26"/>
                  </a:lnTo>
                  <a:lnTo>
                    <a:pt x="14" y="5"/>
                  </a:lnTo>
                  <a:lnTo>
                    <a:pt x="0" y="0"/>
                  </a:lnTo>
                  <a:lnTo>
                    <a:pt x="3" y="12"/>
                  </a:lnTo>
                  <a:close/>
                </a:path>
              </a:pathLst>
            </a:custGeom>
            <a:solidFill>
              <a:srgbClr val="70A47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52" name="Freeform 763"/>
            <p:cNvSpPr/>
            <p:nvPr/>
          </p:nvSpPr>
          <p:spPr bwMode="auto">
            <a:xfrm>
              <a:off x="163513" y="269875"/>
              <a:ext cx="12700" cy="7938"/>
            </a:xfrm>
            <a:custGeom>
              <a:avLst/>
              <a:gdLst>
                <a:gd name="T0" fmla="*/ 3 w 8"/>
                <a:gd name="T1" fmla="*/ 5 h 5"/>
                <a:gd name="T2" fmla="*/ 8 w 8"/>
                <a:gd name="T3" fmla="*/ 0 h 5"/>
                <a:gd name="T4" fmla="*/ 0 w 8"/>
                <a:gd name="T5" fmla="*/ 0 h 5"/>
                <a:gd name="T6" fmla="*/ 3 w 8"/>
                <a:gd name="T7" fmla="*/ 5 h 5"/>
              </a:gdLst>
              <a:ahLst/>
              <a:cxnLst>
                <a:cxn ang="0">
                  <a:pos x="T0" y="T1"/>
                </a:cxn>
                <a:cxn ang="0">
                  <a:pos x="T2" y="T3"/>
                </a:cxn>
                <a:cxn ang="0">
                  <a:pos x="T4" y="T5"/>
                </a:cxn>
                <a:cxn ang="0">
                  <a:pos x="T6" y="T7"/>
                </a:cxn>
              </a:cxnLst>
              <a:rect l="0" t="0" r="r" b="b"/>
              <a:pathLst>
                <a:path w="8" h="5">
                  <a:moveTo>
                    <a:pt x="3" y="5"/>
                  </a:moveTo>
                  <a:lnTo>
                    <a:pt x="8" y="0"/>
                  </a:lnTo>
                  <a:lnTo>
                    <a:pt x="0" y="0"/>
                  </a:lnTo>
                  <a:lnTo>
                    <a:pt x="3" y="5"/>
                  </a:ln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53" name="Freeform 764"/>
            <p:cNvSpPr/>
            <p:nvPr/>
          </p:nvSpPr>
          <p:spPr bwMode="auto">
            <a:xfrm>
              <a:off x="119063" y="292100"/>
              <a:ext cx="38100" cy="60325"/>
            </a:xfrm>
            <a:custGeom>
              <a:avLst/>
              <a:gdLst>
                <a:gd name="T0" fmla="*/ 10 w 10"/>
                <a:gd name="T1" fmla="*/ 6 h 16"/>
                <a:gd name="T2" fmla="*/ 10 w 10"/>
                <a:gd name="T3" fmla="*/ 4 h 16"/>
                <a:gd name="T4" fmla="*/ 8 w 10"/>
                <a:gd name="T5" fmla="*/ 0 h 16"/>
                <a:gd name="T6" fmla="*/ 0 w 10"/>
                <a:gd name="T7" fmla="*/ 2 h 16"/>
                <a:gd name="T8" fmla="*/ 6 w 10"/>
                <a:gd name="T9" fmla="*/ 4 h 16"/>
                <a:gd name="T10" fmla="*/ 5 w 10"/>
                <a:gd name="T11" fmla="*/ 13 h 16"/>
                <a:gd name="T12" fmla="*/ 7 w 10"/>
                <a:gd name="T13" fmla="*/ 16 h 16"/>
                <a:gd name="T14" fmla="*/ 8 w 10"/>
                <a:gd name="T15" fmla="*/ 12 h 16"/>
                <a:gd name="T16" fmla="*/ 10 w 10"/>
                <a:gd name="T17" fmla="*/ 8 h 16"/>
                <a:gd name="T18" fmla="*/ 10 w 10"/>
                <a:gd name="T19"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6">
                  <a:moveTo>
                    <a:pt x="10" y="6"/>
                  </a:moveTo>
                  <a:cubicBezTo>
                    <a:pt x="10" y="4"/>
                    <a:pt x="10" y="4"/>
                    <a:pt x="10" y="4"/>
                  </a:cubicBezTo>
                  <a:cubicBezTo>
                    <a:pt x="8" y="0"/>
                    <a:pt x="8" y="0"/>
                    <a:pt x="8" y="0"/>
                  </a:cubicBezTo>
                  <a:cubicBezTo>
                    <a:pt x="5" y="1"/>
                    <a:pt x="2" y="2"/>
                    <a:pt x="0" y="2"/>
                  </a:cubicBezTo>
                  <a:cubicBezTo>
                    <a:pt x="6" y="4"/>
                    <a:pt x="6" y="4"/>
                    <a:pt x="6" y="4"/>
                  </a:cubicBezTo>
                  <a:cubicBezTo>
                    <a:pt x="5" y="13"/>
                    <a:pt x="5" y="13"/>
                    <a:pt x="5" y="13"/>
                  </a:cubicBezTo>
                  <a:cubicBezTo>
                    <a:pt x="7" y="16"/>
                    <a:pt x="7" y="16"/>
                    <a:pt x="7" y="16"/>
                  </a:cubicBezTo>
                  <a:cubicBezTo>
                    <a:pt x="8" y="12"/>
                    <a:pt x="8" y="12"/>
                    <a:pt x="8" y="12"/>
                  </a:cubicBezTo>
                  <a:cubicBezTo>
                    <a:pt x="10" y="8"/>
                    <a:pt x="10" y="8"/>
                    <a:pt x="10" y="8"/>
                  </a:cubicBezTo>
                  <a:lnTo>
                    <a:pt x="10" y="6"/>
                  </a:lnTo>
                  <a:close/>
                </a:path>
              </a:pathLst>
            </a:custGeom>
            <a:solidFill>
              <a:srgbClr val="53795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54" name="Freeform 765"/>
            <p:cNvSpPr/>
            <p:nvPr/>
          </p:nvSpPr>
          <p:spPr bwMode="auto">
            <a:xfrm>
              <a:off x="149225" y="319088"/>
              <a:ext cx="14288" cy="17463"/>
            </a:xfrm>
            <a:custGeom>
              <a:avLst/>
              <a:gdLst>
                <a:gd name="T0" fmla="*/ 9 w 9"/>
                <a:gd name="T1" fmla="*/ 9 h 11"/>
                <a:gd name="T2" fmla="*/ 9 w 9"/>
                <a:gd name="T3" fmla="*/ 7 h 11"/>
                <a:gd name="T4" fmla="*/ 9 w 9"/>
                <a:gd name="T5" fmla="*/ 0 h 11"/>
                <a:gd name="T6" fmla="*/ 5 w 9"/>
                <a:gd name="T7" fmla="*/ 2 h 11"/>
                <a:gd name="T8" fmla="*/ 0 w 9"/>
                <a:gd name="T9" fmla="*/ 11 h 11"/>
                <a:gd name="T10" fmla="*/ 9 w 9"/>
                <a:gd name="T11" fmla="*/ 9 h 11"/>
              </a:gdLst>
              <a:ahLst/>
              <a:cxnLst>
                <a:cxn ang="0">
                  <a:pos x="T0" y="T1"/>
                </a:cxn>
                <a:cxn ang="0">
                  <a:pos x="T2" y="T3"/>
                </a:cxn>
                <a:cxn ang="0">
                  <a:pos x="T4" y="T5"/>
                </a:cxn>
                <a:cxn ang="0">
                  <a:pos x="T6" y="T7"/>
                </a:cxn>
                <a:cxn ang="0">
                  <a:pos x="T8" y="T9"/>
                </a:cxn>
                <a:cxn ang="0">
                  <a:pos x="T10" y="T11"/>
                </a:cxn>
              </a:cxnLst>
              <a:rect l="0" t="0" r="r" b="b"/>
              <a:pathLst>
                <a:path w="9" h="11">
                  <a:moveTo>
                    <a:pt x="9" y="9"/>
                  </a:moveTo>
                  <a:lnTo>
                    <a:pt x="9" y="7"/>
                  </a:lnTo>
                  <a:lnTo>
                    <a:pt x="9" y="0"/>
                  </a:lnTo>
                  <a:lnTo>
                    <a:pt x="5" y="2"/>
                  </a:lnTo>
                  <a:lnTo>
                    <a:pt x="0" y="11"/>
                  </a:lnTo>
                  <a:lnTo>
                    <a:pt x="9" y="9"/>
                  </a:lnTo>
                  <a:close/>
                </a:path>
              </a:pathLst>
            </a:custGeom>
            <a:solidFill>
              <a:srgbClr val="82521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55" name="Freeform 766"/>
            <p:cNvSpPr>
              <a:spLocks noEditPoints="1"/>
            </p:cNvSpPr>
            <p:nvPr/>
          </p:nvSpPr>
          <p:spPr bwMode="auto">
            <a:xfrm>
              <a:off x="14288" y="319088"/>
              <a:ext cx="138113" cy="427038"/>
            </a:xfrm>
            <a:custGeom>
              <a:avLst/>
              <a:gdLst>
                <a:gd name="T0" fmla="*/ 37 w 37"/>
                <a:gd name="T1" fmla="*/ 10 h 114"/>
                <a:gd name="T2" fmla="*/ 6 w 37"/>
                <a:gd name="T3" fmla="*/ 0 h 114"/>
                <a:gd name="T4" fmla="*/ 3 w 37"/>
                <a:gd name="T5" fmla="*/ 14 h 114"/>
                <a:gd name="T6" fmla="*/ 3 w 37"/>
                <a:gd name="T7" fmla="*/ 61 h 114"/>
                <a:gd name="T8" fmla="*/ 1 w 37"/>
                <a:gd name="T9" fmla="*/ 99 h 114"/>
                <a:gd name="T10" fmla="*/ 4 w 37"/>
                <a:gd name="T11" fmla="*/ 114 h 114"/>
                <a:gd name="T12" fmla="*/ 11 w 37"/>
                <a:gd name="T13" fmla="*/ 103 h 114"/>
                <a:gd name="T14" fmla="*/ 8 w 37"/>
                <a:gd name="T15" fmla="*/ 94 h 114"/>
                <a:gd name="T16" fmla="*/ 11 w 37"/>
                <a:gd name="T17" fmla="*/ 67 h 114"/>
                <a:gd name="T18" fmla="*/ 22 w 37"/>
                <a:gd name="T19" fmla="*/ 32 h 114"/>
                <a:gd name="T20" fmla="*/ 33 w 37"/>
                <a:gd name="T21" fmla="*/ 11 h 114"/>
                <a:gd name="T22" fmla="*/ 33 w 37"/>
                <a:gd name="T23" fmla="*/ 25 h 114"/>
                <a:gd name="T24" fmla="*/ 28 w 37"/>
                <a:gd name="T25" fmla="*/ 38 h 114"/>
                <a:gd name="T26" fmla="*/ 19 w 37"/>
                <a:gd name="T27" fmla="*/ 69 h 114"/>
                <a:gd name="T28" fmla="*/ 17 w 37"/>
                <a:gd name="T29" fmla="*/ 107 h 114"/>
                <a:gd name="T30" fmla="*/ 18 w 37"/>
                <a:gd name="T31" fmla="*/ 111 h 114"/>
                <a:gd name="T32" fmla="*/ 27 w 37"/>
                <a:gd name="T33" fmla="*/ 106 h 114"/>
                <a:gd name="T34" fmla="*/ 23 w 37"/>
                <a:gd name="T35" fmla="*/ 104 h 114"/>
                <a:gd name="T36" fmla="*/ 30 w 37"/>
                <a:gd name="T37" fmla="*/ 98 h 114"/>
                <a:gd name="T38" fmla="*/ 30 w 37"/>
                <a:gd name="T39" fmla="*/ 67 h 114"/>
                <a:gd name="T40" fmla="*/ 37 w 37"/>
                <a:gd name="T41" fmla="*/ 32 h 114"/>
                <a:gd name="T42" fmla="*/ 37 w 37"/>
                <a:gd name="T43" fmla="*/ 10 h 114"/>
                <a:gd name="T44" fmla="*/ 7 w 37"/>
                <a:gd name="T45" fmla="*/ 1 h 114"/>
                <a:gd name="T46" fmla="*/ 9 w 37"/>
                <a:gd name="T47" fmla="*/ 2 h 114"/>
                <a:gd name="T48" fmla="*/ 5 w 37"/>
                <a:gd name="T49" fmla="*/ 15 h 114"/>
                <a:gd name="T50" fmla="*/ 6 w 37"/>
                <a:gd name="T51" fmla="*/ 58 h 114"/>
                <a:gd name="T52" fmla="*/ 3 w 37"/>
                <a:gd name="T53" fmla="*/ 99 h 114"/>
                <a:gd name="T54" fmla="*/ 5 w 37"/>
                <a:gd name="T55" fmla="*/ 111 h 114"/>
                <a:gd name="T56" fmla="*/ 4 w 37"/>
                <a:gd name="T57" fmla="*/ 113 h 114"/>
                <a:gd name="T58" fmla="*/ 1 w 37"/>
                <a:gd name="T59" fmla="*/ 99 h 114"/>
                <a:gd name="T60" fmla="*/ 4 w 37"/>
                <a:gd name="T61" fmla="*/ 61 h 114"/>
                <a:gd name="T62" fmla="*/ 4 w 37"/>
                <a:gd name="T63" fmla="*/ 14 h 114"/>
                <a:gd name="T64" fmla="*/ 7 w 37"/>
                <a:gd name="T65" fmla="*/ 1 h 114"/>
                <a:gd name="T66" fmla="*/ 33 w 37"/>
                <a:gd name="T67" fmla="*/ 26 h 114"/>
                <a:gd name="T68" fmla="*/ 34 w 37"/>
                <a:gd name="T69" fmla="*/ 28 h 114"/>
                <a:gd name="T70" fmla="*/ 21 w 37"/>
                <a:gd name="T71" fmla="*/ 71 h 114"/>
                <a:gd name="T72" fmla="*/ 20 w 37"/>
                <a:gd name="T73" fmla="*/ 106 h 114"/>
                <a:gd name="T74" fmla="*/ 21 w 37"/>
                <a:gd name="T75" fmla="*/ 109 h 114"/>
                <a:gd name="T76" fmla="*/ 19 w 37"/>
                <a:gd name="T77" fmla="*/ 110 h 114"/>
                <a:gd name="T78" fmla="*/ 18 w 37"/>
                <a:gd name="T79" fmla="*/ 107 h 114"/>
                <a:gd name="T80" fmla="*/ 20 w 37"/>
                <a:gd name="T81" fmla="*/ 69 h 114"/>
                <a:gd name="T82" fmla="*/ 29 w 37"/>
                <a:gd name="T83" fmla="*/ 38 h 114"/>
                <a:gd name="T84" fmla="*/ 33 w 37"/>
                <a:gd name="T85" fmla="*/ 2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 h="114">
                  <a:moveTo>
                    <a:pt x="37" y="10"/>
                  </a:moveTo>
                  <a:cubicBezTo>
                    <a:pt x="6" y="0"/>
                    <a:pt x="6" y="0"/>
                    <a:pt x="6" y="0"/>
                  </a:cubicBezTo>
                  <a:cubicBezTo>
                    <a:pt x="3" y="14"/>
                    <a:pt x="3" y="14"/>
                    <a:pt x="3" y="14"/>
                  </a:cubicBezTo>
                  <a:cubicBezTo>
                    <a:pt x="3" y="61"/>
                    <a:pt x="3" y="61"/>
                    <a:pt x="3" y="61"/>
                  </a:cubicBezTo>
                  <a:cubicBezTo>
                    <a:pt x="1" y="99"/>
                    <a:pt x="1" y="99"/>
                    <a:pt x="1" y="99"/>
                  </a:cubicBezTo>
                  <a:cubicBezTo>
                    <a:pt x="0" y="105"/>
                    <a:pt x="2" y="110"/>
                    <a:pt x="4" y="114"/>
                  </a:cubicBezTo>
                  <a:cubicBezTo>
                    <a:pt x="11" y="103"/>
                    <a:pt x="11" y="103"/>
                    <a:pt x="11" y="103"/>
                  </a:cubicBezTo>
                  <a:cubicBezTo>
                    <a:pt x="8" y="94"/>
                    <a:pt x="8" y="94"/>
                    <a:pt x="8" y="94"/>
                  </a:cubicBezTo>
                  <a:cubicBezTo>
                    <a:pt x="11" y="67"/>
                    <a:pt x="11" y="67"/>
                    <a:pt x="11" y="67"/>
                  </a:cubicBezTo>
                  <a:cubicBezTo>
                    <a:pt x="22" y="32"/>
                    <a:pt x="22" y="32"/>
                    <a:pt x="22" y="32"/>
                  </a:cubicBezTo>
                  <a:cubicBezTo>
                    <a:pt x="33" y="11"/>
                    <a:pt x="33" y="11"/>
                    <a:pt x="33" y="11"/>
                  </a:cubicBezTo>
                  <a:cubicBezTo>
                    <a:pt x="33" y="25"/>
                    <a:pt x="33" y="25"/>
                    <a:pt x="33" y="25"/>
                  </a:cubicBezTo>
                  <a:cubicBezTo>
                    <a:pt x="28" y="38"/>
                    <a:pt x="28" y="38"/>
                    <a:pt x="28" y="38"/>
                  </a:cubicBezTo>
                  <a:cubicBezTo>
                    <a:pt x="19" y="69"/>
                    <a:pt x="19" y="69"/>
                    <a:pt x="19" y="69"/>
                  </a:cubicBezTo>
                  <a:cubicBezTo>
                    <a:pt x="17" y="107"/>
                    <a:pt x="17" y="107"/>
                    <a:pt x="17" y="107"/>
                  </a:cubicBezTo>
                  <a:cubicBezTo>
                    <a:pt x="18" y="111"/>
                    <a:pt x="18" y="111"/>
                    <a:pt x="18" y="111"/>
                  </a:cubicBezTo>
                  <a:cubicBezTo>
                    <a:pt x="27" y="106"/>
                    <a:pt x="27" y="106"/>
                    <a:pt x="27" y="106"/>
                  </a:cubicBezTo>
                  <a:cubicBezTo>
                    <a:pt x="23" y="104"/>
                    <a:pt x="23" y="104"/>
                    <a:pt x="23" y="104"/>
                  </a:cubicBezTo>
                  <a:cubicBezTo>
                    <a:pt x="30" y="98"/>
                    <a:pt x="30" y="98"/>
                    <a:pt x="30" y="98"/>
                  </a:cubicBezTo>
                  <a:cubicBezTo>
                    <a:pt x="30" y="67"/>
                    <a:pt x="30" y="67"/>
                    <a:pt x="30" y="67"/>
                  </a:cubicBezTo>
                  <a:cubicBezTo>
                    <a:pt x="37" y="32"/>
                    <a:pt x="37" y="32"/>
                    <a:pt x="37" y="32"/>
                  </a:cubicBezTo>
                  <a:lnTo>
                    <a:pt x="37" y="10"/>
                  </a:lnTo>
                  <a:close/>
                  <a:moveTo>
                    <a:pt x="7" y="1"/>
                  </a:moveTo>
                  <a:cubicBezTo>
                    <a:pt x="9" y="2"/>
                    <a:pt x="9" y="2"/>
                    <a:pt x="9" y="2"/>
                  </a:cubicBezTo>
                  <a:cubicBezTo>
                    <a:pt x="5" y="15"/>
                    <a:pt x="5" y="15"/>
                    <a:pt x="5" y="15"/>
                  </a:cubicBezTo>
                  <a:cubicBezTo>
                    <a:pt x="6" y="58"/>
                    <a:pt x="6" y="58"/>
                    <a:pt x="6" y="58"/>
                  </a:cubicBezTo>
                  <a:cubicBezTo>
                    <a:pt x="3" y="99"/>
                    <a:pt x="3" y="99"/>
                    <a:pt x="3" y="99"/>
                  </a:cubicBezTo>
                  <a:cubicBezTo>
                    <a:pt x="5" y="111"/>
                    <a:pt x="5" y="111"/>
                    <a:pt x="5" y="111"/>
                  </a:cubicBezTo>
                  <a:cubicBezTo>
                    <a:pt x="4" y="113"/>
                    <a:pt x="4" y="113"/>
                    <a:pt x="4" y="113"/>
                  </a:cubicBezTo>
                  <a:cubicBezTo>
                    <a:pt x="2" y="109"/>
                    <a:pt x="1" y="104"/>
                    <a:pt x="1" y="99"/>
                  </a:cubicBezTo>
                  <a:cubicBezTo>
                    <a:pt x="4" y="61"/>
                    <a:pt x="4" y="61"/>
                    <a:pt x="4" y="61"/>
                  </a:cubicBezTo>
                  <a:cubicBezTo>
                    <a:pt x="4" y="14"/>
                    <a:pt x="4" y="14"/>
                    <a:pt x="4" y="14"/>
                  </a:cubicBezTo>
                  <a:lnTo>
                    <a:pt x="7" y="1"/>
                  </a:lnTo>
                  <a:close/>
                  <a:moveTo>
                    <a:pt x="33" y="26"/>
                  </a:moveTo>
                  <a:cubicBezTo>
                    <a:pt x="34" y="28"/>
                    <a:pt x="34" y="28"/>
                    <a:pt x="34" y="28"/>
                  </a:cubicBezTo>
                  <a:cubicBezTo>
                    <a:pt x="21" y="71"/>
                    <a:pt x="21" y="71"/>
                    <a:pt x="21" y="71"/>
                  </a:cubicBezTo>
                  <a:cubicBezTo>
                    <a:pt x="20" y="106"/>
                    <a:pt x="20" y="106"/>
                    <a:pt x="20" y="106"/>
                  </a:cubicBezTo>
                  <a:cubicBezTo>
                    <a:pt x="21" y="109"/>
                    <a:pt x="21" y="109"/>
                    <a:pt x="21" y="109"/>
                  </a:cubicBezTo>
                  <a:cubicBezTo>
                    <a:pt x="19" y="110"/>
                    <a:pt x="19" y="110"/>
                    <a:pt x="19" y="110"/>
                  </a:cubicBezTo>
                  <a:cubicBezTo>
                    <a:pt x="18" y="107"/>
                    <a:pt x="18" y="107"/>
                    <a:pt x="18" y="107"/>
                  </a:cubicBezTo>
                  <a:cubicBezTo>
                    <a:pt x="20" y="69"/>
                    <a:pt x="20" y="69"/>
                    <a:pt x="20" y="69"/>
                  </a:cubicBezTo>
                  <a:cubicBezTo>
                    <a:pt x="29" y="38"/>
                    <a:pt x="29" y="38"/>
                    <a:pt x="29" y="38"/>
                  </a:cubicBezTo>
                  <a:lnTo>
                    <a:pt x="33" y="26"/>
                  </a:lnTo>
                  <a:close/>
                </a:path>
              </a:pathLst>
            </a:custGeom>
            <a:solidFill>
              <a:srgbClr val="5061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56" name="Freeform 767"/>
            <p:cNvSpPr/>
            <p:nvPr/>
          </p:nvSpPr>
          <p:spPr bwMode="auto">
            <a:xfrm>
              <a:off x="17463" y="322263"/>
              <a:ext cx="30163" cy="420688"/>
            </a:xfrm>
            <a:custGeom>
              <a:avLst/>
              <a:gdLst>
                <a:gd name="T0" fmla="*/ 8 w 8"/>
                <a:gd name="T1" fmla="*/ 1 h 112"/>
                <a:gd name="T2" fmla="*/ 6 w 8"/>
                <a:gd name="T3" fmla="*/ 0 h 112"/>
                <a:gd name="T4" fmla="*/ 3 w 8"/>
                <a:gd name="T5" fmla="*/ 13 h 112"/>
                <a:gd name="T6" fmla="*/ 3 w 8"/>
                <a:gd name="T7" fmla="*/ 60 h 112"/>
                <a:gd name="T8" fmla="*/ 0 w 8"/>
                <a:gd name="T9" fmla="*/ 98 h 112"/>
                <a:gd name="T10" fmla="*/ 3 w 8"/>
                <a:gd name="T11" fmla="*/ 112 h 112"/>
                <a:gd name="T12" fmla="*/ 4 w 8"/>
                <a:gd name="T13" fmla="*/ 110 h 112"/>
                <a:gd name="T14" fmla="*/ 2 w 8"/>
                <a:gd name="T15" fmla="*/ 98 h 112"/>
                <a:gd name="T16" fmla="*/ 5 w 8"/>
                <a:gd name="T17" fmla="*/ 57 h 112"/>
                <a:gd name="T18" fmla="*/ 4 w 8"/>
                <a:gd name="T19" fmla="*/ 14 h 112"/>
                <a:gd name="T20" fmla="*/ 8 w 8"/>
                <a:gd name="T21" fmla="*/ 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12">
                  <a:moveTo>
                    <a:pt x="8" y="1"/>
                  </a:moveTo>
                  <a:cubicBezTo>
                    <a:pt x="6" y="0"/>
                    <a:pt x="6" y="0"/>
                    <a:pt x="6" y="0"/>
                  </a:cubicBezTo>
                  <a:cubicBezTo>
                    <a:pt x="3" y="13"/>
                    <a:pt x="3" y="13"/>
                    <a:pt x="3" y="13"/>
                  </a:cubicBezTo>
                  <a:cubicBezTo>
                    <a:pt x="3" y="60"/>
                    <a:pt x="3" y="60"/>
                    <a:pt x="3" y="60"/>
                  </a:cubicBezTo>
                  <a:cubicBezTo>
                    <a:pt x="0" y="98"/>
                    <a:pt x="0" y="98"/>
                    <a:pt x="0" y="98"/>
                  </a:cubicBezTo>
                  <a:cubicBezTo>
                    <a:pt x="0" y="103"/>
                    <a:pt x="1" y="108"/>
                    <a:pt x="3" y="112"/>
                  </a:cubicBezTo>
                  <a:cubicBezTo>
                    <a:pt x="4" y="110"/>
                    <a:pt x="4" y="110"/>
                    <a:pt x="4" y="110"/>
                  </a:cubicBezTo>
                  <a:cubicBezTo>
                    <a:pt x="2" y="98"/>
                    <a:pt x="2" y="98"/>
                    <a:pt x="2" y="98"/>
                  </a:cubicBezTo>
                  <a:cubicBezTo>
                    <a:pt x="5" y="57"/>
                    <a:pt x="5" y="57"/>
                    <a:pt x="5" y="57"/>
                  </a:cubicBezTo>
                  <a:cubicBezTo>
                    <a:pt x="4" y="14"/>
                    <a:pt x="4" y="14"/>
                    <a:pt x="4" y="14"/>
                  </a:cubicBezTo>
                  <a:lnTo>
                    <a:pt x="8" y="1"/>
                  </a:lnTo>
                  <a:close/>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57" name="Freeform 768"/>
            <p:cNvSpPr/>
            <p:nvPr/>
          </p:nvSpPr>
          <p:spPr bwMode="auto">
            <a:xfrm>
              <a:off x="82550" y="415925"/>
              <a:ext cx="58738" cy="314325"/>
            </a:xfrm>
            <a:custGeom>
              <a:avLst/>
              <a:gdLst>
                <a:gd name="T0" fmla="*/ 37 w 37"/>
                <a:gd name="T1" fmla="*/ 5 h 198"/>
                <a:gd name="T2" fmla="*/ 35 w 37"/>
                <a:gd name="T3" fmla="*/ 0 h 198"/>
                <a:gd name="T4" fmla="*/ 26 w 37"/>
                <a:gd name="T5" fmla="*/ 28 h 198"/>
                <a:gd name="T6" fmla="*/ 4 w 37"/>
                <a:gd name="T7" fmla="*/ 102 h 198"/>
                <a:gd name="T8" fmla="*/ 0 w 37"/>
                <a:gd name="T9" fmla="*/ 191 h 198"/>
                <a:gd name="T10" fmla="*/ 2 w 37"/>
                <a:gd name="T11" fmla="*/ 198 h 198"/>
                <a:gd name="T12" fmla="*/ 7 w 37"/>
                <a:gd name="T13" fmla="*/ 196 h 198"/>
                <a:gd name="T14" fmla="*/ 4 w 37"/>
                <a:gd name="T15" fmla="*/ 189 h 198"/>
                <a:gd name="T16" fmla="*/ 7 w 37"/>
                <a:gd name="T17" fmla="*/ 106 h 198"/>
                <a:gd name="T18" fmla="*/ 37 w 37"/>
                <a:gd name="T19" fmla="*/ 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98">
                  <a:moveTo>
                    <a:pt x="37" y="5"/>
                  </a:moveTo>
                  <a:lnTo>
                    <a:pt x="35" y="0"/>
                  </a:lnTo>
                  <a:lnTo>
                    <a:pt x="26" y="28"/>
                  </a:lnTo>
                  <a:lnTo>
                    <a:pt x="4" y="102"/>
                  </a:lnTo>
                  <a:lnTo>
                    <a:pt x="0" y="191"/>
                  </a:lnTo>
                  <a:lnTo>
                    <a:pt x="2" y="198"/>
                  </a:lnTo>
                  <a:lnTo>
                    <a:pt x="7" y="196"/>
                  </a:lnTo>
                  <a:lnTo>
                    <a:pt x="4" y="189"/>
                  </a:lnTo>
                  <a:lnTo>
                    <a:pt x="7" y="106"/>
                  </a:lnTo>
                  <a:lnTo>
                    <a:pt x="37" y="5"/>
                  </a:lnTo>
                  <a:close/>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58" name="Freeform 769"/>
            <p:cNvSpPr/>
            <p:nvPr/>
          </p:nvSpPr>
          <p:spPr bwMode="auto">
            <a:xfrm>
              <a:off x="30163" y="360363"/>
              <a:ext cx="107950" cy="385763"/>
            </a:xfrm>
            <a:custGeom>
              <a:avLst/>
              <a:gdLst>
                <a:gd name="T0" fmla="*/ 13 w 29"/>
                <a:gd name="T1" fmla="*/ 64 h 103"/>
                <a:gd name="T2" fmla="*/ 15 w 29"/>
                <a:gd name="T3" fmla="*/ 58 h 103"/>
                <a:gd name="T4" fmla="*/ 24 w 29"/>
                <a:gd name="T5" fmla="*/ 27 h 103"/>
                <a:gd name="T6" fmla="*/ 29 w 29"/>
                <a:gd name="T7" fmla="*/ 14 h 103"/>
                <a:gd name="T8" fmla="*/ 29 w 29"/>
                <a:gd name="T9" fmla="*/ 0 h 103"/>
                <a:gd name="T10" fmla="*/ 18 w 29"/>
                <a:gd name="T11" fmla="*/ 21 h 103"/>
                <a:gd name="T12" fmla="*/ 7 w 29"/>
                <a:gd name="T13" fmla="*/ 56 h 103"/>
                <a:gd name="T14" fmla="*/ 4 w 29"/>
                <a:gd name="T15" fmla="*/ 83 h 103"/>
                <a:gd name="T16" fmla="*/ 7 w 29"/>
                <a:gd name="T17" fmla="*/ 92 h 103"/>
                <a:gd name="T18" fmla="*/ 0 w 29"/>
                <a:gd name="T19" fmla="*/ 103 h 103"/>
                <a:gd name="T20" fmla="*/ 14 w 29"/>
                <a:gd name="T21" fmla="*/ 103 h 103"/>
                <a:gd name="T22" fmla="*/ 15 w 29"/>
                <a:gd name="T23" fmla="*/ 103 h 103"/>
                <a:gd name="T24" fmla="*/ 15 w 29"/>
                <a:gd name="T25" fmla="*/ 102 h 103"/>
                <a:gd name="T26" fmla="*/ 14 w 29"/>
                <a:gd name="T27" fmla="*/ 100 h 103"/>
                <a:gd name="T28" fmla="*/ 13 w 29"/>
                <a:gd name="T29" fmla="*/ 96 h 103"/>
                <a:gd name="T30" fmla="*/ 11 w 29"/>
                <a:gd name="T31" fmla="*/ 81 h 103"/>
                <a:gd name="T32" fmla="*/ 13 w 29"/>
                <a:gd name="T33" fmla="*/ 6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103">
                  <a:moveTo>
                    <a:pt x="13" y="64"/>
                  </a:moveTo>
                  <a:cubicBezTo>
                    <a:pt x="15" y="58"/>
                    <a:pt x="15" y="58"/>
                    <a:pt x="15" y="58"/>
                  </a:cubicBezTo>
                  <a:cubicBezTo>
                    <a:pt x="24" y="27"/>
                    <a:pt x="24" y="27"/>
                    <a:pt x="24" y="27"/>
                  </a:cubicBezTo>
                  <a:cubicBezTo>
                    <a:pt x="29" y="14"/>
                    <a:pt x="29" y="14"/>
                    <a:pt x="29" y="14"/>
                  </a:cubicBezTo>
                  <a:cubicBezTo>
                    <a:pt x="29" y="0"/>
                    <a:pt x="29" y="0"/>
                    <a:pt x="29" y="0"/>
                  </a:cubicBezTo>
                  <a:cubicBezTo>
                    <a:pt x="18" y="21"/>
                    <a:pt x="18" y="21"/>
                    <a:pt x="18" y="21"/>
                  </a:cubicBezTo>
                  <a:cubicBezTo>
                    <a:pt x="7" y="56"/>
                    <a:pt x="7" y="56"/>
                    <a:pt x="7" y="56"/>
                  </a:cubicBezTo>
                  <a:cubicBezTo>
                    <a:pt x="4" y="83"/>
                    <a:pt x="4" y="83"/>
                    <a:pt x="4" y="83"/>
                  </a:cubicBezTo>
                  <a:cubicBezTo>
                    <a:pt x="7" y="92"/>
                    <a:pt x="7" y="92"/>
                    <a:pt x="7" y="92"/>
                  </a:cubicBezTo>
                  <a:cubicBezTo>
                    <a:pt x="0" y="103"/>
                    <a:pt x="0" y="103"/>
                    <a:pt x="0" y="103"/>
                  </a:cubicBezTo>
                  <a:cubicBezTo>
                    <a:pt x="4" y="101"/>
                    <a:pt x="8" y="101"/>
                    <a:pt x="14" y="103"/>
                  </a:cubicBezTo>
                  <a:cubicBezTo>
                    <a:pt x="15" y="103"/>
                    <a:pt x="15" y="103"/>
                    <a:pt x="15" y="103"/>
                  </a:cubicBezTo>
                  <a:cubicBezTo>
                    <a:pt x="15" y="102"/>
                    <a:pt x="15" y="102"/>
                    <a:pt x="15" y="102"/>
                  </a:cubicBezTo>
                  <a:cubicBezTo>
                    <a:pt x="14" y="100"/>
                    <a:pt x="14" y="100"/>
                    <a:pt x="14" y="100"/>
                  </a:cubicBezTo>
                  <a:cubicBezTo>
                    <a:pt x="13" y="96"/>
                    <a:pt x="13" y="96"/>
                    <a:pt x="13" y="96"/>
                  </a:cubicBezTo>
                  <a:cubicBezTo>
                    <a:pt x="11" y="81"/>
                    <a:pt x="11" y="81"/>
                    <a:pt x="11" y="81"/>
                  </a:cubicBezTo>
                  <a:lnTo>
                    <a:pt x="13" y="64"/>
                  </a:lnTo>
                  <a:close/>
                </a:path>
              </a:pathLst>
            </a:custGeom>
            <a:solidFill>
              <a:srgbClr val="35423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59" name="Freeform 770"/>
            <p:cNvSpPr/>
            <p:nvPr/>
          </p:nvSpPr>
          <p:spPr bwMode="auto">
            <a:xfrm>
              <a:off x="82550" y="723900"/>
              <a:ext cx="119063" cy="36513"/>
            </a:xfrm>
            <a:custGeom>
              <a:avLst/>
              <a:gdLst>
                <a:gd name="T0" fmla="*/ 29 w 32"/>
                <a:gd name="T1" fmla="*/ 3 h 10"/>
                <a:gd name="T2" fmla="*/ 19 w 32"/>
                <a:gd name="T3" fmla="*/ 0 h 10"/>
                <a:gd name="T4" fmla="*/ 0 w 32"/>
                <a:gd name="T5" fmla="*/ 3 h 10"/>
                <a:gd name="T6" fmla="*/ 1 w 32"/>
                <a:gd name="T7" fmla="*/ 5 h 10"/>
                <a:gd name="T8" fmla="*/ 8 w 32"/>
                <a:gd name="T9" fmla="*/ 7 h 10"/>
                <a:gd name="T10" fmla="*/ 11 w 32"/>
                <a:gd name="T11" fmla="*/ 5 h 10"/>
                <a:gd name="T12" fmla="*/ 14 w 32"/>
                <a:gd name="T13" fmla="*/ 6 h 10"/>
                <a:gd name="T14" fmla="*/ 14 w 32"/>
                <a:gd name="T15" fmla="*/ 8 h 10"/>
                <a:gd name="T16" fmla="*/ 32 w 32"/>
                <a:gd name="T17" fmla="*/ 6 h 10"/>
                <a:gd name="T18" fmla="*/ 29 w 32"/>
                <a:gd name="T1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10">
                  <a:moveTo>
                    <a:pt x="29" y="3"/>
                  </a:moveTo>
                  <a:cubicBezTo>
                    <a:pt x="25" y="3"/>
                    <a:pt x="22" y="2"/>
                    <a:pt x="19" y="0"/>
                  </a:cubicBezTo>
                  <a:cubicBezTo>
                    <a:pt x="0" y="3"/>
                    <a:pt x="0" y="3"/>
                    <a:pt x="0" y="3"/>
                  </a:cubicBezTo>
                  <a:cubicBezTo>
                    <a:pt x="1" y="5"/>
                    <a:pt x="1" y="5"/>
                    <a:pt x="1" y="5"/>
                  </a:cubicBezTo>
                  <a:cubicBezTo>
                    <a:pt x="8" y="7"/>
                    <a:pt x="8" y="7"/>
                    <a:pt x="8" y="7"/>
                  </a:cubicBezTo>
                  <a:cubicBezTo>
                    <a:pt x="11" y="5"/>
                    <a:pt x="11" y="5"/>
                    <a:pt x="11" y="5"/>
                  </a:cubicBezTo>
                  <a:cubicBezTo>
                    <a:pt x="14" y="6"/>
                    <a:pt x="14" y="6"/>
                    <a:pt x="14" y="6"/>
                  </a:cubicBezTo>
                  <a:cubicBezTo>
                    <a:pt x="14" y="8"/>
                    <a:pt x="14" y="8"/>
                    <a:pt x="14" y="8"/>
                  </a:cubicBezTo>
                  <a:cubicBezTo>
                    <a:pt x="22" y="10"/>
                    <a:pt x="28" y="9"/>
                    <a:pt x="32" y="6"/>
                  </a:cubicBezTo>
                  <a:lnTo>
                    <a:pt x="29" y="3"/>
                  </a:lnTo>
                  <a:close/>
                </a:path>
              </a:pathLst>
            </a:custGeom>
            <a:solidFill>
              <a:srgbClr val="82521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60" name="Freeform 771"/>
            <p:cNvSpPr/>
            <p:nvPr/>
          </p:nvSpPr>
          <p:spPr bwMode="auto">
            <a:xfrm>
              <a:off x="30163" y="738188"/>
              <a:ext cx="63500" cy="41275"/>
            </a:xfrm>
            <a:custGeom>
              <a:avLst/>
              <a:gdLst>
                <a:gd name="T0" fmla="*/ 14 w 17"/>
                <a:gd name="T1" fmla="*/ 2 h 11"/>
                <a:gd name="T2" fmla="*/ 0 w 17"/>
                <a:gd name="T3" fmla="*/ 2 h 11"/>
                <a:gd name="T4" fmla="*/ 0 w 17"/>
                <a:gd name="T5" fmla="*/ 6 h 11"/>
                <a:gd name="T6" fmla="*/ 2 w 17"/>
                <a:gd name="T7" fmla="*/ 6 h 11"/>
                <a:gd name="T8" fmla="*/ 2 w 17"/>
                <a:gd name="T9" fmla="*/ 8 h 11"/>
                <a:gd name="T10" fmla="*/ 11 w 17"/>
                <a:gd name="T11" fmla="*/ 11 h 11"/>
                <a:gd name="T12" fmla="*/ 17 w 17"/>
                <a:gd name="T13" fmla="*/ 6 h 11"/>
                <a:gd name="T14" fmla="*/ 14 w 17"/>
                <a:gd name="T15" fmla="*/ 2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1">
                  <a:moveTo>
                    <a:pt x="14" y="2"/>
                  </a:moveTo>
                  <a:cubicBezTo>
                    <a:pt x="8" y="0"/>
                    <a:pt x="4" y="0"/>
                    <a:pt x="0" y="2"/>
                  </a:cubicBezTo>
                  <a:cubicBezTo>
                    <a:pt x="0" y="6"/>
                    <a:pt x="0" y="6"/>
                    <a:pt x="0" y="6"/>
                  </a:cubicBezTo>
                  <a:cubicBezTo>
                    <a:pt x="2" y="6"/>
                    <a:pt x="2" y="6"/>
                    <a:pt x="2" y="6"/>
                  </a:cubicBezTo>
                  <a:cubicBezTo>
                    <a:pt x="2" y="8"/>
                    <a:pt x="2" y="8"/>
                    <a:pt x="2" y="8"/>
                  </a:cubicBezTo>
                  <a:cubicBezTo>
                    <a:pt x="5" y="10"/>
                    <a:pt x="8" y="11"/>
                    <a:pt x="11" y="11"/>
                  </a:cubicBezTo>
                  <a:cubicBezTo>
                    <a:pt x="16" y="10"/>
                    <a:pt x="17" y="9"/>
                    <a:pt x="17" y="6"/>
                  </a:cubicBezTo>
                  <a:lnTo>
                    <a:pt x="14" y="2"/>
                  </a:lnTo>
                  <a:close/>
                </a:path>
              </a:pathLst>
            </a:custGeom>
            <a:solidFill>
              <a:srgbClr val="82521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40061" name="组合 132"/>
          <p:cNvGrpSpPr/>
          <p:nvPr/>
        </p:nvGrpSpPr>
        <p:grpSpPr bwMode="auto">
          <a:xfrm>
            <a:off x="7227555" y="3325251"/>
            <a:ext cx="268335" cy="1079833"/>
            <a:chOff x="0" y="0"/>
            <a:chExt cx="192088" cy="771525"/>
          </a:xfrm>
        </p:grpSpPr>
        <p:sp>
          <p:nvSpPr>
            <p:cNvPr id="40062" name="Freeform 817"/>
            <p:cNvSpPr>
              <a:spLocks noEditPoints="1"/>
            </p:cNvSpPr>
            <p:nvPr/>
          </p:nvSpPr>
          <p:spPr bwMode="auto">
            <a:xfrm>
              <a:off x="41275" y="0"/>
              <a:ext cx="87313" cy="127000"/>
            </a:xfrm>
            <a:custGeom>
              <a:avLst/>
              <a:gdLst>
                <a:gd name="T0" fmla="*/ 21 w 23"/>
                <a:gd name="T1" fmla="*/ 7 h 34"/>
                <a:gd name="T2" fmla="*/ 19 w 23"/>
                <a:gd name="T3" fmla="*/ 1 h 34"/>
                <a:gd name="T4" fmla="*/ 15 w 23"/>
                <a:gd name="T5" fmla="*/ 0 h 34"/>
                <a:gd name="T6" fmla="*/ 5 w 23"/>
                <a:gd name="T7" fmla="*/ 7 h 34"/>
                <a:gd name="T8" fmla="*/ 4 w 23"/>
                <a:gd name="T9" fmla="*/ 14 h 34"/>
                <a:gd name="T10" fmla="*/ 3 w 23"/>
                <a:gd name="T11" fmla="*/ 19 h 34"/>
                <a:gd name="T12" fmla="*/ 2 w 23"/>
                <a:gd name="T13" fmla="*/ 26 h 34"/>
                <a:gd name="T14" fmla="*/ 2 w 23"/>
                <a:gd name="T15" fmla="*/ 34 h 34"/>
                <a:gd name="T16" fmla="*/ 3 w 23"/>
                <a:gd name="T17" fmla="*/ 33 h 34"/>
                <a:gd name="T18" fmla="*/ 4 w 23"/>
                <a:gd name="T19" fmla="*/ 27 h 34"/>
                <a:gd name="T20" fmla="*/ 6 w 23"/>
                <a:gd name="T21" fmla="*/ 16 h 34"/>
                <a:gd name="T22" fmla="*/ 5 w 23"/>
                <a:gd name="T23" fmla="*/ 12 h 34"/>
                <a:gd name="T24" fmla="*/ 7 w 23"/>
                <a:gd name="T25" fmla="*/ 15 h 34"/>
                <a:gd name="T26" fmla="*/ 7 w 23"/>
                <a:gd name="T27" fmla="*/ 15 h 34"/>
                <a:gd name="T28" fmla="*/ 7 w 23"/>
                <a:gd name="T29" fmla="*/ 15 h 34"/>
                <a:gd name="T30" fmla="*/ 12 w 23"/>
                <a:gd name="T31" fmla="*/ 5 h 34"/>
                <a:gd name="T32" fmla="*/ 21 w 23"/>
                <a:gd name="T33" fmla="*/ 7 h 34"/>
                <a:gd name="T34" fmla="*/ 19 w 23"/>
                <a:gd name="T35" fmla="*/ 1 h 34"/>
                <a:gd name="T36" fmla="*/ 19 w 23"/>
                <a:gd name="T37" fmla="*/ 2 h 34"/>
                <a:gd name="T38" fmla="*/ 9 w 23"/>
                <a:gd name="T39" fmla="*/ 4 h 34"/>
                <a:gd name="T40" fmla="*/ 5 w 23"/>
                <a:gd name="T41" fmla="*/ 11 h 34"/>
                <a:gd name="T42" fmla="*/ 8 w 23"/>
                <a:gd name="T43" fmla="*/ 3 h 34"/>
                <a:gd name="T44" fmla="*/ 19 w 23"/>
                <a:gd name="T45" fmla="*/ 1 h 34"/>
                <a:gd name="T46" fmla="*/ 2 w 23"/>
                <a:gd name="T47" fmla="*/ 33 h 34"/>
                <a:gd name="T48" fmla="*/ 2 w 23"/>
                <a:gd name="T49" fmla="*/ 33 h 34"/>
                <a:gd name="T50" fmla="*/ 3 w 23"/>
                <a:gd name="T51" fmla="*/ 26 h 34"/>
                <a:gd name="T52" fmla="*/ 4 w 23"/>
                <a:gd name="T53" fmla="*/ 15 h 34"/>
                <a:gd name="T54" fmla="*/ 3 w 23"/>
                <a:gd name="T55" fmla="*/ 26 h 34"/>
                <a:gd name="T56" fmla="*/ 2 w 23"/>
                <a:gd name="T5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 h="34">
                  <a:moveTo>
                    <a:pt x="21" y="7"/>
                  </a:moveTo>
                  <a:cubicBezTo>
                    <a:pt x="23" y="6"/>
                    <a:pt x="22" y="4"/>
                    <a:pt x="19" y="1"/>
                  </a:cubicBezTo>
                  <a:cubicBezTo>
                    <a:pt x="18" y="0"/>
                    <a:pt x="17" y="0"/>
                    <a:pt x="15" y="0"/>
                  </a:cubicBezTo>
                  <a:cubicBezTo>
                    <a:pt x="11" y="0"/>
                    <a:pt x="7" y="2"/>
                    <a:pt x="5" y="7"/>
                  </a:cubicBezTo>
                  <a:cubicBezTo>
                    <a:pt x="4" y="9"/>
                    <a:pt x="4" y="12"/>
                    <a:pt x="4" y="14"/>
                  </a:cubicBezTo>
                  <a:cubicBezTo>
                    <a:pt x="3" y="19"/>
                    <a:pt x="3" y="19"/>
                    <a:pt x="3" y="19"/>
                  </a:cubicBezTo>
                  <a:cubicBezTo>
                    <a:pt x="2" y="21"/>
                    <a:pt x="2" y="24"/>
                    <a:pt x="2" y="26"/>
                  </a:cubicBezTo>
                  <a:cubicBezTo>
                    <a:pt x="0" y="29"/>
                    <a:pt x="0" y="31"/>
                    <a:pt x="2" y="34"/>
                  </a:cubicBezTo>
                  <a:cubicBezTo>
                    <a:pt x="3" y="33"/>
                    <a:pt x="3" y="33"/>
                    <a:pt x="3" y="33"/>
                  </a:cubicBezTo>
                  <a:cubicBezTo>
                    <a:pt x="5" y="30"/>
                    <a:pt x="6" y="28"/>
                    <a:pt x="4" y="27"/>
                  </a:cubicBezTo>
                  <a:cubicBezTo>
                    <a:pt x="4" y="24"/>
                    <a:pt x="4" y="20"/>
                    <a:pt x="6" y="16"/>
                  </a:cubicBezTo>
                  <a:cubicBezTo>
                    <a:pt x="5" y="15"/>
                    <a:pt x="5" y="14"/>
                    <a:pt x="5" y="12"/>
                  </a:cubicBezTo>
                  <a:cubicBezTo>
                    <a:pt x="6" y="12"/>
                    <a:pt x="6" y="12"/>
                    <a:pt x="7" y="15"/>
                  </a:cubicBezTo>
                  <a:cubicBezTo>
                    <a:pt x="7" y="15"/>
                    <a:pt x="7" y="15"/>
                    <a:pt x="7" y="15"/>
                  </a:cubicBezTo>
                  <a:cubicBezTo>
                    <a:pt x="7" y="15"/>
                    <a:pt x="7" y="15"/>
                    <a:pt x="7" y="15"/>
                  </a:cubicBezTo>
                  <a:cubicBezTo>
                    <a:pt x="7" y="8"/>
                    <a:pt x="8" y="5"/>
                    <a:pt x="12" y="5"/>
                  </a:cubicBezTo>
                  <a:cubicBezTo>
                    <a:pt x="16" y="7"/>
                    <a:pt x="19" y="8"/>
                    <a:pt x="21" y="7"/>
                  </a:cubicBezTo>
                  <a:close/>
                  <a:moveTo>
                    <a:pt x="19" y="1"/>
                  </a:moveTo>
                  <a:cubicBezTo>
                    <a:pt x="19" y="2"/>
                    <a:pt x="19" y="2"/>
                    <a:pt x="19" y="2"/>
                  </a:cubicBezTo>
                  <a:cubicBezTo>
                    <a:pt x="15" y="1"/>
                    <a:pt x="12" y="1"/>
                    <a:pt x="9" y="4"/>
                  </a:cubicBezTo>
                  <a:cubicBezTo>
                    <a:pt x="7" y="6"/>
                    <a:pt x="5" y="9"/>
                    <a:pt x="5" y="11"/>
                  </a:cubicBezTo>
                  <a:cubicBezTo>
                    <a:pt x="5" y="9"/>
                    <a:pt x="6" y="6"/>
                    <a:pt x="8" y="3"/>
                  </a:cubicBezTo>
                  <a:cubicBezTo>
                    <a:pt x="11" y="0"/>
                    <a:pt x="15" y="0"/>
                    <a:pt x="19" y="1"/>
                  </a:cubicBezTo>
                  <a:close/>
                  <a:moveTo>
                    <a:pt x="2" y="33"/>
                  </a:moveTo>
                  <a:cubicBezTo>
                    <a:pt x="2" y="33"/>
                    <a:pt x="2" y="33"/>
                    <a:pt x="2" y="33"/>
                  </a:cubicBezTo>
                  <a:cubicBezTo>
                    <a:pt x="0" y="31"/>
                    <a:pt x="1" y="29"/>
                    <a:pt x="3" y="26"/>
                  </a:cubicBezTo>
                  <a:cubicBezTo>
                    <a:pt x="2" y="24"/>
                    <a:pt x="3" y="20"/>
                    <a:pt x="4" y="15"/>
                  </a:cubicBezTo>
                  <a:cubicBezTo>
                    <a:pt x="3" y="19"/>
                    <a:pt x="3" y="23"/>
                    <a:pt x="3" y="26"/>
                  </a:cubicBezTo>
                  <a:cubicBezTo>
                    <a:pt x="2" y="29"/>
                    <a:pt x="2" y="31"/>
                    <a:pt x="2" y="33"/>
                  </a:cubicBezTo>
                  <a:close/>
                </a:path>
              </a:pathLst>
            </a:custGeom>
            <a:solidFill>
              <a:srgbClr val="EEDFB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63" name="Freeform 818"/>
            <p:cNvSpPr/>
            <p:nvPr/>
          </p:nvSpPr>
          <p:spPr bwMode="auto">
            <a:xfrm>
              <a:off x="60325" y="0"/>
              <a:ext cx="52388" cy="41275"/>
            </a:xfrm>
            <a:custGeom>
              <a:avLst/>
              <a:gdLst>
                <a:gd name="T0" fmla="*/ 14 w 14"/>
                <a:gd name="T1" fmla="*/ 2 h 11"/>
                <a:gd name="T2" fmla="*/ 14 w 14"/>
                <a:gd name="T3" fmla="*/ 1 h 11"/>
                <a:gd name="T4" fmla="*/ 3 w 14"/>
                <a:gd name="T5" fmla="*/ 3 h 11"/>
                <a:gd name="T6" fmla="*/ 0 w 14"/>
                <a:gd name="T7" fmla="*/ 11 h 11"/>
                <a:gd name="T8" fmla="*/ 4 w 14"/>
                <a:gd name="T9" fmla="*/ 4 h 11"/>
                <a:gd name="T10" fmla="*/ 14 w 14"/>
                <a:gd name="T11" fmla="*/ 2 h 11"/>
              </a:gdLst>
              <a:ahLst/>
              <a:cxnLst>
                <a:cxn ang="0">
                  <a:pos x="T0" y="T1"/>
                </a:cxn>
                <a:cxn ang="0">
                  <a:pos x="T2" y="T3"/>
                </a:cxn>
                <a:cxn ang="0">
                  <a:pos x="T4" y="T5"/>
                </a:cxn>
                <a:cxn ang="0">
                  <a:pos x="T6" y="T7"/>
                </a:cxn>
                <a:cxn ang="0">
                  <a:pos x="T8" y="T9"/>
                </a:cxn>
                <a:cxn ang="0">
                  <a:pos x="T10" y="T11"/>
                </a:cxn>
              </a:cxnLst>
              <a:rect l="0" t="0" r="r" b="b"/>
              <a:pathLst>
                <a:path w="14" h="11">
                  <a:moveTo>
                    <a:pt x="14" y="2"/>
                  </a:moveTo>
                  <a:cubicBezTo>
                    <a:pt x="14" y="1"/>
                    <a:pt x="14" y="1"/>
                    <a:pt x="14" y="1"/>
                  </a:cubicBezTo>
                  <a:cubicBezTo>
                    <a:pt x="10" y="0"/>
                    <a:pt x="6" y="0"/>
                    <a:pt x="3" y="3"/>
                  </a:cubicBezTo>
                  <a:cubicBezTo>
                    <a:pt x="1" y="6"/>
                    <a:pt x="0" y="9"/>
                    <a:pt x="0" y="11"/>
                  </a:cubicBezTo>
                  <a:cubicBezTo>
                    <a:pt x="0" y="9"/>
                    <a:pt x="2" y="6"/>
                    <a:pt x="4" y="4"/>
                  </a:cubicBezTo>
                  <a:cubicBezTo>
                    <a:pt x="7" y="1"/>
                    <a:pt x="10" y="1"/>
                    <a:pt x="14" y="2"/>
                  </a:cubicBezTo>
                  <a:close/>
                </a:path>
              </a:pathLst>
            </a:custGeom>
            <a:solidFill>
              <a:srgbClr val="F6EE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64" name="Freeform 819"/>
            <p:cNvSpPr/>
            <p:nvPr/>
          </p:nvSpPr>
          <p:spPr bwMode="auto">
            <a:xfrm>
              <a:off x="41275" y="55563"/>
              <a:ext cx="15875" cy="68263"/>
            </a:xfrm>
            <a:custGeom>
              <a:avLst/>
              <a:gdLst>
                <a:gd name="T0" fmla="*/ 2 w 4"/>
                <a:gd name="T1" fmla="*/ 18 h 18"/>
                <a:gd name="T2" fmla="*/ 2 w 4"/>
                <a:gd name="T3" fmla="*/ 18 h 18"/>
                <a:gd name="T4" fmla="*/ 3 w 4"/>
                <a:gd name="T5" fmla="*/ 11 h 18"/>
                <a:gd name="T6" fmla="*/ 4 w 4"/>
                <a:gd name="T7" fmla="*/ 0 h 18"/>
                <a:gd name="T8" fmla="*/ 3 w 4"/>
                <a:gd name="T9" fmla="*/ 11 h 18"/>
                <a:gd name="T10" fmla="*/ 2 w 4"/>
                <a:gd name="T11" fmla="*/ 18 h 18"/>
              </a:gdLst>
              <a:ahLst/>
              <a:cxnLst>
                <a:cxn ang="0">
                  <a:pos x="T0" y="T1"/>
                </a:cxn>
                <a:cxn ang="0">
                  <a:pos x="T2" y="T3"/>
                </a:cxn>
                <a:cxn ang="0">
                  <a:pos x="T4" y="T5"/>
                </a:cxn>
                <a:cxn ang="0">
                  <a:pos x="T6" y="T7"/>
                </a:cxn>
                <a:cxn ang="0">
                  <a:pos x="T8" y="T9"/>
                </a:cxn>
                <a:cxn ang="0">
                  <a:pos x="T10" y="T11"/>
                </a:cxn>
              </a:cxnLst>
              <a:rect l="0" t="0" r="r" b="b"/>
              <a:pathLst>
                <a:path w="4" h="18">
                  <a:moveTo>
                    <a:pt x="2" y="18"/>
                  </a:moveTo>
                  <a:cubicBezTo>
                    <a:pt x="2" y="18"/>
                    <a:pt x="2" y="18"/>
                    <a:pt x="2" y="18"/>
                  </a:cubicBezTo>
                  <a:cubicBezTo>
                    <a:pt x="2" y="16"/>
                    <a:pt x="2" y="14"/>
                    <a:pt x="3" y="11"/>
                  </a:cubicBezTo>
                  <a:cubicBezTo>
                    <a:pt x="3" y="8"/>
                    <a:pt x="3" y="4"/>
                    <a:pt x="4" y="0"/>
                  </a:cubicBezTo>
                  <a:cubicBezTo>
                    <a:pt x="3" y="5"/>
                    <a:pt x="2" y="9"/>
                    <a:pt x="3" y="11"/>
                  </a:cubicBezTo>
                  <a:cubicBezTo>
                    <a:pt x="1" y="14"/>
                    <a:pt x="0" y="16"/>
                    <a:pt x="2" y="18"/>
                  </a:cubicBezTo>
                  <a:close/>
                </a:path>
              </a:pathLst>
            </a:custGeom>
            <a:solidFill>
              <a:srgbClr val="F6EE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65" name="Freeform 820"/>
            <p:cNvSpPr/>
            <p:nvPr/>
          </p:nvSpPr>
          <p:spPr bwMode="auto">
            <a:xfrm>
              <a:off x="87312" y="3175"/>
              <a:ext cx="58738" cy="142875"/>
            </a:xfrm>
            <a:custGeom>
              <a:avLst/>
              <a:gdLst>
                <a:gd name="T0" fmla="*/ 7 w 16"/>
                <a:gd name="T1" fmla="*/ 0 h 38"/>
                <a:gd name="T2" fmla="*/ 9 w 16"/>
                <a:gd name="T3" fmla="*/ 6 h 38"/>
                <a:gd name="T4" fmla="*/ 0 w 16"/>
                <a:gd name="T5" fmla="*/ 4 h 38"/>
                <a:gd name="T6" fmla="*/ 10 w 16"/>
                <a:gd name="T7" fmla="*/ 9 h 38"/>
                <a:gd name="T8" fmla="*/ 11 w 16"/>
                <a:gd name="T9" fmla="*/ 14 h 38"/>
                <a:gd name="T10" fmla="*/ 9 w 16"/>
                <a:gd name="T11" fmla="*/ 19 h 38"/>
                <a:gd name="T12" fmla="*/ 7 w 16"/>
                <a:gd name="T13" fmla="*/ 24 h 38"/>
                <a:gd name="T14" fmla="*/ 7 w 16"/>
                <a:gd name="T15" fmla="*/ 28 h 38"/>
                <a:gd name="T16" fmla="*/ 12 w 16"/>
                <a:gd name="T17" fmla="*/ 31 h 38"/>
                <a:gd name="T18" fmla="*/ 12 w 16"/>
                <a:gd name="T19" fmla="*/ 32 h 38"/>
                <a:gd name="T20" fmla="*/ 13 w 16"/>
                <a:gd name="T21" fmla="*/ 38 h 38"/>
                <a:gd name="T22" fmla="*/ 15 w 16"/>
                <a:gd name="T23" fmla="*/ 29 h 38"/>
                <a:gd name="T24" fmla="*/ 15 w 16"/>
                <a:gd name="T25" fmla="*/ 28 h 38"/>
                <a:gd name="T26" fmla="*/ 15 w 16"/>
                <a:gd name="T27" fmla="*/ 28 h 38"/>
                <a:gd name="T28" fmla="*/ 14 w 16"/>
                <a:gd name="T29" fmla="*/ 27 h 38"/>
                <a:gd name="T30" fmla="*/ 13 w 16"/>
                <a:gd name="T31" fmla="*/ 16 h 38"/>
                <a:gd name="T32" fmla="*/ 13 w 16"/>
                <a:gd name="T33" fmla="*/ 10 h 38"/>
                <a:gd name="T34" fmla="*/ 13 w 16"/>
                <a:gd name="T35" fmla="*/ 9 h 38"/>
                <a:gd name="T36" fmla="*/ 7 w 16"/>
                <a:gd name="T3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8">
                  <a:moveTo>
                    <a:pt x="7" y="0"/>
                  </a:moveTo>
                  <a:cubicBezTo>
                    <a:pt x="10" y="3"/>
                    <a:pt x="11" y="5"/>
                    <a:pt x="9" y="6"/>
                  </a:cubicBezTo>
                  <a:cubicBezTo>
                    <a:pt x="7" y="7"/>
                    <a:pt x="4" y="6"/>
                    <a:pt x="0" y="4"/>
                  </a:cubicBezTo>
                  <a:cubicBezTo>
                    <a:pt x="3" y="7"/>
                    <a:pt x="6" y="9"/>
                    <a:pt x="10" y="9"/>
                  </a:cubicBezTo>
                  <a:cubicBezTo>
                    <a:pt x="11" y="14"/>
                    <a:pt x="11" y="14"/>
                    <a:pt x="11" y="14"/>
                  </a:cubicBezTo>
                  <a:cubicBezTo>
                    <a:pt x="9" y="19"/>
                    <a:pt x="9" y="19"/>
                    <a:pt x="9" y="19"/>
                  </a:cubicBezTo>
                  <a:cubicBezTo>
                    <a:pt x="9" y="21"/>
                    <a:pt x="8" y="22"/>
                    <a:pt x="7" y="24"/>
                  </a:cubicBezTo>
                  <a:cubicBezTo>
                    <a:pt x="7" y="28"/>
                    <a:pt x="7" y="28"/>
                    <a:pt x="7" y="28"/>
                  </a:cubicBezTo>
                  <a:cubicBezTo>
                    <a:pt x="9" y="28"/>
                    <a:pt x="11" y="29"/>
                    <a:pt x="12" y="31"/>
                  </a:cubicBezTo>
                  <a:cubicBezTo>
                    <a:pt x="12" y="31"/>
                    <a:pt x="12" y="31"/>
                    <a:pt x="12" y="32"/>
                  </a:cubicBezTo>
                  <a:cubicBezTo>
                    <a:pt x="13" y="33"/>
                    <a:pt x="13" y="35"/>
                    <a:pt x="13" y="38"/>
                  </a:cubicBezTo>
                  <a:cubicBezTo>
                    <a:pt x="15" y="35"/>
                    <a:pt x="16" y="33"/>
                    <a:pt x="15" y="29"/>
                  </a:cubicBezTo>
                  <a:cubicBezTo>
                    <a:pt x="15" y="28"/>
                    <a:pt x="15" y="28"/>
                    <a:pt x="15" y="28"/>
                  </a:cubicBezTo>
                  <a:cubicBezTo>
                    <a:pt x="15" y="28"/>
                    <a:pt x="15" y="28"/>
                    <a:pt x="15" y="28"/>
                  </a:cubicBezTo>
                  <a:cubicBezTo>
                    <a:pt x="14" y="27"/>
                    <a:pt x="14" y="27"/>
                    <a:pt x="14" y="27"/>
                  </a:cubicBezTo>
                  <a:cubicBezTo>
                    <a:pt x="14" y="23"/>
                    <a:pt x="14" y="20"/>
                    <a:pt x="13" y="16"/>
                  </a:cubicBezTo>
                  <a:cubicBezTo>
                    <a:pt x="14" y="15"/>
                    <a:pt x="14" y="12"/>
                    <a:pt x="13" y="10"/>
                  </a:cubicBezTo>
                  <a:cubicBezTo>
                    <a:pt x="13" y="9"/>
                    <a:pt x="13" y="9"/>
                    <a:pt x="13" y="9"/>
                  </a:cubicBezTo>
                  <a:cubicBezTo>
                    <a:pt x="13" y="5"/>
                    <a:pt x="11" y="2"/>
                    <a:pt x="7" y="0"/>
                  </a:cubicBezTo>
                  <a:close/>
                </a:path>
              </a:pathLst>
            </a:custGeom>
            <a:solidFill>
              <a:srgbClr val="D3B88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66" name="Freeform 821"/>
            <p:cNvSpPr>
              <a:spLocks noEditPoints="1"/>
            </p:cNvSpPr>
            <p:nvPr/>
          </p:nvSpPr>
          <p:spPr bwMode="auto">
            <a:xfrm>
              <a:off x="60325" y="22225"/>
              <a:ext cx="60325" cy="74613"/>
            </a:xfrm>
            <a:custGeom>
              <a:avLst/>
              <a:gdLst>
                <a:gd name="T0" fmla="*/ 2 w 16"/>
                <a:gd name="T1" fmla="*/ 9 h 20"/>
                <a:gd name="T2" fmla="*/ 2 w 16"/>
                <a:gd name="T3" fmla="*/ 9 h 20"/>
                <a:gd name="T4" fmla="*/ 2 w 16"/>
                <a:gd name="T5" fmla="*/ 9 h 20"/>
                <a:gd name="T6" fmla="*/ 0 w 16"/>
                <a:gd name="T7" fmla="*/ 6 h 20"/>
                <a:gd name="T8" fmla="*/ 1 w 16"/>
                <a:gd name="T9" fmla="*/ 10 h 20"/>
                <a:gd name="T10" fmla="*/ 2 w 16"/>
                <a:gd name="T11" fmla="*/ 12 h 20"/>
                <a:gd name="T12" fmla="*/ 4 w 16"/>
                <a:gd name="T13" fmla="*/ 17 h 20"/>
                <a:gd name="T14" fmla="*/ 14 w 16"/>
                <a:gd name="T15" fmla="*/ 16 h 20"/>
                <a:gd name="T16" fmla="*/ 16 w 16"/>
                <a:gd name="T17" fmla="*/ 9 h 20"/>
                <a:gd name="T18" fmla="*/ 16 w 16"/>
                <a:gd name="T19" fmla="*/ 5 h 20"/>
                <a:gd name="T20" fmla="*/ 7 w 16"/>
                <a:gd name="T21" fmla="*/ 0 h 20"/>
                <a:gd name="T22" fmla="*/ 2 w 16"/>
                <a:gd name="T23" fmla="*/ 9 h 20"/>
                <a:gd name="T24" fmla="*/ 6 w 16"/>
                <a:gd name="T25" fmla="*/ 17 h 20"/>
                <a:gd name="T26" fmla="*/ 4 w 16"/>
                <a:gd name="T27" fmla="*/ 16 h 20"/>
                <a:gd name="T28" fmla="*/ 3 w 16"/>
                <a:gd name="T29" fmla="*/ 12 h 20"/>
                <a:gd name="T30" fmla="*/ 0 w 16"/>
                <a:gd name="T31" fmla="*/ 7 h 20"/>
                <a:gd name="T32" fmla="*/ 4 w 16"/>
                <a:gd name="T33" fmla="*/ 12 h 20"/>
                <a:gd name="T34" fmla="*/ 6 w 16"/>
                <a:gd name="T35" fmla="*/ 1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20">
                  <a:moveTo>
                    <a:pt x="2" y="9"/>
                  </a:moveTo>
                  <a:cubicBezTo>
                    <a:pt x="2" y="9"/>
                    <a:pt x="2" y="9"/>
                    <a:pt x="2" y="9"/>
                  </a:cubicBezTo>
                  <a:cubicBezTo>
                    <a:pt x="2" y="9"/>
                    <a:pt x="2" y="9"/>
                    <a:pt x="2" y="9"/>
                  </a:cubicBezTo>
                  <a:cubicBezTo>
                    <a:pt x="1" y="6"/>
                    <a:pt x="1" y="6"/>
                    <a:pt x="0" y="6"/>
                  </a:cubicBezTo>
                  <a:cubicBezTo>
                    <a:pt x="0" y="8"/>
                    <a:pt x="0" y="9"/>
                    <a:pt x="1" y="10"/>
                  </a:cubicBezTo>
                  <a:cubicBezTo>
                    <a:pt x="1" y="11"/>
                    <a:pt x="2" y="12"/>
                    <a:pt x="2" y="12"/>
                  </a:cubicBezTo>
                  <a:cubicBezTo>
                    <a:pt x="2" y="14"/>
                    <a:pt x="3" y="16"/>
                    <a:pt x="4" y="17"/>
                  </a:cubicBezTo>
                  <a:cubicBezTo>
                    <a:pt x="8" y="20"/>
                    <a:pt x="12" y="19"/>
                    <a:pt x="14" y="16"/>
                  </a:cubicBezTo>
                  <a:cubicBezTo>
                    <a:pt x="16" y="9"/>
                    <a:pt x="16" y="9"/>
                    <a:pt x="16" y="9"/>
                  </a:cubicBezTo>
                  <a:cubicBezTo>
                    <a:pt x="16" y="5"/>
                    <a:pt x="16" y="5"/>
                    <a:pt x="16" y="5"/>
                  </a:cubicBezTo>
                  <a:cubicBezTo>
                    <a:pt x="12" y="5"/>
                    <a:pt x="9" y="3"/>
                    <a:pt x="7" y="0"/>
                  </a:cubicBezTo>
                  <a:cubicBezTo>
                    <a:pt x="4" y="2"/>
                    <a:pt x="3" y="5"/>
                    <a:pt x="2" y="9"/>
                  </a:cubicBezTo>
                  <a:close/>
                  <a:moveTo>
                    <a:pt x="6" y="17"/>
                  </a:moveTo>
                  <a:cubicBezTo>
                    <a:pt x="4" y="16"/>
                    <a:pt x="4" y="16"/>
                    <a:pt x="4" y="16"/>
                  </a:cubicBezTo>
                  <a:cubicBezTo>
                    <a:pt x="3" y="15"/>
                    <a:pt x="3" y="13"/>
                    <a:pt x="3" y="12"/>
                  </a:cubicBezTo>
                  <a:cubicBezTo>
                    <a:pt x="1" y="10"/>
                    <a:pt x="0" y="9"/>
                    <a:pt x="0" y="7"/>
                  </a:cubicBezTo>
                  <a:cubicBezTo>
                    <a:pt x="1" y="9"/>
                    <a:pt x="2" y="10"/>
                    <a:pt x="4" y="12"/>
                  </a:cubicBezTo>
                  <a:cubicBezTo>
                    <a:pt x="4" y="14"/>
                    <a:pt x="4" y="16"/>
                    <a:pt x="6" y="17"/>
                  </a:cubicBez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67" name="Freeform 822"/>
            <p:cNvSpPr/>
            <p:nvPr/>
          </p:nvSpPr>
          <p:spPr bwMode="auto">
            <a:xfrm>
              <a:off x="60325" y="47625"/>
              <a:ext cx="22225" cy="38100"/>
            </a:xfrm>
            <a:custGeom>
              <a:avLst/>
              <a:gdLst>
                <a:gd name="T0" fmla="*/ 4 w 6"/>
                <a:gd name="T1" fmla="*/ 9 h 10"/>
                <a:gd name="T2" fmla="*/ 6 w 6"/>
                <a:gd name="T3" fmla="*/ 10 h 10"/>
                <a:gd name="T4" fmla="*/ 4 w 6"/>
                <a:gd name="T5" fmla="*/ 5 h 10"/>
                <a:gd name="T6" fmla="*/ 0 w 6"/>
                <a:gd name="T7" fmla="*/ 0 h 10"/>
                <a:gd name="T8" fmla="*/ 3 w 6"/>
                <a:gd name="T9" fmla="*/ 5 h 10"/>
                <a:gd name="T10" fmla="*/ 4 w 6"/>
                <a:gd name="T11" fmla="*/ 9 h 10"/>
              </a:gdLst>
              <a:ahLst/>
              <a:cxnLst>
                <a:cxn ang="0">
                  <a:pos x="T0" y="T1"/>
                </a:cxn>
                <a:cxn ang="0">
                  <a:pos x="T2" y="T3"/>
                </a:cxn>
                <a:cxn ang="0">
                  <a:pos x="T4" y="T5"/>
                </a:cxn>
                <a:cxn ang="0">
                  <a:pos x="T6" y="T7"/>
                </a:cxn>
                <a:cxn ang="0">
                  <a:pos x="T8" y="T9"/>
                </a:cxn>
                <a:cxn ang="0">
                  <a:pos x="T10" y="T11"/>
                </a:cxn>
              </a:cxnLst>
              <a:rect l="0" t="0" r="r" b="b"/>
              <a:pathLst>
                <a:path w="6" h="10">
                  <a:moveTo>
                    <a:pt x="4" y="9"/>
                  </a:moveTo>
                  <a:cubicBezTo>
                    <a:pt x="6" y="10"/>
                    <a:pt x="6" y="10"/>
                    <a:pt x="6" y="10"/>
                  </a:cubicBezTo>
                  <a:cubicBezTo>
                    <a:pt x="4" y="9"/>
                    <a:pt x="4" y="7"/>
                    <a:pt x="4" y="5"/>
                  </a:cubicBezTo>
                  <a:cubicBezTo>
                    <a:pt x="2" y="3"/>
                    <a:pt x="1" y="2"/>
                    <a:pt x="0" y="0"/>
                  </a:cubicBezTo>
                  <a:cubicBezTo>
                    <a:pt x="0" y="2"/>
                    <a:pt x="1" y="3"/>
                    <a:pt x="3" y="5"/>
                  </a:cubicBezTo>
                  <a:cubicBezTo>
                    <a:pt x="3" y="6"/>
                    <a:pt x="3" y="8"/>
                    <a:pt x="4" y="9"/>
                  </a:cubicBezTo>
                  <a:close/>
                </a:path>
              </a:pathLst>
            </a:custGeom>
            <a:solidFill>
              <a:srgbClr val="F2E6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68" name="Freeform 823"/>
            <p:cNvSpPr/>
            <p:nvPr/>
          </p:nvSpPr>
          <p:spPr bwMode="auto">
            <a:xfrm>
              <a:off x="52387" y="60325"/>
              <a:ext cx="23813" cy="63500"/>
            </a:xfrm>
            <a:custGeom>
              <a:avLst/>
              <a:gdLst>
                <a:gd name="T0" fmla="*/ 6 w 6"/>
                <a:gd name="T1" fmla="*/ 7 h 17"/>
                <a:gd name="T2" fmla="*/ 4 w 6"/>
                <a:gd name="T3" fmla="*/ 2 h 17"/>
                <a:gd name="T4" fmla="*/ 3 w 6"/>
                <a:gd name="T5" fmla="*/ 0 h 17"/>
                <a:gd name="T6" fmla="*/ 1 w 6"/>
                <a:gd name="T7" fmla="*/ 11 h 17"/>
                <a:gd name="T8" fmla="*/ 0 w 6"/>
                <a:gd name="T9" fmla="*/ 17 h 17"/>
                <a:gd name="T10" fmla="*/ 1 w 6"/>
                <a:gd name="T11" fmla="*/ 17 h 17"/>
                <a:gd name="T12" fmla="*/ 1 w 6"/>
                <a:gd name="T13" fmla="*/ 16 h 17"/>
                <a:gd name="T14" fmla="*/ 5 w 6"/>
                <a:gd name="T15" fmla="*/ 14 h 17"/>
                <a:gd name="T16" fmla="*/ 5 w 6"/>
                <a:gd name="T17" fmla="*/ 13 h 17"/>
                <a:gd name="T18" fmla="*/ 6 w 6"/>
                <a:gd name="T19"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7">
                  <a:moveTo>
                    <a:pt x="6" y="7"/>
                  </a:moveTo>
                  <a:cubicBezTo>
                    <a:pt x="5" y="6"/>
                    <a:pt x="4" y="4"/>
                    <a:pt x="4" y="2"/>
                  </a:cubicBezTo>
                  <a:cubicBezTo>
                    <a:pt x="4" y="2"/>
                    <a:pt x="3" y="1"/>
                    <a:pt x="3" y="0"/>
                  </a:cubicBezTo>
                  <a:cubicBezTo>
                    <a:pt x="1" y="4"/>
                    <a:pt x="1" y="8"/>
                    <a:pt x="1" y="11"/>
                  </a:cubicBezTo>
                  <a:cubicBezTo>
                    <a:pt x="3" y="12"/>
                    <a:pt x="2" y="14"/>
                    <a:pt x="0" y="17"/>
                  </a:cubicBezTo>
                  <a:cubicBezTo>
                    <a:pt x="1" y="17"/>
                    <a:pt x="1" y="17"/>
                    <a:pt x="1" y="17"/>
                  </a:cubicBezTo>
                  <a:cubicBezTo>
                    <a:pt x="1" y="16"/>
                    <a:pt x="1" y="16"/>
                    <a:pt x="1" y="16"/>
                  </a:cubicBezTo>
                  <a:cubicBezTo>
                    <a:pt x="5" y="14"/>
                    <a:pt x="5" y="14"/>
                    <a:pt x="5" y="14"/>
                  </a:cubicBezTo>
                  <a:cubicBezTo>
                    <a:pt x="5" y="13"/>
                    <a:pt x="5" y="13"/>
                    <a:pt x="5" y="13"/>
                  </a:cubicBezTo>
                  <a:lnTo>
                    <a:pt x="6" y="7"/>
                  </a:lnTo>
                  <a:close/>
                </a:path>
              </a:pathLst>
            </a:custGeom>
            <a:solidFill>
              <a:srgbClr val="D3B88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69" name="Freeform 824"/>
            <p:cNvSpPr/>
            <p:nvPr/>
          </p:nvSpPr>
          <p:spPr bwMode="auto">
            <a:xfrm>
              <a:off x="68262" y="19050"/>
              <a:ext cx="60325" cy="138113"/>
            </a:xfrm>
            <a:custGeom>
              <a:avLst/>
              <a:gdLst>
                <a:gd name="T0" fmla="*/ 12 w 16"/>
                <a:gd name="T1" fmla="*/ 20 h 37"/>
                <a:gd name="T2" fmla="*/ 14 w 16"/>
                <a:gd name="T3" fmla="*/ 15 h 37"/>
                <a:gd name="T4" fmla="*/ 16 w 16"/>
                <a:gd name="T5" fmla="*/ 10 h 37"/>
                <a:gd name="T6" fmla="*/ 15 w 16"/>
                <a:gd name="T7" fmla="*/ 5 h 37"/>
                <a:gd name="T8" fmla="*/ 5 w 16"/>
                <a:gd name="T9" fmla="*/ 0 h 37"/>
                <a:gd name="T10" fmla="*/ 0 w 16"/>
                <a:gd name="T11" fmla="*/ 10 h 37"/>
                <a:gd name="T12" fmla="*/ 5 w 16"/>
                <a:gd name="T13" fmla="*/ 1 h 37"/>
                <a:gd name="T14" fmla="*/ 14 w 16"/>
                <a:gd name="T15" fmla="*/ 6 h 37"/>
                <a:gd name="T16" fmla="*/ 14 w 16"/>
                <a:gd name="T17" fmla="*/ 10 h 37"/>
                <a:gd name="T18" fmla="*/ 12 w 16"/>
                <a:gd name="T19" fmla="*/ 17 h 37"/>
                <a:gd name="T20" fmla="*/ 2 w 16"/>
                <a:gd name="T21" fmla="*/ 18 h 37"/>
                <a:gd name="T22" fmla="*/ 7 w 16"/>
                <a:gd name="T23" fmla="*/ 21 h 37"/>
                <a:gd name="T24" fmla="*/ 9 w 16"/>
                <a:gd name="T25" fmla="*/ 21 h 37"/>
                <a:gd name="T26" fmla="*/ 9 w 16"/>
                <a:gd name="T27" fmla="*/ 25 h 37"/>
                <a:gd name="T28" fmla="*/ 4 w 16"/>
                <a:gd name="T29" fmla="*/ 34 h 37"/>
                <a:gd name="T30" fmla="*/ 5 w 16"/>
                <a:gd name="T31" fmla="*/ 37 h 37"/>
                <a:gd name="T32" fmla="*/ 9 w 16"/>
                <a:gd name="T33" fmla="*/ 29 h 37"/>
                <a:gd name="T34" fmla="*/ 13 w 16"/>
                <a:gd name="T35" fmla="*/ 25 h 37"/>
                <a:gd name="T36" fmla="*/ 12 w 16"/>
                <a:gd name="T37" fmla="*/ 24 h 37"/>
                <a:gd name="T38" fmla="*/ 12 w 16"/>
                <a:gd name="T39" fmla="*/ 2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37">
                  <a:moveTo>
                    <a:pt x="12" y="20"/>
                  </a:moveTo>
                  <a:cubicBezTo>
                    <a:pt x="13" y="18"/>
                    <a:pt x="14" y="17"/>
                    <a:pt x="14" y="15"/>
                  </a:cubicBezTo>
                  <a:cubicBezTo>
                    <a:pt x="16" y="10"/>
                    <a:pt x="16" y="10"/>
                    <a:pt x="16" y="10"/>
                  </a:cubicBezTo>
                  <a:cubicBezTo>
                    <a:pt x="15" y="5"/>
                    <a:pt x="15" y="5"/>
                    <a:pt x="15" y="5"/>
                  </a:cubicBezTo>
                  <a:cubicBezTo>
                    <a:pt x="11" y="5"/>
                    <a:pt x="8" y="3"/>
                    <a:pt x="5" y="0"/>
                  </a:cubicBezTo>
                  <a:cubicBezTo>
                    <a:pt x="1" y="0"/>
                    <a:pt x="0" y="3"/>
                    <a:pt x="0" y="10"/>
                  </a:cubicBezTo>
                  <a:cubicBezTo>
                    <a:pt x="1" y="6"/>
                    <a:pt x="2" y="3"/>
                    <a:pt x="5" y="1"/>
                  </a:cubicBezTo>
                  <a:cubicBezTo>
                    <a:pt x="7" y="4"/>
                    <a:pt x="10" y="6"/>
                    <a:pt x="14" y="6"/>
                  </a:cubicBezTo>
                  <a:cubicBezTo>
                    <a:pt x="14" y="10"/>
                    <a:pt x="14" y="10"/>
                    <a:pt x="14" y="10"/>
                  </a:cubicBezTo>
                  <a:cubicBezTo>
                    <a:pt x="12" y="17"/>
                    <a:pt x="12" y="17"/>
                    <a:pt x="12" y="17"/>
                  </a:cubicBezTo>
                  <a:cubicBezTo>
                    <a:pt x="10" y="20"/>
                    <a:pt x="6" y="21"/>
                    <a:pt x="2" y="18"/>
                  </a:cubicBezTo>
                  <a:cubicBezTo>
                    <a:pt x="3" y="20"/>
                    <a:pt x="4" y="21"/>
                    <a:pt x="7" y="21"/>
                  </a:cubicBezTo>
                  <a:cubicBezTo>
                    <a:pt x="8" y="21"/>
                    <a:pt x="9" y="21"/>
                    <a:pt x="9" y="21"/>
                  </a:cubicBezTo>
                  <a:cubicBezTo>
                    <a:pt x="9" y="25"/>
                    <a:pt x="9" y="25"/>
                    <a:pt x="9" y="25"/>
                  </a:cubicBezTo>
                  <a:cubicBezTo>
                    <a:pt x="7" y="28"/>
                    <a:pt x="5" y="31"/>
                    <a:pt x="4" y="34"/>
                  </a:cubicBezTo>
                  <a:cubicBezTo>
                    <a:pt x="5" y="37"/>
                    <a:pt x="5" y="37"/>
                    <a:pt x="5" y="37"/>
                  </a:cubicBezTo>
                  <a:cubicBezTo>
                    <a:pt x="6" y="33"/>
                    <a:pt x="7" y="30"/>
                    <a:pt x="9" y="29"/>
                  </a:cubicBezTo>
                  <a:cubicBezTo>
                    <a:pt x="13" y="25"/>
                    <a:pt x="13" y="25"/>
                    <a:pt x="13" y="25"/>
                  </a:cubicBezTo>
                  <a:cubicBezTo>
                    <a:pt x="12" y="24"/>
                    <a:pt x="12" y="24"/>
                    <a:pt x="12" y="24"/>
                  </a:cubicBezTo>
                  <a:lnTo>
                    <a:pt x="12" y="20"/>
                  </a:ln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70" name="Freeform 825"/>
            <p:cNvSpPr/>
            <p:nvPr/>
          </p:nvSpPr>
          <p:spPr bwMode="auto">
            <a:xfrm>
              <a:off x="46037" y="107950"/>
              <a:ext cx="127000" cy="131763"/>
            </a:xfrm>
            <a:custGeom>
              <a:avLst/>
              <a:gdLst>
                <a:gd name="T0" fmla="*/ 26 w 34"/>
                <a:gd name="T1" fmla="*/ 0 h 35"/>
                <a:gd name="T2" fmla="*/ 26 w 34"/>
                <a:gd name="T3" fmla="*/ 1 h 35"/>
                <a:gd name="T4" fmla="*/ 31 w 34"/>
                <a:gd name="T5" fmla="*/ 7 h 35"/>
                <a:gd name="T6" fmla="*/ 24 w 34"/>
                <a:gd name="T7" fmla="*/ 21 h 35"/>
                <a:gd name="T8" fmla="*/ 24 w 34"/>
                <a:gd name="T9" fmla="*/ 31 h 35"/>
                <a:gd name="T10" fmla="*/ 17 w 34"/>
                <a:gd name="T11" fmla="*/ 30 h 35"/>
                <a:gd name="T12" fmla="*/ 0 w 34"/>
                <a:gd name="T13" fmla="*/ 35 h 35"/>
                <a:gd name="T14" fmla="*/ 18 w 34"/>
                <a:gd name="T15" fmla="*/ 33 h 35"/>
                <a:gd name="T16" fmla="*/ 26 w 34"/>
                <a:gd name="T17" fmla="*/ 34 h 35"/>
                <a:gd name="T18" fmla="*/ 27 w 34"/>
                <a:gd name="T19" fmla="*/ 22 h 35"/>
                <a:gd name="T20" fmla="*/ 34 w 34"/>
                <a:gd name="T21" fmla="*/ 5 h 35"/>
                <a:gd name="T22" fmla="*/ 26 w 34"/>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5">
                  <a:moveTo>
                    <a:pt x="26" y="0"/>
                  </a:moveTo>
                  <a:cubicBezTo>
                    <a:pt x="26" y="1"/>
                    <a:pt x="26" y="1"/>
                    <a:pt x="26" y="1"/>
                  </a:cubicBezTo>
                  <a:cubicBezTo>
                    <a:pt x="31" y="7"/>
                    <a:pt x="31" y="7"/>
                    <a:pt x="31" y="7"/>
                  </a:cubicBezTo>
                  <a:cubicBezTo>
                    <a:pt x="27" y="11"/>
                    <a:pt x="24" y="15"/>
                    <a:pt x="24" y="21"/>
                  </a:cubicBezTo>
                  <a:cubicBezTo>
                    <a:pt x="24" y="31"/>
                    <a:pt x="24" y="31"/>
                    <a:pt x="24" y="31"/>
                  </a:cubicBezTo>
                  <a:cubicBezTo>
                    <a:pt x="17" y="30"/>
                    <a:pt x="17" y="30"/>
                    <a:pt x="17" y="30"/>
                  </a:cubicBezTo>
                  <a:cubicBezTo>
                    <a:pt x="0" y="35"/>
                    <a:pt x="0" y="35"/>
                    <a:pt x="0" y="35"/>
                  </a:cubicBezTo>
                  <a:cubicBezTo>
                    <a:pt x="6" y="35"/>
                    <a:pt x="13" y="34"/>
                    <a:pt x="18" y="33"/>
                  </a:cubicBezTo>
                  <a:cubicBezTo>
                    <a:pt x="26" y="34"/>
                    <a:pt x="26" y="34"/>
                    <a:pt x="26" y="34"/>
                  </a:cubicBezTo>
                  <a:cubicBezTo>
                    <a:pt x="27" y="22"/>
                    <a:pt x="27" y="22"/>
                    <a:pt x="27" y="22"/>
                  </a:cubicBezTo>
                  <a:cubicBezTo>
                    <a:pt x="27" y="15"/>
                    <a:pt x="29" y="9"/>
                    <a:pt x="34" y="5"/>
                  </a:cubicBezTo>
                  <a:lnTo>
                    <a:pt x="26" y="0"/>
                  </a:lnTo>
                  <a:close/>
                </a:path>
              </a:pathLst>
            </a:custGeom>
            <a:solidFill>
              <a:srgbClr val="32414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71" name="Freeform 826"/>
            <p:cNvSpPr/>
            <p:nvPr/>
          </p:nvSpPr>
          <p:spPr bwMode="auto">
            <a:xfrm>
              <a:off x="41275" y="119063"/>
              <a:ext cx="90488" cy="46038"/>
            </a:xfrm>
            <a:custGeom>
              <a:avLst/>
              <a:gdLst>
                <a:gd name="T0" fmla="*/ 24 w 24"/>
                <a:gd name="T1" fmla="*/ 1 h 12"/>
                <a:gd name="T2" fmla="*/ 24 w 24"/>
                <a:gd name="T3" fmla="*/ 0 h 12"/>
                <a:gd name="T4" fmla="*/ 23 w 24"/>
                <a:gd name="T5" fmla="*/ 5 h 12"/>
                <a:gd name="T6" fmla="*/ 22 w 24"/>
                <a:gd name="T7" fmla="*/ 4 h 12"/>
                <a:gd name="T8" fmla="*/ 20 w 24"/>
                <a:gd name="T9" fmla="*/ 0 h 12"/>
                <a:gd name="T10" fmla="*/ 16 w 24"/>
                <a:gd name="T11" fmla="*/ 2 h 12"/>
                <a:gd name="T12" fmla="*/ 12 w 24"/>
                <a:gd name="T13" fmla="*/ 10 h 12"/>
                <a:gd name="T14" fmla="*/ 11 w 24"/>
                <a:gd name="T15" fmla="*/ 7 h 12"/>
                <a:gd name="T16" fmla="*/ 10 w 24"/>
                <a:gd name="T17" fmla="*/ 3 h 12"/>
                <a:gd name="T18" fmla="*/ 6 w 24"/>
                <a:gd name="T19" fmla="*/ 1 h 12"/>
                <a:gd name="T20" fmla="*/ 6 w 24"/>
                <a:gd name="T21" fmla="*/ 1 h 12"/>
                <a:gd name="T22" fmla="*/ 1 w 24"/>
                <a:gd name="T23" fmla="*/ 7 h 12"/>
                <a:gd name="T24" fmla="*/ 4 w 24"/>
                <a:gd name="T25" fmla="*/ 1 h 12"/>
                <a:gd name="T26" fmla="*/ 4 w 24"/>
                <a:gd name="T27" fmla="*/ 1 h 12"/>
                <a:gd name="T28" fmla="*/ 3 w 24"/>
                <a:gd name="T29" fmla="*/ 1 h 12"/>
                <a:gd name="T30" fmla="*/ 2 w 24"/>
                <a:gd name="T31" fmla="*/ 2 h 12"/>
                <a:gd name="T32" fmla="*/ 0 w 24"/>
                <a:gd name="T33" fmla="*/ 3 h 12"/>
                <a:gd name="T34" fmla="*/ 0 w 24"/>
                <a:gd name="T35" fmla="*/ 8 h 12"/>
                <a:gd name="T36" fmla="*/ 2 w 24"/>
                <a:gd name="T37" fmla="*/ 8 h 12"/>
                <a:gd name="T38" fmla="*/ 7 w 24"/>
                <a:gd name="T39" fmla="*/ 3 h 12"/>
                <a:gd name="T40" fmla="*/ 12 w 24"/>
                <a:gd name="T41" fmla="*/ 12 h 12"/>
                <a:gd name="T42" fmla="*/ 16 w 24"/>
                <a:gd name="T43" fmla="*/ 4 h 12"/>
                <a:gd name="T44" fmla="*/ 19 w 24"/>
                <a:gd name="T45" fmla="*/ 3 h 12"/>
                <a:gd name="T46" fmla="*/ 23 w 24"/>
                <a:gd name="T47" fmla="*/ 7 h 12"/>
                <a:gd name="T48" fmla="*/ 24 w 24"/>
                <a:gd name="T4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12">
                  <a:moveTo>
                    <a:pt x="24" y="1"/>
                  </a:moveTo>
                  <a:cubicBezTo>
                    <a:pt x="24" y="0"/>
                    <a:pt x="24" y="0"/>
                    <a:pt x="24" y="0"/>
                  </a:cubicBezTo>
                  <a:cubicBezTo>
                    <a:pt x="23" y="5"/>
                    <a:pt x="23" y="5"/>
                    <a:pt x="23" y="5"/>
                  </a:cubicBezTo>
                  <a:cubicBezTo>
                    <a:pt x="22" y="4"/>
                    <a:pt x="22" y="4"/>
                    <a:pt x="22" y="4"/>
                  </a:cubicBezTo>
                  <a:cubicBezTo>
                    <a:pt x="21" y="3"/>
                    <a:pt x="21" y="1"/>
                    <a:pt x="20" y="0"/>
                  </a:cubicBezTo>
                  <a:cubicBezTo>
                    <a:pt x="18" y="1"/>
                    <a:pt x="16" y="2"/>
                    <a:pt x="16" y="2"/>
                  </a:cubicBezTo>
                  <a:cubicBezTo>
                    <a:pt x="14" y="3"/>
                    <a:pt x="13" y="6"/>
                    <a:pt x="12" y="10"/>
                  </a:cubicBezTo>
                  <a:cubicBezTo>
                    <a:pt x="11" y="7"/>
                    <a:pt x="11" y="7"/>
                    <a:pt x="11" y="7"/>
                  </a:cubicBezTo>
                  <a:cubicBezTo>
                    <a:pt x="10" y="3"/>
                    <a:pt x="10" y="3"/>
                    <a:pt x="10" y="3"/>
                  </a:cubicBezTo>
                  <a:cubicBezTo>
                    <a:pt x="6" y="1"/>
                    <a:pt x="6" y="1"/>
                    <a:pt x="6" y="1"/>
                  </a:cubicBezTo>
                  <a:cubicBezTo>
                    <a:pt x="6" y="1"/>
                    <a:pt x="6" y="1"/>
                    <a:pt x="6" y="1"/>
                  </a:cubicBezTo>
                  <a:cubicBezTo>
                    <a:pt x="1" y="7"/>
                    <a:pt x="1" y="7"/>
                    <a:pt x="1" y="7"/>
                  </a:cubicBezTo>
                  <a:cubicBezTo>
                    <a:pt x="4" y="1"/>
                    <a:pt x="4" y="1"/>
                    <a:pt x="4" y="1"/>
                  </a:cubicBezTo>
                  <a:cubicBezTo>
                    <a:pt x="4" y="1"/>
                    <a:pt x="4" y="1"/>
                    <a:pt x="4" y="1"/>
                  </a:cubicBezTo>
                  <a:cubicBezTo>
                    <a:pt x="3" y="1"/>
                    <a:pt x="3" y="1"/>
                    <a:pt x="3" y="1"/>
                  </a:cubicBezTo>
                  <a:cubicBezTo>
                    <a:pt x="2" y="2"/>
                    <a:pt x="2" y="2"/>
                    <a:pt x="2" y="2"/>
                  </a:cubicBezTo>
                  <a:cubicBezTo>
                    <a:pt x="0" y="3"/>
                    <a:pt x="0" y="3"/>
                    <a:pt x="0" y="3"/>
                  </a:cubicBezTo>
                  <a:cubicBezTo>
                    <a:pt x="0" y="8"/>
                    <a:pt x="0" y="8"/>
                    <a:pt x="0" y="8"/>
                  </a:cubicBezTo>
                  <a:cubicBezTo>
                    <a:pt x="2" y="8"/>
                    <a:pt x="2" y="8"/>
                    <a:pt x="2" y="8"/>
                  </a:cubicBezTo>
                  <a:cubicBezTo>
                    <a:pt x="7" y="3"/>
                    <a:pt x="7" y="3"/>
                    <a:pt x="7" y="3"/>
                  </a:cubicBezTo>
                  <a:cubicBezTo>
                    <a:pt x="12" y="12"/>
                    <a:pt x="12" y="12"/>
                    <a:pt x="12" y="12"/>
                  </a:cubicBezTo>
                  <a:cubicBezTo>
                    <a:pt x="16" y="4"/>
                    <a:pt x="16" y="4"/>
                    <a:pt x="16" y="4"/>
                  </a:cubicBezTo>
                  <a:cubicBezTo>
                    <a:pt x="19" y="3"/>
                    <a:pt x="19" y="3"/>
                    <a:pt x="19" y="3"/>
                  </a:cubicBezTo>
                  <a:cubicBezTo>
                    <a:pt x="23" y="7"/>
                    <a:pt x="23" y="7"/>
                    <a:pt x="23" y="7"/>
                  </a:cubicBezTo>
                  <a:lnTo>
                    <a:pt x="24" y="1"/>
                  </a:lnTo>
                  <a:close/>
                </a:path>
              </a:pathLst>
            </a:custGeom>
            <a:solidFill>
              <a:srgbClr val="32414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72" name="Freeform 827"/>
            <p:cNvSpPr/>
            <p:nvPr/>
          </p:nvSpPr>
          <p:spPr bwMode="auto">
            <a:xfrm>
              <a:off x="101600" y="107950"/>
              <a:ext cx="30163" cy="30163"/>
            </a:xfrm>
            <a:custGeom>
              <a:avLst/>
              <a:gdLst>
                <a:gd name="T0" fmla="*/ 3 w 8"/>
                <a:gd name="T1" fmla="*/ 0 h 8"/>
                <a:gd name="T2" fmla="*/ 4 w 8"/>
                <a:gd name="T3" fmla="*/ 1 h 8"/>
                <a:gd name="T4" fmla="*/ 0 w 8"/>
                <a:gd name="T5" fmla="*/ 5 h 8"/>
                <a:gd name="T6" fmla="*/ 4 w 8"/>
                <a:gd name="T7" fmla="*/ 3 h 8"/>
                <a:gd name="T8" fmla="*/ 6 w 8"/>
                <a:gd name="T9" fmla="*/ 7 h 8"/>
                <a:gd name="T10" fmla="*/ 7 w 8"/>
                <a:gd name="T11" fmla="*/ 8 h 8"/>
                <a:gd name="T12" fmla="*/ 8 w 8"/>
                <a:gd name="T13" fmla="*/ 3 h 8"/>
                <a:gd name="T14" fmla="*/ 3 w 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8">
                  <a:moveTo>
                    <a:pt x="3" y="0"/>
                  </a:moveTo>
                  <a:cubicBezTo>
                    <a:pt x="4" y="1"/>
                    <a:pt x="4" y="1"/>
                    <a:pt x="4" y="1"/>
                  </a:cubicBezTo>
                  <a:cubicBezTo>
                    <a:pt x="0" y="5"/>
                    <a:pt x="0" y="5"/>
                    <a:pt x="0" y="5"/>
                  </a:cubicBezTo>
                  <a:cubicBezTo>
                    <a:pt x="0" y="5"/>
                    <a:pt x="2" y="4"/>
                    <a:pt x="4" y="3"/>
                  </a:cubicBezTo>
                  <a:cubicBezTo>
                    <a:pt x="5" y="4"/>
                    <a:pt x="5" y="6"/>
                    <a:pt x="6" y="7"/>
                  </a:cubicBezTo>
                  <a:cubicBezTo>
                    <a:pt x="7" y="8"/>
                    <a:pt x="7" y="8"/>
                    <a:pt x="7" y="8"/>
                  </a:cubicBezTo>
                  <a:cubicBezTo>
                    <a:pt x="8" y="3"/>
                    <a:pt x="8" y="3"/>
                    <a:pt x="8" y="3"/>
                  </a:cubicBezTo>
                  <a:cubicBezTo>
                    <a:pt x="7" y="1"/>
                    <a:pt x="5" y="0"/>
                    <a:pt x="3" y="0"/>
                  </a:cubicBezTo>
                  <a:close/>
                </a:path>
              </a:pathLst>
            </a:custGeom>
            <a:solidFill>
              <a:srgbClr val="5A6B8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73" name="Freeform 828"/>
            <p:cNvSpPr>
              <a:spLocks noEditPoints="1"/>
            </p:cNvSpPr>
            <p:nvPr/>
          </p:nvSpPr>
          <p:spPr bwMode="auto">
            <a:xfrm>
              <a:off x="71437" y="85725"/>
              <a:ext cx="30163" cy="60325"/>
            </a:xfrm>
            <a:custGeom>
              <a:avLst/>
              <a:gdLst>
                <a:gd name="T0" fmla="*/ 8 w 8"/>
                <a:gd name="T1" fmla="*/ 7 h 16"/>
                <a:gd name="T2" fmla="*/ 8 w 8"/>
                <a:gd name="T3" fmla="*/ 3 h 16"/>
                <a:gd name="T4" fmla="*/ 6 w 8"/>
                <a:gd name="T5" fmla="*/ 3 h 16"/>
                <a:gd name="T6" fmla="*/ 1 w 8"/>
                <a:gd name="T7" fmla="*/ 0 h 16"/>
                <a:gd name="T8" fmla="*/ 0 w 8"/>
                <a:gd name="T9" fmla="*/ 6 h 16"/>
                <a:gd name="T10" fmla="*/ 0 w 8"/>
                <a:gd name="T11" fmla="*/ 7 h 16"/>
                <a:gd name="T12" fmla="*/ 2 w 8"/>
                <a:gd name="T13" fmla="*/ 12 h 16"/>
                <a:gd name="T14" fmla="*/ 3 w 8"/>
                <a:gd name="T15" fmla="*/ 16 h 16"/>
                <a:gd name="T16" fmla="*/ 8 w 8"/>
                <a:gd name="T17" fmla="*/ 7 h 16"/>
                <a:gd name="T18" fmla="*/ 2 w 8"/>
                <a:gd name="T19" fmla="*/ 3 h 16"/>
                <a:gd name="T20" fmla="*/ 2 w 8"/>
                <a:gd name="T21" fmla="*/ 6 h 16"/>
                <a:gd name="T22" fmla="*/ 3 w 8"/>
                <a:gd name="T23" fmla="*/ 12 h 16"/>
                <a:gd name="T24" fmla="*/ 1 w 8"/>
                <a:gd name="T25" fmla="*/ 7 h 16"/>
                <a:gd name="T26" fmla="*/ 1 w 8"/>
                <a:gd name="T27" fmla="*/ 2 h 16"/>
                <a:gd name="T28" fmla="*/ 2 w 8"/>
                <a:gd name="T29"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6">
                  <a:moveTo>
                    <a:pt x="8" y="7"/>
                  </a:moveTo>
                  <a:cubicBezTo>
                    <a:pt x="8" y="3"/>
                    <a:pt x="8" y="3"/>
                    <a:pt x="8" y="3"/>
                  </a:cubicBezTo>
                  <a:cubicBezTo>
                    <a:pt x="8" y="3"/>
                    <a:pt x="7" y="3"/>
                    <a:pt x="6" y="3"/>
                  </a:cubicBezTo>
                  <a:cubicBezTo>
                    <a:pt x="3" y="3"/>
                    <a:pt x="2" y="2"/>
                    <a:pt x="1" y="0"/>
                  </a:cubicBezTo>
                  <a:cubicBezTo>
                    <a:pt x="0" y="6"/>
                    <a:pt x="0" y="6"/>
                    <a:pt x="0" y="6"/>
                  </a:cubicBezTo>
                  <a:cubicBezTo>
                    <a:pt x="0" y="7"/>
                    <a:pt x="0" y="7"/>
                    <a:pt x="0" y="7"/>
                  </a:cubicBezTo>
                  <a:cubicBezTo>
                    <a:pt x="0" y="9"/>
                    <a:pt x="1" y="10"/>
                    <a:pt x="2" y="12"/>
                  </a:cubicBezTo>
                  <a:cubicBezTo>
                    <a:pt x="3" y="16"/>
                    <a:pt x="3" y="16"/>
                    <a:pt x="3" y="16"/>
                  </a:cubicBezTo>
                  <a:cubicBezTo>
                    <a:pt x="4" y="13"/>
                    <a:pt x="6" y="10"/>
                    <a:pt x="8" y="7"/>
                  </a:cubicBezTo>
                  <a:close/>
                  <a:moveTo>
                    <a:pt x="2" y="3"/>
                  </a:moveTo>
                  <a:cubicBezTo>
                    <a:pt x="2" y="6"/>
                    <a:pt x="2" y="6"/>
                    <a:pt x="2" y="6"/>
                  </a:cubicBezTo>
                  <a:cubicBezTo>
                    <a:pt x="1" y="8"/>
                    <a:pt x="2" y="10"/>
                    <a:pt x="3" y="12"/>
                  </a:cubicBezTo>
                  <a:cubicBezTo>
                    <a:pt x="1" y="11"/>
                    <a:pt x="1" y="9"/>
                    <a:pt x="1" y="7"/>
                  </a:cubicBezTo>
                  <a:cubicBezTo>
                    <a:pt x="1" y="2"/>
                    <a:pt x="1" y="2"/>
                    <a:pt x="1" y="2"/>
                  </a:cubicBezTo>
                  <a:lnTo>
                    <a:pt x="2" y="3"/>
                  </a:ln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74" name="Freeform 829"/>
            <p:cNvSpPr/>
            <p:nvPr/>
          </p:nvSpPr>
          <p:spPr bwMode="auto">
            <a:xfrm>
              <a:off x="76200" y="93663"/>
              <a:ext cx="6350" cy="36513"/>
            </a:xfrm>
            <a:custGeom>
              <a:avLst/>
              <a:gdLst>
                <a:gd name="T0" fmla="*/ 1 w 2"/>
                <a:gd name="T1" fmla="*/ 4 h 10"/>
                <a:gd name="T2" fmla="*/ 1 w 2"/>
                <a:gd name="T3" fmla="*/ 1 h 10"/>
                <a:gd name="T4" fmla="*/ 0 w 2"/>
                <a:gd name="T5" fmla="*/ 0 h 10"/>
                <a:gd name="T6" fmla="*/ 0 w 2"/>
                <a:gd name="T7" fmla="*/ 5 h 10"/>
                <a:gd name="T8" fmla="*/ 2 w 2"/>
                <a:gd name="T9" fmla="*/ 10 h 10"/>
                <a:gd name="T10" fmla="*/ 1 w 2"/>
                <a:gd name="T11" fmla="*/ 4 h 10"/>
              </a:gdLst>
              <a:ahLst/>
              <a:cxnLst>
                <a:cxn ang="0">
                  <a:pos x="T0" y="T1"/>
                </a:cxn>
                <a:cxn ang="0">
                  <a:pos x="T2" y="T3"/>
                </a:cxn>
                <a:cxn ang="0">
                  <a:pos x="T4" y="T5"/>
                </a:cxn>
                <a:cxn ang="0">
                  <a:pos x="T6" y="T7"/>
                </a:cxn>
                <a:cxn ang="0">
                  <a:pos x="T8" y="T9"/>
                </a:cxn>
                <a:cxn ang="0">
                  <a:pos x="T10" y="T11"/>
                </a:cxn>
              </a:cxnLst>
              <a:rect l="0" t="0" r="r" b="b"/>
              <a:pathLst>
                <a:path w="2" h="10">
                  <a:moveTo>
                    <a:pt x="1" y="4"/>
                  </a:moveTo>
                  <a:cubicBezTo>
                    <a:pt x="1" y="1"/>
                    <a:pt x="1" y="1"/>
                    <a:pt x="1" y="1"/>
                  </a:cubicBezTo>
                  <a:cubicBezTo>
                    <a:pt x="0" y="0"/>
                    <a:pt x="0" y="0"/>
                    <a:pt x="0" y="0"/>
                  </a:cubicBezTo>
                  <a:cubicBezTo>
                    <a:pt x="0" y="5"/>
                    <a:pt x="0" y="5"/>
                    <a:pt x="0" y="5"/>
                  </a:cubicBezTo>
                  <a:cubicBezTo>
                    <a:pt x="0" y="7"/>
                    <a:pt x="0" y="9"/>
                    <a:pt x="2" y="10"/>
                  </a:cubicBezTo>
                  <a:cubicBezTo>
                    <a:pt x="1" y="8"/>
                    <a:pt x="0" y="6"/>
                    <a:pt x="1" y="4"/>
                  </a:cubicBezTo>
                  <a:close/>
                </a:path>
              </a:pathLst>
            </a:custGeom>
            <a:solidFill>
              <a:srgbClr val="F2E6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75" name="Freeform 830"/>
            <p:cNvSpPr/>
            <p:nvPr/>
          </p:nvSpPr>
          <p:spPr bwMode="auto">
            <a:xfrm>
              <a:off x="26987" y="112713"/>
              <a:ext cx="134938" cy="127000"/>
            </a:xfrm>
            <a:custGeom>
              <a:avLst/>
              <a:gdLst>
                <a:gd name="T0" fmla="*/ 23 w 36"/>
                <a:gd name="T1" fmla="*/ 5 h 34"/>
                <a:gd name="T2" fmla="*/ 20 w 36"/>
                <a:gd name="T3" fmla="*/ 6 h 34"/>
                <a:gd name="T4" fmla="*/ 16 w 36"/>
                <a:gd name="T5" fmla="*/ 14 h 34"/>
                <a:gd name="T6" fmla="*/ 11 w 36"/>
                <a:gd name="T7" fmla="*/ 5 h 34"/>
                <a:gd name="T8" fmla="*/ 6 w 36"/>
                <a:gd name="T9" fmla="*/ 10 h 34"/>
                <a:gd name="T10" fmla="*/ 4 w 36"/>
                <a:gd name="T11" fmla="*/ 10 h 34"/>
                <a:gd name="T12" fmla="*/ 4 w 36"/>
                <a:gd name="T13" fmla="*/ 5 h 34"/>
                <a:gd name="T14" fmla="*/ 1 w 36"/>
                <a:gd name="T15" fmla="*/ 6 h 34"/>
                <a:gd name="T16" fmla="*/ 0 w 36"/>
                <a:gd name="T17" fmla="*/ 6 h 34"/>
                <a:gd name="T18" fmla="*/ 2 w 36"/>
                <a:gd name="T19" fmla="*/ 9 h 34"/>
                <a:gd name="T20" fmla="*/ 2 w 36"/>
                <a:gd name="T21" fmla="*/ 20 h 34"/>
                <a:gd name="T22" fmla="*/ 3 w 36"/>
                <a:gd name="T23" fmla="*/ 28 h 34"/>
                <a:gd name="T24" fmla="*/ 3 w 36"/>
                <a:gd name="T25" fmla="*/ 28 h 34"/>
                <a:gd name="T26" fmla="*/ 5 w 36"/>
                <a:gd name="T27" fmla="*/ 34 h 34"/>
                <a:gd name="T28" fmla="*/ 22 w 36"/>
                <a:gd name="T29" fmla="*/ 29 h 34"/>
                <a:gd name="T30" fmla="*/ 29 w 36"/>
                <a:gd name="T31" fmla="*/ 30 h 34"/>
                <a:gd name="T32" fmla="*/ 29 w 36"/>
                <a:gd name="T33" fmla="*/ 20 h 34"/>
                <a:gd name="T34" fmla="*/ 36 w 36"/>
                <a:gd name="T35" fmla="*/ 6 h 34"/>
                <a:gd name="T36" fmla="*/ 31 w 36"/>
                <a:gd name="T37" fmla="*/ 0 h 34"/>
                <a:gd name="T38" fmla="*/ 29 w 36"/>
                <a:gd name="T39" fmla="*/ 9 h 34"/>
                <a:gd name="T40" fmla="*/ 28 w 36"/>
                <a:gd name="T41" fmla="*/ 3 h 34"/>
                <a:gd name="T42" fmla="*/ 27 w 36"/>
                <a:gd name="T43" fmla="*/ 9 h 34"/>
                <a:gd name="T44" fmla="*/ 23 w 36"/>
                <a:gd name="T45"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34">
                  <a:moveTo>
                    <a:pt x="23" y="5"/>
                  </a:moveTo>
                  <a:cubicBezTo>
                    <a:pt x="20" y="6"/>
                    <a:pt x="20" y="6"/>
                    <a:pt x="20" y="6"/>
                  </a:cubicBezTo>
                  <a:cubicBezTo>
                    <a:pt x="16" y="14"/>
                    <a:pt x="16" y="14"/>
                    <a:pt x="16" y="14"/>
                  </a:cubicBezTo>
                  <a:cubicBezTo>
                    <a:pt x="11" y="5"/>
                    <a:pt x="11" y="5"/>
                    <a:pt x="11" y="5"/>
                  </a:cubicBezTo>
                  <a:cubicBezTo>
                    <a:pt x="6" y="10"/>
                    <a:pt x="6" y="10"/>
                    <a:pt x="6" y="10"/>
                  </a:cubicBezTo>
                  <a:cubicBezTo>
                    <a:pt x="4" y="10"/>
                    <a:pt x="4" y="10"/>
                    <a:pt x="4" y="10"/>
                  </a:cubicBezTo>
                  <a:cubicBezTo>
                    <a:pt x="4" y="5"/>
                    <a:pt x="4" y="5"/>
                    <a:pt x="4" y="5"/>
                  </a:cubicBezTo>
                  <a:cubicBezTo>
                    <a:pt x="1" y="6"/>
                    <a:pt x="1" y="6"/>
                    <a:pt x="1" y="6"/>
                  </a:cubicBezTo>
                  <a:cubicBezTo>
                    <a:pt x="0" y="6"/>
                    <a:pt x="0" y="6"/>
                    <a:pt x="0" y="6"/>
                  </a:cubicBezTo>
                  <a:cubicBezTo>
                    <a:pt x="2" y="9"/>
                    <a:pt x="2" y="9"/>
                    <a:pt x="2" y="9"/>
                  </a:cubicBezTo>
                  <a:cubicBezTo>
                    <a:pt x="2" y="20"/>
                    <a:pt x="2" y="20"/>
                    <a:pt x="2" y="20"/>
                  </a:cubicBezTo>
                  <a:cubicBezTo>
                    <a:pt x="3" y="28"/>
                    <a:pt x="3" y="28"/>
                    <a:pt x="3" y="28"/>
                  </a:cubicBezTo>
                  <a:cubicBezTo>
                    <a:pt x="3" y="28"/>
                    <a:pt x="3" y="28"/>
                    <a:pt x="3" y="28"/>
                  </a:cubicBezTo>
                  <a:cubicBezTo>
                    <a:pt x="5" y="34"/>
                    <a:pt x="5" y="34"/>
                    <a:pt x="5" y="34"/>
                  </a:cubicBezTo>
                  <a:cubicBezTo>
                    <a:pt x="22" y="29"/>
                    <a:pt x="22" y="29"/>
                    <a:pt x="22" y="29"/>
                  </a:cubicBezTo>
                  <a:cubicBezTo>
                    <a:pt x="29" y="30"/>
                    <a:pt x="29" y="30"/>
                    <a:pt x="29" y="30"/>
                  </a:cubicBezTo>
                  <a:cubicBezTo>
                    <a:pt x="29" y="20"/>
                    <a:pt x="29" y="20"/>
                    <a:pt x="29" y="20"/>
                  </a:cubicBezTo>
                  <a:cubicBezTo>
                    <a:pt x="29" y="14"/>
                    <a:pt x="32" y="10"/>
                    <a:pt x="36" y="6"/>
                  </a:cubicBezTo>
                  <a:cubicBezTo>
                    <a:pt x="31" y="0"/>
                    <a:pt x="31" y="0"/>
                    <a:pt x="31" y="0"/>
                  </a:cubicBezTo>
                  <a:cubicBezTo>
                    <a:pt x="32" y="4"/>
                    <a:pt x="31" y="6"/>
                    <a:pt x="29" y="9"/>
                  </a:cubicBezTo>
                  <a:cubicBezTo>
                    <a:pt x="29" y="6"/>
                    <a:pt x="29" y="4"/>
                    <a:pt x="28" y="3"/>
                  </a:cubicBezTo>
                  <a:cubicBezTo>
                    <a:pt x="27" y="9"/>
                    <a:pt x="27" y="9"/>
                    <a:pt x="27" y="9"/>
                  </a:cubicBezTo>
                  <a:lnTo>
                    <a:pt x="23" y="5"/>
                  </a:lnTo>
                  <a:close/>
                </a:path>
              </a:pathLst>
            </a:custGeom>
            <a:solidFill>
              <a:srgbClr val="5A6B8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76" name="Freeform 831"/>
            <p:cNvSpPr/>
            <p:nvPr/>
          </p:nvSpPr>
          <p:spPr bwMode="auto">
            <a:xfrm>
              <a:off x="46037" y="112713"/>
              <a:ext cx="33338" cy="33338"/>
            </a:xfrm>
            <a:custGeom>
              <a:avLst/>
              <a:gdLst>
                <a:gd name="T0" fmla="*/ 3 w 9"/>
                <a:gd name="T1" fmla="*/ 2 h 9"/>
                <a:gd name="T2" fmla="*/ 3 w 9"/>
                <a:gd name="T3" fmla="*/ 3 h 9"/>
                <a:gd name="T4" fmla="*/ 0 w 9"/>
                <a:gd name="T5" fmla="*/ 9 h 9"/>
                <a:gd name="T6" fmla="*/ 5 w 9"/>
                <a:gd name="T7" fmla="*/ 3 h 9"/>
                <a:gd name="T8" fmla="*/ 5 w 9"/>
                <a:gd name="T9" fmla="*/ 3 h 9"/>
                <a:gd name="T10" fmla="*/ 9 w 9"/>
                <a:gd name="T11" fmla="*/ 5 h 9"/>
                <a:gd name="T12" fmla="*/ 7 w 9"/>
                <a:gd name="T13" fmla="*/ 0 h 9"/>
                <a:gd name="T14" fmla="*/ 7 w 9"/>
                <a:gd name="T15" fmla="*/ 0 h 9"/>
                <a:gd name="T16" fmla="*/ 3 w 9"/>
                <a:gd name="T1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3" y="2"/>
                  </a:moveTo>
                  <a:cubicBezTo>
                    <a:pt x="3" y="3"/>
                    <a:pt x="3" y="3"/>
                    <a:pt x="3" y="3"/>
                  </a:cubicBezTo>
                  <a:cubicBezTo>
                    <a:pt x="0" y="9"/>
                    <a:pt x="0" y="9"/>
                    <a:pt x="0" y="9"/>
                  </a:cubicBezTo>
                  <a:cubicBezTo>
                    <a:pt x="5" y="3"/>
                    <a:pt x="5" y="3"/>
                    <a:pt x="5" y="3"/>
                  </a:cubicBezTo>
                  <a:cubicBezTo>
                    <a:pt x="5" y="3"/>
                    <a:pt x="5" y="3"/>
                    <a:pt x="5" y="3"/>
                  </a:cubicBezTo>
                  <a:cubicBezTo>
                    <a:pt x="9" y="5"/>
                    <a:pt x="9" y="5"/>
                    <a:pt x="9" y="5"/>
                  </a:cubicBezTo>
                  <a:cubicBezTo>
                    <a:pt x="8" y="3"/>
                    <a:pt x="7" y="2"/>
                    <a:pt x="7" y="0"/>
                  </a:cubicBezTo>
                  <a:cubicBezTo>
                    <a:pt x="7" y="0"/>
                    <a:pt x="7" y="0"/>
                    <a:pt x="7" y="0"/>
                  </a:cubicBezTo>
                  <a:lnTo>
                    <a:pt x="3" y="2"/>
                  </a:lnTo>
                  <a:close/>
                </a:path>
              </a:pathLst>
            </a:custGeom>
            <a:solidFill>
              <a:srgbClr val="5A6B8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77" name="Freeform 832"/>
            <p:cNvSpPr/>
            <p:nvPr/>
          </p:nvSpPr>
          <p:spPr bwMode="auto">
            <a:xfrm>
              <a:off x="26987" y="134938"/>
              <a:ext cx="7938" cy="52388"/>
            </a:xfrm>
            <a:custGeom>
              <a:avLst/>
              <a:gdLst>
                <a:gd name="T0" fmla="*/ 2 w 2"/>
                <a:gd name="T1" fmla="*/ 3 h 14"/>
                <a:gd name="T2" fmla="*/ 0 w 2"/>
                <a:gd name="T3" fmla="*/ 0 h 14"/>
                <a:gd name="T4" fmla="*/ 0 w 2"/>
                <a:gd name="T5" fmla="*/ 13 h 14"/>
                <a:gd name="T6" fmla="*/ 2 w 2"/>
                <a:gd name="T7" fmla="*/ 14 h 14"/>
                <a:gd name="T8" fmla="*/ 2 w 2"/>
                <a:gd name="T9" fmla="*/ 3 h 14"/>
              </a:gdLst>
              <a:ahLst/>
              <a:cxnLst>
                <a:cxn ang="0">
                  <a:pos x="T0" y="T1"/>
                </a:cxn>
                <a:cxn ang="0">
                  <a:pos x="T2" y="T3"/>
                </a:cxn>
                <a:cxn ang="0">
                  <a:pos x="T4" y="T5"/>
                </a:cxn>
                <a:cxn ang="0">
                  <a:pos x="T6" y="T7"/>
                </a:cxn>
                <a:cxn ang="0">
                  <a:pos x="T8" y="T9"/>
                </a:cxn>
              </a:cxnLst>
              <a:rect l="0" t="0" r="r" b="b"/>
              <a:pathLst>
                <a:path w="2" h="14">
                  <a:moveTo>
                    <a:pt x="2" y="3"/>
                  </a:moveTo>
                  <a:cubicBezTo>
                    <a:pt x="0" y="0"/>
                    <a:pt x="0" y="0"/>
                    <a:pt x="0" y="0"/>
                  </a:cubicBezTo>
                  <a:cubicBezTo>
                    <a:pt x="1" y="4"/>
                    <a:pt x="1" y="9"/>
                    <a:pt x="0" y="13"/>
                  </a:cubicBezTo>
                  <a:cubicBezTo>
                    <a:pt x="1" y="13"/>
                    <a:pt x="2" y="14"/>
                    <a:pt x="2" y="14"/>
                  </a:cubicBezTo>
                  <a:lnTo>
                    <a:pt x="2" y="3"/>
                  </a:lnTo>
                  <a:close/>
                </a:path>
              </a:pathLst>
            </a:custGeom>
            <a:solidFill>
              <a:srgbClr val="32414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78" name="Freeform 833"/>
            <p:cNvSpPr/>
            <p:nvPr/>
          </p:nvSpPr>
          <p:spPr bwMode="auto">
            <a:xfrm>
              <a:off x="11112" y="182563"/>
              <a:ext cx="34925" cy="57150"/>
            </a:xfrm>
            <a:custGeom>
              <a:avLst/>
              <a:gdLst>
                <a:gd name="T0" fmla="*/ 6 w 9"/>
                <a:gd name="T1" fmla="*/ 1 h 15"/>
                <a:gd name="T2" fmla="*/ 4 w 9"/>
                <a:gd name="T3" fmla="*/ 0 h 15"/>
                <a:gd name="T4" fmla="*/ 4 w 9"/>
                <a:gd name="T5" fmla="*/ 6 h 15"/>
                <a:gd name="T6" fmla="*/ 2 w 9"/>
                <a:gd name="T7" fmla="*/ 7 h 15"/>
                <a:gd name="T8" fmla="*/ 1 w 9"/>
                <a:gd name="T9" fmla="*/ 10 h 15"/>
                <a:gd name="T10" fmla="*/ 2 w 9"/>
                <a:gd name="T11" fmla="*/ 14 h 15"/>
                <a:gd name="T12" fmla="*/ 3 w 9"/>
                <a:gd name="T13" fmla="*/ 14 h 15"/>
                <a:gd name="T14" fmla="*/ 2 w 9"/>
                <a:gd name="T15" fmla="*/ 10 h 15"/>
                <a:gd name="T16" fmla="*/ 4 w 9"/>
                <a:gd name="T17" fmla="*/ 14 h 15"/>
                <a:gd name="T18" fmla="*/ 5 w 9"/>
                <a:gd name="T19" fmla="*/ 14 h 15"/>
                <a:gd name="T20" fmla="*/ 2 w 9"/>
                <a:gd name="T21" fmla="*/ 10 h 15"/>
                <a:gd name="T22" fmla="*/ 2 w 9"/>
                <a:gd name="T23" fmla="*/ 10 h 15"/>
                <a:gd name="T24" fmla="*/ 2 w 9"/>
                <a:gd name="T25" fmla="*/ 8 h 15"/>
                <a:gd name="T26" fmla="*/ 6 w 9"/>
                <a:gd name="T27" fmla="*/ 14 h 15"/>
                <a:gd name="T28" fmla="*/ 7 w 9"/>
                <a:gd name="T29" fmla="*/ 15 h 15"/>
                <a:gd name="T30" fmla="*/ 4 w 9"/>
                <a:gd name="T31" fmla="*/ 10 h 15"/>
                <a:gd name="T32" fmla="*/ 2 w 9"/>
                <a:gd name="T33" fmla="*/ 8 h 15"/>
                <a:gd name="T34" fmla="*/ 3 w 9"/>
                <a:gd name="T35" fmla="*/ 7 h 15"/>
                <a:gd name="T36" fmla="*/ 3 w 9"/>
                <a:gd name="T37" fmla="*/ 7 h 15"/>
                <a:gd name="T38" fmla="*/ 5 w 9"/>
                <a:gd name="T39" fmla="*/ 10 h 15"/>
                <a:gd name="T40" fmla="*/ 7 w 9"/>
                <a:gd name="T41" fmla="*/ 15 h 15"/>
                <a:gd name="T42" fmla="*/ 8 w 9"/>
                <a:gd name="T43" fmla="*/ 15 h 15"/>
                <a:gd name="T44" fmla="*/ 7 w 9"/>
                <a:gd name="T45" fmla="*/ 11 h 15"/>
                <a:gd name="T46" fmla="*/ 5 w 9"/>
                <a:gd name="T47" fmla="*/ 8 h 15"/>
                <a:gd name="T48" fmla="*/ 5 w 9"/>
                <a:gd name="T49" fmla="*/ 8 h 15"/>
                <a:gd name="T50" fmla="*/ 7 w 9"/>
                <a:gd name="T51" fmla="*/ 10 h 15"/>
                <a:gd name="T52" fmla="*/ 9 w 9"/>
                <a:gd name="T53" fmla="*/ 15 h 15"/>
                <a:gd name="T54" fmla="*/ 9 w 9"/>
                <a:gd name="T55" fmla="*/ 15 h 15"/>
                <a:gd name="T56" fmla="*/ 7 w 9"/>
                <a:gd name="T57" fmla="*/ 9 h 15"/>
                <a:gd name="T58" fmla="*/ 7 w 9"/>
                <a:gd name="T59" fmla="*/ 9 h 15"/>
                <a:gd name="T60" fmla="*/ 6 w 9"/>
                <a:gd name="T6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 h="15">
                  <a:moveTo>
                    <a:pt x="6" y="1"/>
                  </a:moveTo>
                  <a:cubicBezTo>
                    <a:pt x="6" y="1"/>
                    <a:pt x="5" y="0"/>
                    <a:pt x="4" y="0"/>
                  </a:cubicBezTo>
                  <a:cubicBezTo>
                    <a:pt x="4" y="6"/>
                    <a:pt x="4" y="6"/>
                    <a:pt x="4" y="6"/>
                  </a:cubicBezTo>
                  <a:cubicBezTo>
                    <a:pt x="3" y="6"/>
                    <a:pt x="3" y="6"/>
                    <a:pt x="2" y="7"/>
                  </a:cubicBezTo>
                  <a:cubicBezTo>
                    <a:pt x="1" y="7"/>
                    <a:pt x="1" y="8"/>
                    <a:pt x="1" y="10"/>
                  </a:cubicBezTo>
                  <a:cubicBezTo>
                    <a:pt x="0" y="10"/>
                    <a:pt x="1" y="12"/>
                    <a:pt x="2" y="14"/>
                  </a:cubicBezTo>
                  <a:cubicBezTo>
                    <a:pt x="3" y="14"/>
                    <a:pt x="3" y="14"/>
                    <a:pt x="3" y="14"/>
                  </a:cubicBezTo>
                  <a:cubicBezTo>
                    <a:pt x="1" y="12"/>
                    <a:pt x="1" y="11"/>
                    <a:pt x="2" y="10"/>
                  </a:cubicBezTo>
                  <a:cubicBezTo>
                    <a:pt x="4" y="14"/>
                    <a:pt x="4" y="14"/>
                    <a:pt x="4" y="14"/>
                  </a:cubicBezTo>
                  <a:cubicBezTo>
                    <a:pt x="4" y="14"/>
                    <a:pt x="5" y="14"/>
                    <a:pt x="5" y="14"/>
                  </a:cubicBezTo>
                  <a:cubicBezTo>
                    <a:pt x="2" y="10"/>
                    <a:pt x="2" y="10"/>
                    <a:pt x="2" y="10"/>
                  </a:cubicBezTo>
                  <a:cubicBezTo>
                    <a:pt x="2" y="10"/>
                    <a:pt x="2" y="10"/>
                    <a:pt x="2" y="10"/>
                  </a:cubicBezTo>
                  <a:cubicBezTo>
                    <a:pt x="2" y="9"/>
                    <a:pt x="1" y="8"/>
                    <a:pt x="2" y="8"/>
                  </a:cubicBezTo>
                  <a:cubicBezTo>
                    <a:pt x="6" y="14"/>
                    <a:pt x="6" y="14"/>
                    <a:pt x="6" y="14"/>
                  </a:cubicBezTo>
                  <a:cubicBezTo>
                    <a:pt x="7" y="15"/>
                    <a:pt x="7" y="15"/>
                    <a:pt x="7" y="15"/>
                  </a:cubicBezTo>
                  <a:cubicBezTo>
                    <a:pt x="4" y="10"/>
                    <a:pt x="4" y="10"/>
                    <a:pt x="4" y="10"/>
                  </a:cubicBezTo>
                  <a:cubicBezTo>
                    <a:pt x="2" y="8"/>
                    <a:pt x="2" y="8"/>
                    <a:pt x="2" y="8"/>
                  </a:cubicBezTo>
                  <a:cubicBezTo>
                    <a:pt x="3" y="7"/>
                    <a:pt x="3" y="7"/>
                    <a:pt x="3" y="7"/>
                  </a:cubicBezTo>
                  <a:cubicBezTo>
                    <a:pt x="3" y="7"/>
                    <a:pt x="3" y="7"/>
                    <a:pt x="3" y="7"/>
                  </a:cubicBezTo>
                  <a:cubicBezTo>
                    <a:pt x="5" y="10"/>
                    <a:pt x="5" y="10"/>
                    <a:pt x="5" y="10"/>
                  </a:cubicBezTo>
                  <a:cubicBezTo>
                    <a:pt x="7" y="15"/>
                    <a:pt x="7" y="15"/>
                    <a:pt x="7" y="15"/>
                  </a:cubicBezTo>
                  <a:cubicBezTo>
                    <a:pt x="8" y="15"/>
                    <a:pt x="8" y="15"/>
                    <a:pt x="8" y="15"/>
                  </a:cubicBezTo>
                  <a:cubicBezTo>
                    <a:pt x="7" y="11"/>
                    <a:pt x="7" y="11"/>
                    <a:pt x="7" y="11"/>
                  </a:cubicBezTo>
                  <a:cubicBezTo>
                    <a:pt x="5" y="8"/>
                    <a:pt x="5" y="8"/>
                    <a:pt x="5" y="8"/>
                  </a:cubicBezTo>
                  <a:cubicBezTo>
                    <a:pt x="5" y="8"/>
                    <a:pt x="5" y="8"/>
                    <a:pt x="5" y="8"/>
                  </a:cubicBezTo>
                  <a:cubicBezTo>
                    <a:pt x="7" y="10"/>
                    <a:pt x="7" y="10"/>
                    <a:pt x="7" y="10"/>
                  </a:cubicBezTo>
                  <a:cubicBezTo>
                    <a:pt x="9" y="15"/>
                    <a:pt x="9" y="15"/>
                    <a:pt x="9" y="15"/>
                  </a:cubicBezTo>
                  <a:cubicBezTo>
                    <a:pt x="9" y="15"/>
                    <a:pt x="9" y="15"/>
                    <a:pt x="9" y="15"/>
                  </a:cubicBezTo>
                  <a:cubicBezTo>
                    <a:pt x="7" y="9"/>
                    <a:pt x="7" y="9"/>
                    <a:pt x="7" y="9"/>
                  </a:cubicBezTo>
                  <a:cubicBezTo>
                    <a:pt x="7" y="9"/>
                    <a:pt x="7" y="9"/>
                    <a:pt x="7" y="9"/>
                  </a:cubicBezTo>
                  <a:lnTo>
                    <a:pt x="6" y="1"/>
                  </a:ln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79" name="Freeform 834"/>
            <p:cNvSpPr>
              <a:spLocks noEditPoints="1"/>
            </p:cNvSpPr>
            <p:nvPr/>
          </p:nvSpPr>
          <p:spPr bwMode="auto">
            <a:xfrm>
              <a:off x="7937" y="134938"/>
              <a:ext cx="22225" cy="47625"/>
            </a:xfrm>
            <a:custGeom>
              <a:avLst/>
              <a:gdLst>
                <a:gd name="T0" fmla="*/ 0 w 6"/>
                <a:gd name="T1" fmla="*/ 13 h 13"/>
                <a:gd name="T2" fmla="*/ 1 w 6"/>
                <a:gd name="T3" fmla="*/ 13 h 13"/>
                <a:gd name="T4" fmla="*/ 5 w 6"/>
                <a:gd name="T5" fmla="*/ 13 h 13"/>
                <a:gd name="T6" fmla="*/ 5 w 6"/>
                <a:gd name="T7" fmla="*/ 0 h 13"/>
                <a:gd name="T8" fmla="*/ 0 w 6"/>
                <a:gd name="T9" fmla="*/ 13 h 13"/>
                <a:gd name="T10" fmla="*/ 5 w 6"/>
                <a:gd name="T11" fmla="*/ 2 h 13"/>
                <a:gd name="T12" fmla="*/ 5 w 6"/>
                <a:gd name="T13" fmla="*/ 3 h 13"/>
                <a:gd name="T14" fmla="*/ 3 w 6"/>
                <a:gd name="T15" fmla="*/ 12 h 13"/>
                <a:gd name="T16" fmla="*/ 1 w 6"/>
                <a:gd name="T17" fmla="*/ 12 h 13"/>
                <a:gd name="T18" fmla="*/ 5 w 6"/>
                <a:gd name="T19"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3">
                  <a:moveTo>
                    <a:pt x="0" y="13"/>
                  </a:moveTo>
                  <a:cubicBezTo>
                    <a:pt x="1" y="13"/>
                    <a:pt x="1" y="13"/>
                    <a:pt x="1" y="13"/>
                  </a:cubicBezTo>
                  <a:cubicBezTo>
                    <a:pt x="3" y="13"/>
                    <a:pt x="4" y="13"/>
                    <a:pt x="5" y="13"/>
                  </a:cubicBezTo>
                  <a:cubicBezTo>
                    <a:pt x="6" y="9"/>
                    <a:pt x="6" y="4"/>
                    <a:pt x="5" y="0"/>
                  </a:cubicBezTo>
                  <a:cubicBezTo>
                    <a:pt x="4" y="2"/>
                    <a:pt x="2" y="7"/>
                    <a:pt x="0" y="13"/>
                  </a:cubicBezTo>
                  <a:close/>
                  <a:moveTo>
                    <a:pt x="5" y="2"/>
                  </a:moveTo>
                  <a:cubicBezTo>
                    <a:pt x="5" y="3"/>
                    <a:pt x="5" y="3"/>
                    <a:pt x="5" y="3"/>
                  </a:cubicBezTo>
                  <a:cubicBezTo>
                    <a:pt x="4" y="6"/>
                    <a:pt x="3" y="9"/>
                    <a:pt x="3" y="12"/>
                  </a:cubicBezTo>
                  <a:cubicBezTo>
                    <a:pt x="1" y="12"/>
                    <a:pt x="1" y="12"/>
                    <a:pt x="1" y="12"/>
                  </a:cubicBezTo>
                  <a:cubicBezTo>
                    <a:pt x="2" y="8"/>
                    <a:pt x="3" y="5"/>
                    <a:pt x="5" y="2"/>
                  </a:cubicBezTo>
                  <a:close/>
                </a:path>
              </a:pathLst>
            </a:custGeom>
            <a:solidFill>
              <a:srgbClr val="5A6B8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80" name="Freeform 835"/>
            <p:cNvSpPr/>
            <p:nvPr/>
          </p:nvSpPr>
          <p:spPr bwMode="auto">
            <a:xfrm>
              <a:off x="11112" y="142875"/>
              <a:ext cx="15875" cy="36513"/>
            </a:xfrm>
            <a:custGeom>
              <a:avLst/>
              <a:gdLst>
                <a:gd name="T0" fmla="*/ 4 w 4"/>
                <a:gd name="T1" fmla="*/ 1 h 10"/>
                <a:gd name="T2" fmla="*/ 4 w 4"/>
                <a:gd name="T3" fmla="*/ 0 h 10"/>
                <a:gd name="T4" fmla="*/ 0 w 4"/>
                <a:gd name="T5" fmla="*/ 10 h 10"/>
                <a:gd name="T6" fmla="*/ 2 w 4"/>
                <a:gd name="T7" fmla="*/ 10 h 10"/>
                <a:gd name="T8" fmla="*/ 4 w 4"/>
                <a:gd name="T9" fmla="*/ 1 h 10"/>
              </a:gdLst>
              <a:ahLst/>
              <a:cxnLst>
                <a:cxn ang="0">
                  <a:pos x="T0" y="T1"/>
                </a:cxn>
                <a:cxn ang="0">
                  <a:pos x="T2" y="T3"/>
                </a:cxn>
                <a:cxn ang="0">
                  <a:pos x="T4" y="T5"/>
                </a:cxn>
                <a:cxn ang="0">
                  <a:pos x="T6" y="T7"/>
                </a:cxn>
                <a:cxn ang="0">
                  <a:pos x="T8" y="T9"/>
                </a:cxn>
              </a:cxnLst>
              <a:rect l="0" t="0" r="r" b="b"/>
              <a:pathLst>
                <a:path w="4" h="10">
                  <a:moveTo>
                    <a:pt x="4" y="1"/>
                  </a:moveTo>
                  <a:cubicBezTo>
                    <a:pt x="4" y="0"/>
                    <a:pt x="4" y="0"/>
                    <a:pt x="4" y="0"/>
                  </a:cubicBezTo>
                  <a:cubicBezTo>
                    <a:pt x="2" y="3"/>
                    <a:pt x="1" y="6"/>
                    <a:pt x="0" y="10"/>
                  </a:cubicBezTo>
                  <a:cubicBezTo>
                    <a:pt x="2" y="10"/>
                    <a:pt x="2" y="10"/>
                    <a:pt x="2" y="10"/>
                  </a:cubicBezTo>
                  <a:cubicBezTo>
                    <a:pt x="2" y="7"/>
                    <a:pt x="3" y="4"/>
                    <a:pt x="4" y="1"/>
                  </a:cubicBezTo>
                  <a:close/>
                </a:path>
              </a:pathLst>
            </a:custGeom>
            <a:solidFill>
              <a:srgbClr val="778BA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81" name="Freeform 836"/>
            <p:cNvSpPr>
              <a:spLocks noEditPoints="1"/>
            </p:cNvSpPr>
            <p:nvPr/>
          </p:nvSpPr>
          <p:spPr bwMode="auto">
            <a:xfrm>
              <a:off x="0" y="182563"/>
              <a:ext cx="142875" cy="76200"/>
            </a:xfrm>
            <a:custGeom>
              <a:avLst/>
              <a:gdLst>
                <a:gd name="T0" fmla="*/ 5 w 38"/>
                <a:gd name="T1" fmla="*/ 7 h 20"/>
                <a:gd name="T2" fmla="*/ 7 w 38"/>
                <a:gd name="T3" fmla="*/ 6 h 20"/>
                <a:gd name="T4" fmla="*/ 7 w 38"/>
                <a:gd name="T5" fmla="*/ 0 h 20"/>
                <a:gd name="T6" fmla="*/ 3 w 38"/>
                <a:gd name="T7" fmla="*/ 0 h 20"/>
                <a:gd name="T8" fmla="*/ 3 w 38"/>
                <a:gd name="T9" fmla="*/ 4 h 20"/>
                <a:gd name="T10" fmla="*/ 1 w 38"/>
                <a:gd name="T11" fmla="*/ 19 h 20"/>
                <a:gd name="T12" fmla="*/ 38 w 38"/>
                <a:gd name="T13" fmla="*/ 14 h 20"/>
                <a:gd name="T14" fmla="*/ 30 w 38"/>
                <a:gd name="T15" fmla="*/ 13 h 20"/>
                <a:gd name="T16" fmla="*/ 12 w 38"/>
                <a:gd name="T17" fmla="*/ 15 h 20"/>
                <a:gd name="T18" fmla="*/ 12 w 38"/>
                <a:gd name="T19" fmla="*/ 15 h 20"/>
                <a:gd name="T20" fmla="*/ 10 w 38"/>
                <a:gd name="T21" fmla="*/ 10 h 20"/>
                <a:gd name="T22" fmla="*/ 8 w 38"/>
                <a:gd name="T23" fmla="*/ 8 h 20"/>
                <a:gd name="T24" fmla="*/ 8 w 38"/>
                <a:gd name="T25" fmla="*/ 8 h 20"/>
                <a:gd name="T26" fmla="*/ 10 w 38"/>
                <a:gd name="T27" fmla="*/ 11 h 20"/>
                <a:gd name="T28" fmla="*/ 11 w 38"/>
                <a:gd name="T29" fmla="*/ 15 h 20"/>
                <a:gd name="T30" fmla="*/ 10 w 38"/>
                <a:gd name="T31" fmla="*/ 15 h 20"/>
                <a:gd name="T32" fmla="*/ 8 w 38"/>
                <a:gd name="T33" fmla="*/ 10 h 20"/>
                <a:gd name="T34" fmla="*/ 6 w 38"/>
                <a:gd name="T35" fmla="*/ 7 h 20"/>
                <a:gd name="T36" fmla="*/ 6 w 38"/>
                <a:gd name="T37" fmla="*/ 7 h 20"/>
                <a:gd name="T38" fmla="*/ 5 w 38"/>
                <a:gd name="T39" fmla="*/ 8 h 20"/>
                <a:gd name="T40" fmla="*/ 7 w 38"/>
                <a:gd name="T41" fmla="*/ 10 h 20"/>
                <a:gd name="T42" fmla="*/ 10 w 38"/>
                <a:gd name="T43" fmla="*/ 15 h 20"/>
                <a:gd name="T44" fmla="*/ 9 w 38"/>
                <a:gd name="T45" fmla="*/ 14 h 20"/>
                <a:gd name="T46" fmla="*/ 5 w 38"/>
                <a:gd name="T47" fmla="*/ 8 h 20"/>
                <a:gd name="T48" fmla="*/ 5 w 38"/>
                <a:gd name="T49" fmla="*/ 10 h 20"/>
                <a:gd name="T50" fmla="*/ 5 w 38"/>
                <a:gd name="T51" fmla="*/ 10 h 20"/>
                <a:gd name="T52" fmla="*/ 8 w 38"/>
                <a:gd name="T53" fmla="*/ 14 h 20"/>
                <a:gd name="T54" fmla="*/ 7 w 38"/>
                <a:gd name="T55" fmla="*/ 14 h 20"/>
                <a:gd name="T56" fmla="*/ 5 w 38"/>
                <a:gd name="T57" fmla="*/ 10 h 20"/>
                <a:gd name="T58" fmla="*/ 6 w 38"/>
                <a:gd name="T59" fmla="*/ 14 h 20"/>
                <a:gd name="T60" fmla="*/ 5 w 38"/>
                <a:gd name="T61" fmla="*/ 14 h 20"/>
                <a:gd name="T62" fmla="*/ 4 w 38"/>
                <a:gd name="T63" fmla="*/ 10 h 20"/>
                <a:gd name="T64" fmla="*/ 5 w 38"/>
                <a:gd name="T65" fmla="*/ 7 h 20"/>
                <a:gd name="T66" fmla="*/ 4 w 38"/>
                <a:gd name="T67" fmla="*/ 1 h 20"/>
                <a:gd name="T68" fmla="*/ 5 w 38"/>
                <a:gd name="T69" fmla="*/ 1 h 20"/>
                <a:gd name="T70" fmla="*/ 4 w 38"/>
                <a:gd name="T71" fmla="*/ 5 h 20"/>
                <a:gd name="T72" fmla="*/ 3 w 38"/>
                <a:gd name="T73" fmla="*/ 8 h 20"/>
                <a:gd name="T74" fmla="*/ 2 w 38"/>
                <a:gd name="T75" fmla="*/ 19 h 20"/>
                <a:gd name="T76" fmla="*/ 1 w 38"/>
                <a:gd name="T77" fmla="*/ 19 h 20"/>
                <a:gd name="T78" fmla="*/ 3 w 38"/>
                <a:gd name="T79" fmla="*/ 4 h 20"/>
                <a:gd name="T80" fmla="*/ 4 w 38"/>
                <a:gd name="T81" fmla="*/ 4 h 20"/>
                <a:gd name="T82" fmla="*/ 4 w 38"/>
                <a:gd name="T83" fmla="*/ 1 h 20"/>
                <a:gd name="T84" fmla="*/ 10 w 38"/>
                <a:gd name="T85" fmla="*/ 15 h 20"/>
                <a:gd name="T86" fmla="*/ 10 w 38"/>
                <a:gd name="T87" fmla="*/ 15 h 20"/>
                <a:gd name="T88" fmla="*/ 11 w 38"/>
                <a:gd name="T89" fmla="*/ 15 h 20"/>
                <a:gd name="T90" fmla="*/ 12 w 38"/>
                <a:gd name="T91" fmla="*/ 15 h 20"/>
                <a:gd name="T92" fmla="*/ 12 w 38"/>
                <a:gd name="T93" fmla="*/ 15 h 20"/>
                <a:gd name="T94" fmla="*/ 30 w 38"/>
                <a:gd name="T95" fmla="*/ 13 h 20"/>
                <a:gd name="T96" fmla="*/ 32 w 38"/>
                <a:gd name="T97" fmla="*/ 14 h 20"/>
                <a:gd name="T98" fmla="*/ 6 w 38"/>
                <a:gd name="T99" fmla="*/ 16 h 20"/>
                <a:gd name="T100" fmla="*/ 5 w 38"/>
                <a:gd name="T101" fmla="*/ 15 h 20"/>
                <a:gd name="T102" fmla="*/ 5 w 38"/>
                <a:gd name="T103" fmla="*/ 15 h 20"/>
                <a:gd name="T104" fmla="*/ 6 w 38"/>
                <a:gd name="T105" fmla="*/ 15 h 20"/>
                <a:gd name="T106" fmla="*/ 7 w 38"/>
                <a:gd name="T107" fmla="*/ 15 h 20"/>
                <a:gd name="T108" fmla="*/ 8 w 38"/>
                <a:gd name="T109" fmla="*/ 15 h 20"/>
                <a:gd name="T110" fmla="*/ 8 w 38"/>
                <a:gd name="T111" fmla="*/ 15 h 20"/>
                <a:gd name="T112" fmla="*/ 9 w 38"/>
                <a:gd name="T113" fmla="*/ 15 h 20"/>
                <a:gd name="T114" fmla="*/ 10 w 38"/>
                <a:gd name="T115"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 h="20">
                  <a:moveTo>
                    <a:pt x="5" y="7"/>
                  </a:moveTo>
                  <a:cubicBezTo>
                    <a:pt x="6" y="6"/>
                    <a:pt x="6" y="6"/>
                    <a:pt x="7" y="6"/>
                  </a:cubicBezTo>
                  <a:cubicBezTo>
                    <a:pt x="7" y="0"/>
                    <a:pt x="7" y="0"/>
                    <a:pt x="7" y="0"/>
                  </a:cubicBezTo>
                  <a:cubicBezTo>
                    <a:pt x="6" y="0"/>
                    <a:pt x="5" y="0"/>
                    <a:pt x="3" y="0"/>
                  </a:cubicBezTo>
                  <a:cubicBezTo>
                    <a:pt x="3" y="4"/>
                    <a:pt x="3" y="4"/>
                    <a:pt x="3" y="4"/>
                  </a:cubicBezTo>
                  <a:cubicBezTo>
                    <a:pt x="1" y="9"/>
                    <a:pt x="0" y="14"/>
                    <a:pt x="1" y="19"/>
                  </a:cubicBezTo>
                  <a:cubicBezTo>
                    <a:pt x="13" y="20"/>
                    <a:pt x="25" y="18"/>
                    <a:pt x="38" y="14"/>
                  </a:cubicBezTo>
                  <a:cubicBezTo>
                    <a:pt x="30" y="13"/>
                    <a:pt x="30" y="13"/>
                    <a:pt x="30" y="13"/>
                  </a:cubicBezTo>
                  <a:cubicBezTo>
                    <a:pt x="25" y="14"/>
                    <a:pt x="18" y="15"/>
                    <a:pt x="12" y="15"/>
                  </a:cubicBezTo>
                  <a:cubicBezTo>
                    <a:pt x="12" y="15"/>
                    <a:pt x="12" y="15"/>
                    <a:pt x="12" y="15"/>
                  </a:cubicBezTo>
                  <a:cubicBezTo>
                    <a:pt x="10" y="10"/>
                    <a:pt x="10" y="10"/>
                    <a:pt x="10" y="10"/>
                  </a:cubicBezTo>
                  <a:cubicBezTo>
                    <a:pt x="8" y="8"/>
                    <a:pt x="8" y="8"/>
                    <a:pt x="8" y="8"/>
                  </a:cubicBezTo>
                  <a:cubicBezTo>
                    <a:pt x="8" y="8"/>
                    <a:pt x="8" y="8"/>
                    <a:pt x="8" y="8"/>
                  </a:cubicBezTo>
                  <a:cubicBezTo>
                    <a:pt x="10" y="11"/>
                    <a:pt x="10" y="11"/>
                    <a:pt x="10" y="11"/>
                  </a:cubicBezTo>
                  <a:cubicBezTo>
                    <a:pt x="11" y="15"/>
                    <a:pt x="11" y="15"/>
                    <a:pt x="11" y="15"/>
                  </a:cubicBezTo>
                  <a:cubicBezTo>
                    <a:pt x="10" y="15"/>
                    <a:pt x="10" y="15"/>
                    <a:pt x="10" y="15"/>
                  </a:cubicBezTo>
                  <a:cubicBezTo>
                    <a:pt x="8" y="10"/>
                    <a:pt x="8" y="10"/>
                    <a:pt x="8" y="10"/>
                  </a:cubicBezTo>
                  <a:cubicBezTo>
                    <a:pt x="6" y="7"/>
                    <a:pt x="6" y="7"/>
                    <a:pt x="6" y="7"/>
                  </a:cubicBezTo>
                  <a:cubicBezTo>
                    <a:pt x="6" y="7"/>
                    <a:pt x="6" y="7"/>
                    <a:pt x="6" y="7"/>
                  </a:cubicBezTo>
                  <a:cubicBezTo>
                    <a:pt x="5" y="8"/>
                    <a:pt x="5" y="8"/>
                    <a:pt x="5" y="8"/>
                  </a:cubicBezTo>
                  <a:cubicBezTo>
                    <a:pt x="7" y="10"/>
                    <a:pt x="7" y="10"/>
                    <a:pt x="7" y="10"/>
                  </a:cubicBezTo>
                  <a:cubicBezTo>
                    <a:pt x="10" y="15"/>
                    <a:pt x="10" y="15"/>
                    <a:pt x="10" y="15"/>
                  </a:cubicBezTo>
                  <a:cubicBezTo>
                    <a:pt x="9" y="14"/>
                    <a:pt x="9" y="14"/>
                    <a:pt x="9" y="14"/>
                  </a:cubicBezTo>
                  <a:cubicBezTo>
                    <a:pt x="5" y="8"/>
                    <a:pt x="5" y="8"/>
                    <a:pt x="5" y="8"/>
                  </a:cubicBezTo>
                  <a:cubicBezTo>
                    <a:pt x="4" y="8"/>
                    <a:pt x="5" y="9"/>
                    <a:pt x="5" y="10"/>
                  </a:cubicBezTo>
                  <a:cubicBezTo>
                    <a:pt x="5" y="10"/>
                    <a:pt x="5" y="10"/>
                    <a:pt x="5" y="10"/>
                  </a:cubicBezTo>
                  <a:cubicBezTo>
                    <a:pt x="8" y="14"/>
                    <a:pt x="8" y="14"/>
                    <a:pt x="8" y="14"/>
                  </a:cubicBezTo>
                  <a:cubicBezTo>
                    <a:pt x="8" y="14"/>
                    <a:pt x="7" y="14"/>
                    <a:pt x="7" y="14"/>
                  </a:cubicBezTo>
                  <a:cubicBezTo>
                    <a:pt x="5" y="10"/>
                    <a:pt x="5" y="10"/>
                    <a:pt x="5" y="10"/>
                  </a:cubicBezTo>
                  <a:cubicBezTo>
                    <a:pt x="4" y="11"/>
                    <a:pt x="4" y="12"/>
                    <a:pt x="6" y="14"/>
                  </a:cubicBezTo>
                  <a:cubicBezTo>
                    <a:pt x="5" y="14"/>
                    <a:pt x="5" y="14"/>
                    <a:pt x="5" y="14"/>
                  </a:cubicBezTo>
                  <a:cubicBezTo>
                    <a:pt x="4" y="12"/>
                    <a:pt x="3" y="10"/>
                    <a:pt x="4" y="10"/>
                  </a:cubicBezTo>
                  <a:cubicBezTo>
                    <a:pt x="4" y="8"/>
                    <a:pt x="4" y="7"/>
                    <a:pt x="5" y="7"/>
                  </a:cubicBezTo>
                  <a:close/>
                  <a:moveTo>
                    <a:pt x="4" y="1"/>
                  </a:moveTo>
                  <a:cubicBezTo>
                    <a:pt x="5" y="1"/>
                    <a:pt x="5" y="1"/>
                    <a:pt x="5" y="1"/>
                  </a:cubicBezTo>
                  <a:cubicBezTo>
                    <a:pt x="4" y="5"/>
                    <a:pt x="4" y="5"/>
                    <a:pt x="4" y="5"/>
                  </a:cubicBezTo>
                  <a:cubicBezTo>
                    <a:pt x="3" y="8"/>
                    <a:pt x="3" y="8"/>
                    <a:pt x="3" y="8"/>
                  </a:cubicBezTo>
                  <a:cubicBezTo>
                    <a:pt x="2" y="19"/>
                    <a:pt x="2" y="19"/>
                    <a:pt x="2" y="19"/>
                  </a:cubicBezTo>
                  <a:cubicBezTo>
                    <a:pt x="1" y="19"/>
                    <a:pt x="1" y="19"/>
                    <a:pt x="1" y="19"/>
                  </a:cubicBezTo>
                  <a:cubicBezTo>
                    <a:pt x="1" y="14"/>
                    <a:pt x="2" y="9"/>
                    <a:pt x="3" y="4"/>
                  </a:cubicBezTo>
                  <a:cubicBezTo>
                    <a:pt x="4" y="4"/>
                    <a:pt x="4" y="4"/>
                    <a:pt x="4" y="4"/>
                  </a:cubicBezTo>
                  <a:lnTo>
                    <a:pt x="4" y="1"/>
                  </a:lnTo>
                  <a:close/>
                  <a:moveTo>
                    <a:pt x="10" y="15"/>
                  </a:moveTo>
                  <a:cubicBezTo>
                    <a:pt x="10" y="15"/>
                    <a:pt x="10" y="15"/>
                    <a:pt x="10" y="15"/>
                  </a:cubicBezTo>
                  <a:cubicBezTo>
                    <a:pt x="11" y="15"/>
                    <a:pt x="11" y="15"/>
                    <a:pt x="11" y="15"/>
                  </a:cubicBezTo>
                  <a:cubicBezTo>
                    <a:pt x="12" y="15"/>
                    <a:pt x="12" y="15"/>
                    <a:pt x="12" y="15"/>
                  </a:cubicBezTo>
                  <a:cubicBezTo>
                    <a:pt x="12" y="15"/>
                    <a:pt x="12" y="15"/>
                    <a:pt x="12" y="15"/>
                  </a:cubicBezTo>
                  <a:cubicBezTo>
                    <a:pt x="18" y="15"/>
                    <a:pt x="25" y="15"/>
                    <a:pt x="30" y="13"/>
                  </a:cubicBezTo>
                  <a:cubicBezTo>
                    <a:pt x="32" y="14"/>
                    <a:pt x="32" y="14"/>
                    <a:pt x="32" y="14"/>
                  </a:cubicBezTo>
                  <a:cubicBezTo>
                    <a:pt x="23" y="16"/>
                    <a:pt x="15" y="17"/>
                    <a:pt x="6" y="16"/>
                  </a:cubicBezTo>
                  <a:cubicBezTo>
                    <a:pt x="5" y="15"/>
                    <a:pt x="5" y="15"/>
                    <a:pt x="5" y="15"/>
                  </a:cubicBezTo>
                  <a:cubicBezTo>
                    <a:pt x="5" y="15"/>
                    <a:pt x="5" y="15"/>
                    <a:pt x="5" y="15"/>
                  </a:cubicBezTo>
                  <a:cubicBezTo>
                    <a:pt x="6" y="15"/>
                    <a:pt x="6" y="15"/>
                    <a:pt x="6" y="15"/>
                  </a:cubicBezTo>
                  <a:cubicBezTo>
                    <a:pt x="7" y="15"/>
                    <a:pt x="7" y="15"/>
                    <a:pt x="7" y="15"/>
                  </a:cubicBezTo>
                  <a:cubicBezTo>
                    <a:pt x="7" y="15"/>
                    <a:pt x="8" y="15"/>
                    <a:pt x="8" y="15"/>
                  </a:cubicBezTo>
                  <a:cubicBezTo>
                    <a:pt x="8" y="15"/>
                    <a:pt x="8" y="15"/>
                    <a:pt x="8" y="15"/>
                  </a:cubicBezTo>
                  <a:cubicBezTo>
                    <a:pt x="9" y="15"/>
                    <a:pt x="9" y="15"/>
                    <a:pt x="9" y="15"/>
                  </a:cubicBezTo>
                  <a:cubicBezTo>
                    <a:pt x="10" y="15"/>
                    <a:pt x="10" y="15"/>
                    <a:pt x="10" y="15"/>
                  </a:cubicBez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82" name="Freeform 837"/>
            <p:cNvSpPr/>
            <p:nvPr/>
          </p:nvSpPr>
          <p:spPr bwMode="auto">
            <a:xfrm>
              <a:off x="4762" y="187325"/>
              <a:ext cx="14288" cy="66675"/>
            </a:xfrm>
            <a:custGeom>
              <a:avLst/>
              <a:gdLst>
                <a:gd name="T0" fmla="*/ 4 w 4"/>
                <a:gd name="T1" fmla="*/ 0 h 18"/>
                <a:gd name="T2" fmla="*/ 3 w 4"/>
                <a:gd name="T3" fmla="*/ 0 h 18"/>
                <a:gd name="T4" fmla="*/ 3 w 4"/>
                <a:gd name="T5" fmla="*/ 3 h 18"/>
                <a:gd name="T6" fmla="*/ 2 w 4"/>
                <a:gd name="T7" fmla="*/ 3 h 18"/>
                <a:gd name="T8" fmla="*/ 0 w 4"/>
                <a:gd name="T9" fmla="*/ 18 h 18"/>
                <a:gd name="T10" fmla="*/ 1 w 4"/>
                <a:gd name="T11" fmla="*/ 18 h 18"/>
                <a:gd name="T12" fmla="*/ 2 w 4"/>
                <a:gd name="T13" fmla="*/ 7 h 18"/>
                <a:gd name="T14" fmla="*/ 3 w 4"/>
                <a:gd name="T15" fmla="*/ 4 h 18"/>
                <a:gd name="T16" fmla="*/ 4 w 4"/>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8">
                  <a:moveTo>
                    <a:pt x="4" y="0"/>
                  </a:moveTo>
                  <a:cubicBezTo>
                    <a:pt x="3" y="0"/>
                    <a:pt x="3" y="0"/>
                    <a:pt x="3" y="0"/>
                  </a:cubicBezTo>
                  <a:cubicBezTo>
                    <a:pt x="3" y="3"/>
                    <a:pt x="3" y="3"/>
                    <a:pt x="3" y="3"/>
                  </a:cubicBezTo>
                  <a:cubicBezTo>
                    <a:pt x="2" y="3"/>
                    <a:pt x="2" y="3"/>
                    <a:pt x="2" y="3"/>
                  </a:cubicBezTo>
                  <a:cubicBezTo>
                    <a:pt x="1" y="8"/>
                    <a:pt x="0" y="13"/>
                    <a:pt x="0" y="18"/>
                  </a:cubicBezTo>
                  <a:cubicBezTo>
                    <a:pt x="1" y="18"/>
                    <a:pt x="1" y="18"/>
                    <a:pt x="1" y="18"/>
                  </a:cubicBezTo>
                  <a:cubicBezTo>
                    <a:pt x="2" y="7"/>
                    <a:pt x="2" y="7"/>
                    <a:pt x="2" y="7"/>
                  </a:cubicBezTo>
                  <a:cubicBezTo>
                    <a:pt x="3" y="4"/>
                    <a:pt x="3" y="4"/>
                    <a:pt x="3" y="4"/>
                  </a:cubicBezTo>
                  <a:lnTo>
                    <a:pt x="4" y="0"/>
                  </a:lnTo>
                  <a:close/>
                </a:path>
              </a:pathLst>
            </a:custGeom>
            <a:solidFill>
              <a:srgbClr val="F2E6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83" name="Freeform 838"/>
            <p:cNvSpPr/>
            <p:nvPr/>
          </p:nvSpPr>
          <p:spPr bwMode="auto">
            <a:xfrm>
              <a:off x="19050" y="231775"/>
              <a:ext cx="101600" cy="15875"/>
            </a:xfrm>
            <a:custGeom>
              <a:avLst/>
              <a:gdLst>
                <a:gd name="T0" fmla="*/ 5 w 27"/>
                <a:gd name="T1" fmla="*/ 2 h 4"/>
                <a:gd name="T2" fmla="*/ 5 w 27"/>
                <a:gd name="T3" fmla="*/ 2 h 4"/>
                <a:gd name="T4" fmla="*/ 5 w 27"/>
                <a:gd name="T5" fmla="*/ 2 h 4"/>
                <a:gd name="T6" fmla="*/ 4 w 27"/>
                <a:gd name="T7" fmla="*/ 2 h 4"/>
                <a:gd name="T8" fmla="*/ 3 w 27"/>
                <a:gd name="T9" fmla="*/ 2 h 4"/>
                <a:gd name="T10" fmla="*/ 3 w 27"/>
                <a:gd name="T11" fmla="*/ 2 h 4"/>
                <a:gd name="T12" fmla="*/ 2 w 27"/>
                <a:gd name="T13" fmla="*/ 2 h 4"/>
                <a:gd name="T14" fmla="*/ 1 w 27"/>
                <a:gd name="T15" fmla="*/ 2 h 4"/>
                <a:gd name="T16" fmla="*/ 0 w 27"/>
                <a:gd name="T17" fmla="*/ 2 h 4"/>
                <a:gd name="T18" fmla="*/ 0 w 27"/>
                <a:gd name="T19" fmla="*/ 2 h 4"/>
                <a:gd name="T20" fmla="*/ 1 w 27"/>
                <a:gd name="T21" fmla="*/ 3 h 4"/>
                <a:gd name="T22" fmla="*/ 27 w 27"/>
                <a:gd name="T23" fmla="*/ 1 h 4"/>
                <a:gd name="T24" fmla="*/ 25 w 27"/>
                <a:gd name="T25" fmla="*/ 0 h 4"/>
                <a:gd name="T26" fmla="*/ 7 w 27"/>
                <a:gd name="T27" fmla="*/ 2 h 4"/>
                <a:gd name="T28" fmla="*/ 7 w 27"/>
                <a:gd name="T29" fmla="*/ 2 h 4"/>
                <a:gd name="T30" fmla="*/ 6 w 27"/>
                <a:gd name="T31" fmla="*/ 2 h 4"/>
                <a:gd name="T32" fmla="*/ 5 w 27"/>
                <a:gd name="T3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4">
                  <a:moveTo>
                    <a:pt x="5" y="2"/>
                  </a:moveTo>
                  <a:cubicBezTo>
                    <a:pt x="5" y="2"/>
                    <a:pt x="5" y="2"/>
                    <a:pt x="5" y="2"/>
                  </a:cubicBezTo>
                  <a:cubicBezTo>
                    <a:pt x="5" y="2"/>
                    <a:pt x="5" y="2"/>
                    <a:pt x="5" y="2"/>
                  </a:cubicBezTo>
                  <a:cubicBezTo>
                    <a:pt x="4" y="2"/>
                    <a:pt x="4" y="2"/>
                    <a:pt x="4" y="2"/>
                  </a:cubicBezTo>
                  <a:cubicBezTo>
                    <a:pt x="3" y="2"/>
                    <a:pt x="3" y="2"/>
                    <a:pt x="3" y="2"/>
                  </a:cubicBezTo>
                  <a:cubicBezTo>
                    <a:pt x="3" y="2"/>
                    <a:pt x="3" y="2"/>
                    <a:pt x="3" y="2"/>
                  </a:cubicBezTo>
                  <a:cubicBezTo>
                    <a:pt x="3" y="2"/>
                    <a:pt x="2" y="2"/>
                    <a:pt x="2" y="2"/>
                  </a:cubicBezTo>
                  <a:cubicBezTo>
                    <a:pt x="1" y="2"/>
                    <a:pt x="1" y="2"/>
                    <a:pt x="1" y="2"/>
                  </a:cubicBezTo>
                  <a:cubicBezTo>
                    <a:pt x="0" y="2"/>
                    <a:pt x="0" y="2"/>
                    <a:pt x="0" y="2"/>
                  </a:cubicBezTo>
                  <a:cubicBezTo>
                    <a:pt x="0" y="2"/>
                    <a:pt x="0" y="2"/>
                    <a:pt x="0" y="2"/>
                  </a:cubicBezTo>
                  <a:cubicBezTo>
                    <a:pt x="1" y="3"/>
                    <a:pt x="1" y="3"/>
                    <a:pt x="1" y="3"/>
                  </a:cubicBezTo>
                  <a:cubicBezTo>
                    <a:pt x="10" y="4"/>
                    <a:pt x="18" y="3"/>
                    <a:pt x="27" y="1"/>
                  </a:cubicBezTo>
                  <a:cubicBezTo>
                    <a:pt x="25" y="0"/>
                    <a:pt x="25" y="0"/>
                    <a:pt x="25" y="0"/>
                  </a:cubicBezTo>
                  <a:cubicBezTo>
                    <a:pt x="20" y="2"/>
                    <a:pt x="13" y="2"/>
                    <a:pt x="7" y="2"/>
                  </a:cubicBezTo>
                  <a:cubicBezTo>
                    <a:pt x="7" y="2"/>
                    <a:pt x="7" y="2"/>
                    <a:pt x="7" y="2"/>
                  </a:cubicBezTo>
                  <a:cubicBezTo>
                    <a:pt x="6" y="2"/>
                    <a:pt x="6" y="2"/>
                    <a:pt x="6" y="2"/>
                  </a:cubicBezTo>
                  <a:lnTo>
                    <a:pt x="5" y="2"/>
                  </a:lnTo>
                  <a:close/>
                </a:path>
              </a:pathLst>
            </a:custGeom>
            <a:solidFill>
              <a:srgbClr val="F2E6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84" name="Freeform 839"/>
            <p:cNvSpPr/>
            <p:nvPr/>
          </p:nvSpPr>
          <p:spPr bwMode="auto">
            <a:xfrm>
              <a:off x="26987" y="269875"/>
              <a:ext cx="141288" cy="66675"/>
            </a:xfrm>
            <a:custGeom>
              <a:avLst/>
              <a:gdLst>
                <a:gd name="T0" fmla="*/ 4 w 38"/>
                <a:gd name="T1" fmla="*/ 2 h 18"/>
                <a:gd name="T2" fmla="*/ 3 w 38"/>
                <a:gd name="T3" fmla="*/ 2 h 18"/>
                <a:gd name="T4" fmla="*/ 3 w 38"/>
                <a:gd name="T5" fmla="*/ 3 h 18"/>
                <a:gd name="T6" fmla="*/ 33 w 38"/>
                <a:gd name="T7" fmla="*/ 5 h 18"/>
                <a:gd name="T8" fmla="*/ 33 w 38"/>
                <a:gd name="T9" fmla="*/ 12 h 18"/>
                <a:gd name="T10" fmla="*/ 0 w 38"/>
                <a:gd name="T11" fmla="*/ 16 h 18"/>
                <a:gd name="T12" fmla="*/ 2 w 38"/>
                <a:gd name="T13" fmla="*/ 16 h 18"/>
                <a:gd name="T14" fmla="*/ 36 w 38"/>
                <a:gd name="T15" fmla="*/ 17 h 18"/>
                <a:gd name="T16" fmla="*/ 38 w 38"/>
                <a:gd name="T17" fmla="*/ 17 h 18"/>
                <a:gd name="T18" fmla="*/ 36 w 38"/>
                <a:gd name="T19" fmla="*/ 3 h 18"/>
                <a:gd name="T20" fmla="*/ 35 w 38"/>
                <a:gd name="T21" fmla="*/ 3 h 18"/>
                <a:gd name="T22" fmla="*/ 35 w 38"/>
                <a:gd name="T23" fmla="*/ 2 h 18"/>
                <a:gd name="T24" fmla="*/ 35 w 38"/>
                <a:gd name="T25" fmla="*/ 0 h 18"/>
                <a:gd name="T26" fmla="*/ 16 w 38"/>
                <a:gd name="T27" fmla="*/ 3 h 18"/>
                <a:gd name="T28" fmla="*/ 4 w 38"/>
                <a:gd name="T29"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18">
                  <a:moveTo>
                    <a:pt x="4" y="2"/>
                  </a:moveTo>
                  <a:cubicBezTo>
                    <a:pt x="4" y="2"/>
                    <a:pt x="4" y="2"/>
                    <a:pt x="3" y="2"/>
                  </a:cubicBezTo>
                  <a:cubicBezTo>
                    <a:pt x="3" y="3"/>
                    <a:pt x="3" y="3"/>
                    <a:pt x="3" y="3"/>
                  </a:cubicBezTo>
                  <a:cubicBezTo>
                    <a:pt x="13" y="5"/>
                    <a:pt x="23" y="6"/>
                    <a:pt x="33" y="5"/>
                  </a:cubicBezTo>
                  <a:cubicBezTo>
                    <a:pt x="33" y="12"/>
                    <a:pt x="33" y="12"/>
                    <a:pt x="33" y="12"/>
                  </a:cubicBezTo>
                  <a:cubicBezTo>
                    <a:pt x="23" y="15"/>
                    <a:pt x="12" y="16"/>
                    <a:pt x="0" y="16"/>
                  </a:cubicBezTo>
                  <a:cubicBezTo>
                    <a:pt x="1" y="16"/>
                    <a:pt x="1" y="16"/>
                    <a:pt x="2" y="16"/>
                  </a:cubicBezTo>
                  <a:cubicBezTo>
                    <a:pt x="14" y="18"/>
                    <a:pt x="26" y="18"/>
                    <a:pt x="36" y="17"/>
                  </a:cubicBezTo>
                  <a:cubicBezTo>
                    <a:pt x="37" y="17"/>
                    <a:pt x="37" y="17"/>
                    <a:pt x="38" y="17"/>
                  </a:cubicBezTo>
                  <a:cubicBezTo>
                    <a:pt x="36" y="3"/>
                    <a:pt x="36" y="3"/>
                    <a:pt x="36" y="3"/>
                  </a:cubicBezTo>
                  <a:cubicBezTo>
                    <a:pt x="35" y="3"/>
                    <a:pt x="35" y="3"/>
                    <a:pt x="35" y="3"/>
                  </a:cubicBezTo>
                  <a:cubicBezTo>
                    <a:pt x="35" y="2"/>
                    <a:pt x="35" y="2"/>
                    <a:pt x="35" y="2"/>
                  </a:cubicBezTo>
                  <a:cubicBezTo>
                    <a:pt x="35" y="1"/>
                    <a:pt x="35" y="1"/>
                    <a:pt x="35" y="0"/>
                  </a:cubicBezTo>
                  <a:cubicBezTo>
                    <a:pt x="29" y="2"/>
                    <a:pt x="22" y="3"/>
                    <a:pt x="16" y="3"/>
                  </a:cubicBezTo>
                  <a:cubicBezTo>
                    <a:pt x="11" y="4"/>
                    <a:pt x="7" y="3"/>
                    <a:pt x="4" y="2"/>
                  </a:cubicBezTo>
                  <a:close/>
                </a:path>
              </a:pathLst>
            </a:custGeom>
            <a:solidFill>
              <a:srgbClr val="32414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85" name="Freeform 840"/>
            <p:cNvSpPr/>
            <p:nvPr/>
          </p:nvSpPr>
          <p:spPr bwMode="auto">
            <a:xfrm>
              <a:off x="4762" y="179388"/>
              <a:ext cx="176213" cy="104775"/>
            </a:xfrm>
            <a:custGeom>
              <a:avLst/>
              <a:gdLst>
                <a:gd name="T0" fmla="*/ 9 w 47"/>
                <a:gd name="T1" fmla="*/ 26 h 28"/>
                <a:gd name="T2" fmla="*/ 10 w 47"/>
                <a:gd name="T3" fmla="*/ 26 h 28"/>
                <a:gd name="T4" fmla="*/ 22 w 47"/>
                <a:gd name="T5" fmla="*/ 27 h 28"/>
                <a:gd name="T6" fmla="*/ 41 w 47"/>
                <a:gd name="T7" fmla="*/ 24 h 28"/>
                <a:gd name="T8" fmla="*/ 41 w 47"/>
                <a:gd name="T9" fmla="*/ 24 h 28"/>
                <a:gd name="T10" fmla="*/ 42 w 47"/>
                <a:gd name="T11" fmla="*/ 27 h 28"/>
                <a:gd name="T12" fmla="*/ 42 w 47"/>
                <a:gd name="T13" fmla="*/ 27 h 28"/>
                <a:gd name="T14" fmla="*/ 43 w 47"/>
                <a:gd name="T15" fmla="*/ 26 h 28"/>
                <a:gd name="T16" fmla="*/ 43 w 47"/>
                <a:gd name="T17" fmla="*/ 26 h 28"/>
                <a:gd name="T18" fmla="*/ 42 w 47"/>
                <a:gd name="T19" fmla="*/ 24 h 28"/>
                <a:gd name="T20" fmla="*/ 43 w 47"/>
                <a:gd name="T21" fmla="*/ 23 h 28"/>
                <a:gd name="T22" fmla="*/ 43 w 47"/>
                <a:gd name="T23" fmla="*/ 25 h 28"/>
                <a:gd name="T24" fmla="*/ 44 w 47"/>
                <a:gd name="T25" fmla="*/ 25 h 28"/>
                <a:gd name="T26" fmla="*/ 43 w 47"/>
                <a:gd name="T27" fmla="*/ 23 h 28"/>
                <a:gd name="T28" fmla="*/ 44 w 47"/>
                <a:gd name="T29" fmla="*/ 21 h 28"/>
                <a:gd name="T30" fmla="*/ 44 w 47"/>
                <a:gd name="T31" fmla="*/ 24 h 28"/>
                <a:gd name="T32" fmla="*/ 45 w 47"/>
                <a:gd name="T33" fmla="*/ 23 h 28"/>
                <a:gd name="T34" fmla="*/ 45 w 47"/>
                <a:gd name="T35" fmla="*/ 19 h 28"/>
                <a:gd name="T36" fmla="*/ 47 w 47"/>
                <a:gd name="T37" fmla="*/ 2 h 28"/>
                <a:gd name="T38" fmla="*/ 47 w 47"/>
                <a:gd name="T39" fmla="*/ 0 h 28"/>
                <a:gd name="T40" fmla="*/ 43 w 47"/>
                <a:gd name="T41" fmla="*/ 1 h 28"/>
                <a:gd name="T42" fmla="*/ 42 w 47"/>
                <a:gd name="T43" fmla="*/ 1 h 28"/>
                <a:gd name="T44" fmla="*/ 41 w 47"/>
                <a:gd name="T45" fmla="*/ 17 h 28"/>
                <a:gd name="T46" fmla="*/ 12 w 47"/>
                <a:gd name="T47" fmla="*/ 25 h 28"/>
                <a:gd name="T48" fmla="*/ 28 w 47"/>
                <a:gd name="T49" fmla="*/ 19 h 28"/>
                <a:gd name="T50" fmla="*/ 37 w 47"/>
                <a:gd name="T51" fmla="*/ 15 h 28"/>
                <a:gd name="T52" fmla="*/ 0 w 47"/>
                <a:gd name="T53" fmla="*/ 20 h 28"/>
                <a:gd name="T54" fmla="*/ 0 w 47"/>
                <a:gd name="T55" fmla="*/ 25 h 28"/>
                <a:gd name="T56" fmla="*/ 9 w 47"/>
                <a:gd name="T57"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 h="28">
                  <a:moveTo>
                    <a:pt x="9" y="26"/>
                  </a:moveTo>
                  <a:cubicBezTo>
                    <a:pt x="10" y="26"/>
                    <a:pt x="10" y="26"/>
                    <a:pt x="10" y="26"/>
                  </a:cubicBezTo>
                  <a:cubicBezTo>
                    <a:pt x="13" y="27"/>
                    <a:pt x="17" y="28"/>
                    <a:pt x="22" y="27"/>
                  </a:cubicBezTo>
                  <a:cubicBezTo>
                    <a:pt x="28" y="27"/>
                    <a:pt x="35" y="26"/>
                    <a:pt x="41" y="24"/>
                  </a:cubicBezTo>
                  <a:cubicBezTo>
                    <a:pt x="41" y="24"/>
                    <a:pt x="41" y="24"/>
                    <a:pt x="41" y="24"/>
                  </a:cubicBezTo>
                  <a:cubicBezTo>
                    <a:pt x="42" y="27"/>
                    <a:pt x="42" y="27"/>
                    <a:pt x="42" y="27"/>
                  </a:cubicBezTo>
                  <a:cubicBezTo>
                    <a:pt x="42" y="27"/>
                    <a:pt x="42" y="27"/>
                    <a:pt x="42" y="27"/>
                  </a:cubicBezTo>
                  <a:cubicBezTo>
                    <a:pt x="43" y="26"/>
                    <a:pt x="43" y="26"/>
                    <a:pt x="43" y="26"/>
                  </a:cubicBezTo>
                  <a:cubicBezTo>
                    <a:pt x="43" y="26"/>
                    <a:pt x="43" y="26"/>
                    <a:pt x="43" y="26"/>
                  </a:cubicBezTo>
                  <a:cubicBezTo>
                    <a:pt x="42" y="24"/>
                    <a:pt x="42" y="24"/>
                    <a:pt x="42" y="24"/>
                  </a:cubicBezTo>
                  <a:cubicBezTo>
                    <a:pt x="43" y="23"/>
                    <a:pt x="43" y="23"/>
                    <a:pt x="43" y="23"/>
                  </a:cubicBezTo>
                  <a:cubicBezTo>
                    <a:pt x="43" y="25"/>
                    <a:pt x="43" y="25"/>
                    <a:pt x="43" y="25"/>
                  </a:cubicBezTo>
                  <a:cubicBezTo>
                    <a:pt x="44" y="25"/>
                    <a:pt x="44" y="25"/>
                    <a:pt x="44" y="25"/>
                  </a:cubicBezTo>
                  <a:cubicBezTo>
                    <a:pt x="43" y="23"/>
                    <a:pt x="43" y="23"/>
                    <a:pt x="43" y="23"/>
                  </a:cubicBezTo>
                  <a:cubicBezTo>
                    <a:pt x="44" y="22"/>
                    <a:pt x="44" y="22"/>
                    <a:pt x="44" y="21"/>
                  </a:cubicBezTo>
                  <a:cubicBezTo>
                    <a:pt x="44" y="24"/>
                    <a:pt x="44" y="24"/>
                    <a:pt x="44" y="24"/>
                  </a:cubicBezTo>
                  <a:cubicBezTo>
                    <a:pt x="45" y="23"/>
                    <a:pt x="45" y="23"/>
                    <a:pt x="45" y="23"/>
                  </a:cubicBezTo>
                  <a:cubicBezTo>
                    <a:pt x="45" y="19"/>
                    <a:pt x="45" y="19"/>
                    <a:pt x="45" y="19"/>
                  </a:cubicBezTo>
                  <a:cubicBezTo>
                    <a:pt x="46" y="14"/>
                    <a:pt x="47" y="8"/>
                    <a:pt x="47" y="2"/>
                  </a:cubicBezTo>
                  <a:cubicBezTo>
                    <a:pt x="47" y="2"/>
                    <a:pt x="47" y="1"/>
                    <a:pt x="47" y="0"/>
                  </a:cubicBezTo>
                  <a:cubicBezTo>
                    <a:pt x="45" y="0"/>
                    <a:pt x="44" y="0"/>
                    <a:pt x="43" y="1"/>
                  </a:cubicBezTo>
                  <a:cubicBezTo>
                    <a:pt x="42" y="1"/>
                    <a:pt x="42" y="1"/>
                    <a:pt x="42" y="1"/>
                  </a:cubicBezTo>
                  <a:cubicBezTo>
                    <a:pt x="43" y="6"/>
                    <a:pt x="43" y="12"/>
                    <a:pt x="41" y="17"/>
                  </a:cubicBezTo>
                  <a:cubicBezTo>
                    <a:pt x="33" y="24"/>
                    <a:pt x="23" y="26"/>
                    <a:pt x="12" y="25"/>
                  </a:cubicBezTo>
                  <a:cubicBezTo>
                    <a:pt x="28" y="19"/>
                    <a:pt x="28" y="19"/>
                    <a:pt x="28" y="19"/>
                  </a:cubicBezTo>
                  <a:cubicBezTo>
                    <a:pt x="37" y="15"/>
                    <a:pt x="37" y="15"/>
                    <a:pt x="37" y="15"/>
                  </a:cubicBezTo>
                  <a:cubicBezTo>
                    <a:pt x="24" y="19"/>
                    <a:pt x="12" y="21"/>
                    <a:pt x="0" y="20"/>
                  </a:cubicBezTo>
                  <a:cubicBezTo>
                    <a:pt x="0" y="22"/>
                    <a:pt x="0" y="24"/>
                    <a:pt x="0" y="25"/>
                  </a:cubicBezTo>
                  <a:cubicBezTo>
                    <a:pt x="3" y="26"/>
                    <a:pt x="6" y="26"/>
                    <a:pt x="9" y="26"/>
                  </a:cubicBez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86" name="Freeform 841"/>
            <p:cNvSpPr/>
            <p:nvPr/>
          </p:nvSpPr>
          <p:spPr bwMode="auto">
            <a:xfrm>
              <a:off x="34925" y="330200"/>
              <a:ext cx="130175" cy="404813"/>
            </a:xfrm>
            <a:custGeom>
              <a:avLst/>
              <a:gdLst>
                <a:gd name="T0" fmla="*/ 0 w 35"/>
                <a:gd name="T1" fmla="*/ 0 h 108"/>
                <a:gd name="T2" fmla="*/ 0 w 35"/>
                <a:gd name="T3" fmla="*/ 0 h 108"/>
                <a:gd name="T4" fmla="*/ 28 w 35"/>
                <a:gd name="T5" fmla="*/ 6 h 108"/>
                <a:gd name="T6" fmla="*/ 22 w 35"/>
                <a:gd name="T7" fmla="*/ 45 h 108"/>
                <a:gd name="T8" fmla="*/ 22 w 35"/>
                <a:gd name="T9" fmla="*/ 56 h 108"/>
                <a:gd name="T10" fmla="*/ 18 w 35"/>
                <a:gd name="T11" fmla="*/ 77 h 108"/>
                <a:gd name="T12" fmla="*/ 18 w 35"/>
                <a:gd name="T13" fmla="*/ 88 h 108"/>
                <a:gd name="T14" fmla="*/ 15 w 35"/>
                <a:gd name="T15" fmla="*/ 108 h 108"/>
                <a:gd name="T16" fmla="*/ 24 w 35"/>
                <a:gd name="T17" fmla="*/ 105 h 108"/>
                <a:gd name="T18" fmla="*/ 26 w 35"/>
                <a:gd name="T19" fmla="*/ 103 h 108"/>
                <a:gd name="T20" fmla="*/ 24 w 35"/>
                <a:gd name="T21" fmla="*/ 92 h 108"/>
                <a:gd name="T22" fmla="*/ 27 w 35"/>
                <a:gd name="T23" fmla="*/ 85 h 108"/>
                <a:gd name="T24" fmla="*/ 29 w 35"/>
                <a:gd name="T25" fmla="*/ 53 h 108"/>
                <a:gd name="T26" fmla="*/ 31 w 35"/>
                <a:gd name="T27" fmla="*/ 33 h 108"/>
                <a:gd name="T28" fmla="*/ 34 w 35"/>
                <a:gd name="T29" fmla="*/ 1 h 108"/>
                <a:gd name="T30" fmla="*/ 0 w 35"/>
                <a:gd name="T31"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08">
                  <a:moveTo>
                    <a:pt x="0" y="0"/>
                  </a:moveTo>
                  <a:cubicBezTo>
                    <a:pt x="0" y="0"/>
                    <a:pt x="0" y="0"/>
                    <a:pt x="0" y="0"/>
                  </a:cubicBezTo>
                  <a:cubicBezTo>
                    <a:pt x="28" y="6"/>
                    <a:pt x="28" y="6"/>
                    <a:pt x="28" y="6"/>
                  </a:cubicBezTo>
                  <a:cubicBezTo>
                    <a:pt x="22" y="45"/>
                    <a:pt x="22" y="45"/>
                    <a:pt x="22" y="45"/>
                  </a:cubicBezTo>
                  <a:cubicBezTo>
                    <a:pt x="22" y="56"/>
                    <a:pt x="22" y="56"/>
                    <a:pt x="22" y="56"/>
                  </a:cubicBezTo>
                  <a:cubicBezTo>
                    <a:pt x="18" y="77"/>
                    <a:pt x="18" y="77"/>
                    <a:pt x="18" y="77"/>
                  </a:cubicBezTo>
                  <a:cubicBezTo>
                    <a:pt x="18" y="88"/>
                    <a:pt x="18" y="88"/>
                    <a:pt x="18" y="88"/>
                  </a:cubicBezTo>
                  <a:cubicBezTo>
                    <a:pt x="15" y="108"/>
                    <a:pt x="15" y="108"/>
                    <a:pt x="15" y="108"/>
                  </a:cubicBezTo>
                  <a:cubicBezTo>
                    <a:pt x="18" y="108"/>
                    <a:pt x="21" y="107"/>
                    <a:pt x="24" y="105"/>
                  </a:cubicBezTo>
                  <a:cubicBezTo>
                    <a:pt x="25" y="105"/>
                    <a:pt x="25" y="104"/>
                    <a:pt x="26" y="103"/>
                  </a:cubicBezTo>
                  <a:cubicBezTo>
                    <a:pt x="24" y="92"/>
                    <a:pt x="24" y="92"/>
                    <a:pt x="24" y="92"/>
                  </a:cubicBezTo>
                  <a:cubicBezTo>
                    <a:pt x="27" y="85"/>
                    <a:pt x="27" y="85"/>
                    <a:pt x="27" y="85"/>
                  </a:cubicBezTo>
                  <a:cubicBezTo>
                    <a:pt x="25" y="76"/>
                    <a:pt x="25" y="65"/>
                    <a:pt x="29" y="53"/>
                  </a:cubicBezTo>
                  <a:cubicBezTo>
                    <a:pt x="28" y="46"/>
                    <a:pt x="29" y="39"/>
                    <a:pt x="31" y="33"/>
                  </a:cubicBezTo>
                  <a:cubicBezTo>
                    <a:pt x="34" y="21"/>
                    <a:pt x="35" y="11"/>
                    <a:pt x="34" y="1"/>
                  </a:cubicBezTo>
                  <a:cubicBezTo>
                    <a:pt x="24" y="2"/>
                    <a:pt x="12" y="2"/>
                    <a:pt x="0" y="0"/>
                  </a:cubicBezTo>
                  <a:close/>
                </a:path>
              </a:pathLst>
            </a:custGeom>
            <a:solidFill>
              <a:srgbClr val="7184A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87" name="Freeform 842"/>
            <p:cNvSpPr>
              <a:spLocks noEditPoints="1"/>
            </p:cNvSpPr>
            <p:nvPr/>
          </p:nvSpPr>
          <p:spPr bwMode="auto">
            <a:xfrm>
              <a:off x="26987" y="280988"/>
              <a:ext cx="123825" cy="49213"/>
            </a:xfrm>
            <a:custGeom>
              <a:avLst/>
              <a:gdLst>
                <a:gd name="T0" fmla="*/ 3 w 33"/>
                <a:gd name="T1" fmla="*/ 0 h 13"/>
                <a:gd name="T2" fmla="*/ 0 w 33"/>
                <a:gd name="T3" fmla="*/ 13 h 13"/>
                <a:gd name="T4" fmla="*/ 33 w 33"/>
                <a:gd name="T5" fmla="*/ 9 h 13"/>
                <a:gd name="T6" fmla="*/ 33 w 33"/>
                <a:gd name="T7" fmla="*/ 2 h 13"/>
                <a:gd name="T8" fmla="*/ 3 w 33"/>
                <a:gd name="T9" fmla="*/ 0 h 13"/>
                <a:gd name="T10" fmla="*/ 3 w 33"/>
                <a:gd name="T11" fmla="*/ 12 h 13"/>
                <a:gd name="T12" fmla="*/ 1 w 33"/>
                <a:gd name="T13" fmla="*/ 12 h 13"/>
                <a:gd name="T14" fmla="*/ 4 w 33"/>
                <a:gd name="T15" fmla="*/ 2 h 13"/>
                <a:gd name="T16" fmla="*/ 5 w 33"/>
                <a:gd name="T17" fmla="*/ 2 h 13"/>
                <a:gd name="T18" fmla="*/ 3 w 33"/>
                <a:gd name="T19"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13">
                  <a:moveTo>
                    <a:pt x="3" y="0"/>
                  </a:moveTo>
                  <a:cubicBezTo>
                    <a:pt x="0" y="13"/>
                    <a:pt x="0" y="13"/>
                    <a:pt x="0" y="13"/>
                  </a:cubicBezTo>
                  <a:cubicBezTo>
                    <a:pt x="12" y="13"/>
                    <a:pt x="23" y="12"/>
                    <a:pt x="33" y="9"/>
                  </a:cubicBezTo>
                  <a:cubicBezTo>
                    <a:pt x="33" y="2"/>
                    <a:pt x="33" y="2"/>
                    <a:pt x="33" y="2"/>
                  </a:cubicBezTo>
                  <a:cubicBezTo>
                    <a:pt x="23" y="3"/>
                    <a:pt x="13" y="2"/>
                    <a:pt x="3" y="0"/>
                  </a:cubicBezTo>
                  <a:close/>
                  <a:moveTo>
                    <a:pt x="3" y="12"/>
                  </a:moveTo>
                  <a:cubicBezTo>
                    <a:pt x="1" y="12"/>
                    <a:pt x="1" y="12"/>
                    <a:pt x="1" y="12"/>
                  </a:cubicBezTo>
                  <a:cubicBezTo>
                    <a:pt x="4" y="2"/>
                    <a:pt x="4" y="2"/>
                    <a:pt x="4" y="2"/>
                  </a:cubicBezTo>
                  <a:cubicBezTo>
                    <a:pt x="5" y="2"/>
                    <a:pt x="5" y="2"/>
                    <a:pt x="5" y="2"/>
                  </a:cubicBezTo>
                  <a:lnTo>
                    <a:pt x="3" y="12"/>
                  </a:lnTo>
                  <a:close/>
                </a:path>
              </a:pathLst>
            </a:custGeom>
            <a:solidFill>
              <a:srgbClr val="5A6B8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88" name="Freeform 843"/>
            <p:cNvSpPr/>
            <p:nvPr/>
          </p:nvSpPr>
          <p:spPr bwMode="auto">
            <a:xfrm>
              <a:off x="30162" y="288925"/>
              <a:ext cx="15875" cy="36513"/>
            </a:xfrm>
            <a:custGeom>
              <a:avLst/>
              <a:gdLst>
                <a:gd name="T0" fmla="*/ 0 w 10"/>
                <a:gd name="T1" fmla="*/ 23 h 23"/>
                <a:gd name="T2" fmla="*/ 5 w 10"/>
                <a:gd name="T3" fmla="*/ 23 h 23"/>
                <a:gd name="T4" fmla="*/ 10 w 10"/>
                <a:gd name="T5" fmla="*/ 0 h 23"/>
                <a:gd name="T6" fmla="*/ 7 w 10"/>
                <a:gd name="T7" fmla="*/ 0 h 23"/>
                <a:gd name="T8" fmla="*/ 0 w 10"/>
                <a:gd name="T9" fmla="*/ 23 h 23"/>
              </a:gdLst>
              <a:ahLst/>
              <a:cxnLst>
                <a:cxn ang="0">
                  <a:pos x="T0" y="T1"/>
                </a:cxn>
                <a:cxn ang="0">
                  <a:pos x="T2" y="T3"/>
                </a:cxn>
                <a:cxn ang="0">
                  <a:pos x="T4" y="T5"/>
                </a:cxn>
                <a:cxn ang="0">
                  <a:pos x="T6" y="T7"/>
                </a:cxn>
                <a:cxn ang="0">
                  <a:pos x="T8" y="T9"/>
                </a:cxn>
              </a:cxnLst>
              <a:rect l="0" t="0" r="r" b="b"/>
              <a:pathLst>
                <a:path w="10" h="23">
                  <a:moveTo>
                    <a:pt x="0" y="23"/>
                  </a:moveTo>
                  <a:lnTo>
                    <a:pt x="5" y="23"/>
                  </a:lnTo>
                  <a:lnTo>
                    <a:pt x="10" y="0"/>
                  </a:lnTo>
                  <a:lnTo>
                    <a:pt x="7" y="0"/>
                  </a:lnTo>
                  <a:lnTo>
                    <a:pt x="0" y="23"/>
                  </a:lnTo>
                  <a:close/>
                </a:path>
              </a:pathLst>
            </a:custGeom>
            <a:solidFill>
              <a:srgbClr val="778BA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89" name="Freeform 844"/>
            <p:cNvSpPr>
              <a:spLocks noEditPoints="1"/>
            </p:cNvSpPr>
            <p:nvPr/>
          </p:nvSpPr>
          <p:spPr bwMode="auto">
            <a:xfrm>
              <a:off x="49212" y="182563"/>
              <a:ext cx="115888" cy="95250"/>
            </a:xfrm>
            <a:custGeom>
              <a:avLst/>
              <a:gdLst>
                <a:gd name="T0" fmla="*/ 25 w 31"/>
                <a:gd name="T1" fmla="*/ 14 h 25"/>
                <a:gd name="T2" fmla="*/ 16 w 31"/>
                <a:gd name="T3" fmla="*/ 18 h 25"/>
                <a:gd name="T4" fmla="*/ 0 w 31"/>
                <a:gd name="T5" fmla="*/ 24 h 25"/>
                <a:gd name="T6" fmla="*/ 29 w 31"/>
                <a:gd name="T7" fmla="*/ 16 h 25"/>
                <a:gd name="T8" fmla="*/ 30 w 31"/>
                <a:gd name="T9" fmla="*/ 0 h 25"/>
                <a:gd name="T10" fmla="*/ 26 w 31"/>
                <a:gd name="T11" fmla="*/ 2 h 25"/>
                <a:gd name="T12" fmla="*/ 25 w 31"/>
                <a:gd name="T13" fmla="*/ 14 h 25"/>
                <a:gd name="T14" fmla="*/ 26 w 31"/>
                <a:gd name="T15" fmla="*/ 14 h 25"/>
                <a:gd name="T16" fmla="*/ 26 w 31"/>
                <a:gd name="T17" fmla="*/ 14 h 25"/>
                <a:gd name="T18" fmla="*/ 27 w 31"/>
                <a:gd name="T19" fmla="*/ 2 h 25"/>
                <a:gd name="T20" fmla="*/ 28 w 31"/>
                <a:gd name="T21" fmla="*/ 1 h 25"/>
                <a:gd name="T22" fmla="*/ 27 w 31"/>
                <a:gd name="T23" fmla="*/ 15 h 25"/>
                <a:gd name="T24" fmla="*/ 7 w 31"/>
                <a:gd name="T25" fmla="*/ 24 h 25"/>
                <a:gd name="T26" fmla="*/ 3 w 31"/>
                <a:gd name="T27" fmla="*/ 24 h 25"/>
                <a:gd name="T28" fmla="*/ 17 w 31"/>
                <a:gd name="T29" fmla="*/ 19 h 25"/>
                <a:gd name="T30" fmla="*/ 17 w 31"/>
                <a:gd name="T31" fmla="*/ 19 h 25"/>
                <a:gd name="T32" fmla="*/ 25 w 31"/>
                <a:gd name="T33" fmla="*/ 15 h 25"/>
                <a:gd name="T34" fmla="*/ 26 w 31"/>
                <a:gd name="T3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25">
                  <a:moveTo>
                    <a:pt x="25" y="14"/>
                  </a:moveTo>
                  <a:cubicBezTo>
                    <a:pt x="16" y="18"/>
                    <a:pt x="16" y="18"/>
                    <a:pt x="16" y="18"/>
                  </a:cubicBezTo>
                  <a:cubicBezTo>
                    <a:pt x="0" y="24"/>
                    <a:pt x="0" y="24"/>
                    <a:pt x="0" y="24"/>
                  </a:cubicBezTo>
                  <a:cubicBezTo>
                    <a:pt x="11" y="25"/>
                    <a:pt x="21" y="23"/>
                    <a:pt x="29" y="16"/>
                  </a:cubicBezTo>
                  <a:cubicBezTo>
                    <a:pt x="31" y="11"/>
                    <a:pt x="31" y="5"/>
                    <a:pt x="30" y="0"/>
                  </a:cubicBezTo>
                  <a:cubicBezTo>
                    <a:pt x="29" y="0"/>
                    <a:pt x="27" y="1"/>
                    <a:pt x="26" y="2"/>
                  </a:cubicBezTo>
                  <a:lnTo>
                    <a:pt x="25" y="14"/>
                  </a:lnTo>
                  <a:close/>
                  <a:moveTo>
                    <a:pt x="26" y="14"/>
                  </a:moveTo>
                  <a:cubicBezTo>
                    <a:pt x="26" y="14"/>
                    <a:pt x="26" y="14"/>
                    <a:pt x="26" y="14"/>
                  </a:cubicBezTo>
                  <a:cubicBezTo>
                    <a:pt x="27" y="2"/>
                    <a:pt x="27" y="2"/>
                    <a:pt x="27" y="2"/>
                  </a:cubicBezTo>
                  <a:cubicBezTo>
                    <a:pt x="27" y="2"/>
                    <a:pt x="28" y="2"/>
                    <a:pt x="28" y="1"/>
                  </a:cubicBezTo>
                  <a:cubicBezTo>
                    <a:pt x="27" y="15"/>
                    <a:pt x="27" y="15"/>
                    <a:pt x="27" y="15"/>
                  </a:cubicBezTo>
                  <a:cubicBezTo>
                    <a:pt x="7" y="24"/>
                    <a:pt x="7" y="24"/>
                    <a:pt x="7" y="24"/>
                  </a:cubicBezTo>
                  <a:cubicBezTo>
                    <a:pt x="6" y="24"/>
                    <a:pt x="5" y="24"/>
                    <a:pt x="3" y="24"/>
                  </a:cubicBezTo>
                  <a:cubicBezTo>
                    <a:pt x="17" y="19"/>
                    <a:pt x="17" y="19"/>
                    <a:pt x="17" y="19"/>
                  </a:cubicBezTo>
                  <a:cubicBezTo>
                    <a:pt x="17" y="19"/>
                    <a:pt x="17" y="19"/>
                    <a:pt x="17" y="19"/>
                  </a:cubicBezTo>
                  <a:cubicBezTo>
                    <a:pt x="25" y="15"/>
                    <a:pt x="25" y="15"/>
                    <a:pt x="25" y="15"/>
                  </a:cubicBezTo>
                  <a:lnTo>
                    <a:pt x="26" y="14"/>
                  </a:ln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90" name="Freeform 845"/>
            <p:cNvSpPr/>
            <p:nvPr/>
          </p:nvSpPr>
          <p:spPr bwMode="auto">
            <a:xfrm>
              <a:off x="60325" y="187325"/>
              <a:ext cx="93663" cy="85725"/>
            </a:xfrm>
            <a:custGeom>
              <a:avLst/>
              <a:gdLst>
                <a:gd name="T0" fmla="*/ 23 w 25"/>
                <a:gd name="T1" fmla="*/ 13 h 23"/>
                <a:gd name="T2" fmla="*/ 23 w 25"/>
                <a:gd name="T3" fmla="*/ 13 h 23"/>
                <a:gd name="T4" fmla="*/ 22 w 25"/>
                <a:gd name="T5" fmla="*/ 14 h 23"/>
                <a:gd name="T6" fmla="*/ 14 w 25"/>
                <a:gd name="T7" fmla="*/ 18 h 23"/>
                <a:gd name="T8" fmla="*/ 14 w 25"/>
                <a:gd name="T9" fmla="*/ 18 h 23"/>
                <a:gd name="T10" fmla="*/ 0 w 25"/>
                <a:gd name="T11" fmla="*/ 23 h 23"/>
                <a:gd name="T12" fmla="*/ 4 w 25"/>
                <a:gd name="T13" fmla="*/ 23 h 23"/>
                <a:gd name="T14" fmla="*/ 24 w 25"/>
                <a:gd name="T15" fmla="*/ 14 h 23"/>
                <a:gd name="T16" fmla="*/ 25 w 25"/>
                <a:gd name="T17" fmla="*/ 0 h 23"/>
                <a:gd name="T18" fmla="*/ 24 w 25"/>
                <a:gd name="T19" fmla="*/ 1 h 23"/>
                <a:gd name="T20" fmla="*/ 23 w 25"/>
                <a:gd name="T21"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3">
                  <a:moveTo>
                    <a:pt x="23" y="13"/>
                  </a:moveTo>
                  <a:cubicBezTo>
                    <a:pt x="23" y="13"/>
                    <a:pt x="23" y="13"/>
                    <a:pt x="23" y="13"/>
                  </a:cubicBezTo>
                  <a:cubicBezTo>
                    <a:pt x="22" y="14"/>
                    <a:pt x="22" y="14"/>
                    <a:pt x="22" y="14"/>
                  </a:cubicBezTo>
                  <a:cubicBezTo>
                    <a:pt x="14" y="18"/>
                    <a:pt x="14" y="18"/>
                    <a:pt x="14" y="18"/>
                  </a:cubicBezTo>
                  <a:cubicBezTo>
                    <a:pt x="14" y="18"/>
                    <a:pt x="14" y="18"/>
                    <a:pt x="14" y="18"/>
                  </a:cubicBezTo>
                  <a:cubicBezTo>
                    <a:pt x="0" y="23"/>
                    <a:pt x="0" y="23"/>
                    <a:pt x="0" y="23"/>
                  </a:cubicBezTo>
                  <a:cubicBezTo>
                    <a:pt x="2" y="23"/>
                    <a:pt x="3" y="23"/>
                    <a:pt x="4" y="23"/>
                  </a:cubicBezTo>
                  <a:cubicBezTo>
                    <a:pt x="24" y="14"/>
                    <a:pt x="24" y="14"/>
                    <a:pt x="24" y="14"/>
                  </a:cubicBezTo>
                  <a:cubicBezTo>
                    <a:pt x="25" y="0"/>
                    <a:pt x="25" y="0"/>
                    <a:pt x="25" y="0"/>
                  </a:cubicBezTo>
                  <a:cubicBezTo>
                    <a:pt x="25" y="1"/>
                    <a:pt x="24" y="1"/>
                    <a:pt x="24" y="1"/>
                  </a:cubicBezTo>
                  <a:lnTo>
                    <a:pt x="23" y="13"/>
                  </a:lnTo>
                  <a:close/>
                </a:path>
              </a:pathLst>
            </a:custGeom>
            <a:solidFill>
              <a:srgbClr val="F2E6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91" name="Freeform 846"/>
            <p:cNvSpPr>
              <a:spLocks noEditPoints="1"/>
            </p:cNvSpPr>
            <p:nvPr/>
          </p:nvSpPr>
          <p:spPr bwMode="auto">
            <a:xfrm>
              <a:off x="26987" y="330200"/>
              <a:ext cx="112713" cy="404813"/>
            </a:xfrm>
            <a:custGeom>
              <a:avLst/>
              <a:gdLst>
                <a:gd name="T0" fmla="*/ 30 w 30"/>
                <a:gd name="T1" fmla="*/ 6 h 108"/>
                <a:gd name="T2" fmla="*/ 2 w 30"/>
                <a:gd name="T3" fmla="*/ 0 h 108"/>
                <a:gd name="T4" fmla="*/ 4 w 30"/>
                <a:gd name="T5" fmla="*/ 28 h 108"/>
                <a:gd name="T6" fmla="*/ 4 w 30"/>
                <a:gd name="T7" fmla="*/ 28 h 108"/>
                <a:gd name="T8" fmla="*/ 8 w 30"/>
                <a:gd name="T9" fmla="*/ 50 h 108"/>
                <a:gd name="T10" fmla="*/ 8 w 30"/>
                <a:gd name="T11" fmla="*/ 65 h 108"/>
                <a:gd name="T12" fmla="*/ 8 w 30"/>
                <a:gd name="T13" fmla="*/ 86 h 108"/>
                <a:gd name="T14" fmla="*/ 8 w 30"/>
                <a:gd name="T15" fmla="*/ 87 h 108"/>
                <a:gd name="T16" fmla="*/ 7 w 30"/>
                <a:gd name="T17" fmla="*/ 97 h 108"/>
                <a:gd name="T18" fmla="*/ 11 w 30"/>
                <a:gd name="T19" fmla="*/ 99 h 108"/>
                <a:gd name="T20" fmla="*/ 9 w 30"/>
                <a:gd name="T21" fmla="*/ 73 h 108"/>
                <a:gd name="T22" fmla="*/ 11 w 30"/>
                <a:gd name="T23" fmla="*/ 57 h 108"/>
                <a:gd name="T24" fmla="*/ 9 w 30"/>
                <a:gd name="T25" fmla="*/ 22 h 108"/>
                <a:gd name="T26" fmla="*/ 14 w 30"/>
                <a:gd name="T27" fmla="*/ 10 h 108"/>
                <a:gd name="T28" fmla="*/ 14 w 30"/>
                <a:gd name="T29" fmla="*/ 58 h 108"/>
                <a:gd name="T30" fmla="*/ 12 w 30"/>
                <a:gd name="T31" fmla="*/ 82 h 108"/>
                <a:gd name="T32" fmla="*/ 14 w 30"/>
                <a:gd name="T33" fmla="*/ 99 h 108"/>
                <a:gd name="T34" fmla="*/ 14 w 30"/>
                <a:gd name="T35" fmla="*/ 103 h 108"/>
                <a:gd name="T36" fmla="*/ 14 w 30"/>
                <a:gd name="T37" fmla="*/ 108 h 108"/>
                <a:gd name="T38" fmla="*/ 15 w 30"/>
                <a:gd name="T39" fmla="*/ 108 h 108"/>
                <a:gd name="T40" fmla="*/ 17 w 30"/>
                <a:gd name="T41" fmla="*/ 108 h 108"/>
                <a:gd name="T42" fmla="*/ 20 w 30"/>
                <a:gd name="T43" fmla="*/ 88 h 108"/>
                <a:gd name="T44" fmla="*/ 20 w 30"/>
                <a:gd name="T45" fmla="*/ 77 h 108"/>
                <a:gd name="T46" fmla="*/ 24 w 30"/>
                <a:gd name="T47" fmla="*/ 56 h 108"/>
                <a:gd name="T48" fmla="*/ 24 w 30"/>
                <a:gd name="T49" fmla="*/ 45 h 108"/>
                <a:gd name="T50" fmla="*/ 30 w 30"/>
                <a:gd name="T51" fmla="*/ 6 h 108"/>
                <a:gd name="T52" fmla="*/ 2 w 30"/>
                <a:gd name="T53" fmla="*/ 1 h 108"/>
                <a:gd name="T54" fmla="*/ 4 w 30"/>
                <a:gd name="T55" fmla="*/ 1 h 108"/>
                <a:gd name="T56" fmla="*/ 4 w 30"/>
                <a:gd name="T57" fmla="*/ 22 h 108"/>
                <a:gd name="T58" fmla="*/ 11 w 30"/>
                <a:gd name="T59" fmla="*/ 57 h 108"/>
                <a:gd name="T60" fmla="*/ 11 w 30"/>
                <a:gd name="T61" fmla="*/ 57 h 108"/>
                <a:gd name="T62" fmla="*/ 8 w 30"/>
                <a:gd name="T63" fmla="*/ 73 h 108"/>
                <a:gd name="T64" fmla="*/ 8 w 30"/>
                <a:gd name="T65" fmla="*/ 73 h 108"/>
                <a:gd name="T66" fmla="*/ 10 w 30"/>
                <a:gd name="T67" fmla="*/ 93 h 108"/>
                <a:gd name="T68" fmla="*/ 9 w 30"/>
                <a:gd name="T69" fmla="*/ 98 h 108"/>
                <a:gd name="T70" fmla="*/ 8 w 30"/>
                <a:gd name="T71" fmla="*/ 97 h 108"/>
                <a:gd name="T72" fmla="*/ 9 w 30"/>
                <a:gd name="T73" fmla="*/ 86 h 108"/>
                <a:gd name="T74" fmla="*/ 9 w 30"/>
                <a:gd name="T75" fmla="*/ 86 h 108"/>
                <a:gd name="T76" fmla="*/ 9 w 30"/>
                <a:gd name="T77" fmla="*/ 86 h 108"/>
                <a:gd name="T78" fmla="*/ 9 w 30"/>
                <a:gd name="T79" fmla="*/ 65 h 108"/>
                <a:gd name="T80" fmla="*/ 9 w 30"/>
                <a:gd name="T81" fmla="*/ 50 h 108"/>
                <a:gd name="T82" fmla="*/ 4 w 30"/>
                <a:gd name="T83" fmla="*/ 28 h 108"/>
                <a:gd name="T84" fmla="*/ 4 w 30"/>
                <a:gd name="T85" fmla="*/ 28 h 108"/>
                <a:gd name="T86" fmla="*/ 4 w 30"/>
                <a:gd name="T87" fmla="*/ 27 h 108"/>
                <a:gd name="T88" fmla="*/ 2 w 30"/>
                <a:gd name="T89" fmla="*/ 1 h 108"/>
                <a:gd name="T90" fmla="*/ 15 w 30"/>
                <a:gd name="T91" fmla="*/ 10 h 108"/>
                <a:gd name="T92" fmla="*/ 16 w 30"/>
                <a:gd name="T93" fmla="*/ 11 h 108"/>
                <a:gd name="T94" fmla="*/ 16 w 30"/>
                <a:gd name="T95" fmla="*/ 59 h 108"/>
                <a:gd name="T96" fmla="*/ 14 w 30"/>
                <a:gd name="T97" fmla="*/ 71 h 108"/>
                <a:gd name="T98" fmla="*/ 14 w 30"/>
                <a:gd name="T99" fmla="*/ 82 h 108"/>
                <a:gd name="T100" fmla="*/ 16 w 30"/>
                <a:gd name="T101" fmla="*/ 107 h 108"/>
                <a:gd name="T102" fmla="*/ 15 w 30"/>
                <a:gd name="T103" fmla="*/ 107 h 108"/>
                <a:gd name="T104" fmla="*/ 15 w 30"/>
                <a:gd name="T105" fmla="*/ 107 h 108"/>
                <a:gd name="T106" fmla="*/ 13 w 30"/>
                <a:gd name="T107" fmla="*/ 82 h 108"/>
                <a:gd name="T108" fmla="*/ 13 w 30"/>
                <a:gd name="T109" fmla="*/ 82 h 108"/>
                <a:gd name="T110" fmla="*/ 15 w 30"/>
                <a:gd name="T111" fmla="*/ 59 h 108"/>
                <a:gd name="T112" fmla="*/ 15 w 30"/>
                <a:gd name="T113" fmla="*/ 58 h 108"/>
                <a:gd name="T114" fmla="*/ 15 w 30"/>
                <a:gd name="T115" fmla="*/ 1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 h="108">
                  <a:moveTo>
                    <a:pt x="30" y="6"/>
                  </a:moveTo>
                  <a:cubicBezTo>
                    <a:pt x="2" y="0"/>
                    <a:pt x="2" y="0"/>
                    <a:pt x="2" y="0"/>
                  </a:cubicBezTo>
                  <a:cubicBezTo>
                    <a:pt x="0" y="6"/>
                    <a:pt x="1" y="15"/>
                    <a:pt x="4" y="28"/>
                  </a:cubicBezTo>
                  <a:cubicBezTo>
                    <a:pt x="4" y="28"/>
                    <a:pt x="4" y="28"/>
                    <a:pt x="4" y="28"/>
                  </a:cubicBezTo>
                  <a:cubicBezTo>
                    <a:pt x="8" y="50"/>
                    <a:pt x="8" y="50"/>
                    <a:pt x="8" y="50"/>
                  </a:cubicBezTo>
                  <a:cubicBezTo>
                    <a:pt x="9" y="54"/>
                    <a:pt x="9" y="59"/>
                    <a:pt x="8" y="65"/>
                  </a:cubicBezTo>
                  <a:cubicBezTo>
                    <a:pt x="6" y="72"/>
                    <a:pt x="6" y="79"/>
                    <a:pt x="8" y="86"/>
                  </a:cubicBezTo>
                  <a:cubicBezTo>
                    <a:pt x="8" y="87"/>
                    <a:pt x="8" y="87"/>
                    <a:pt x="8" y="87"/>
                  </a:cubicBezTo>
                  <a:cubicBezTo>
                    <a:pt x="9" y="90"/>
                    <a:pt x="9" y="94"/>
                    <a:pt x="7" y="97"/>
                  </a:cubicBezTo>
                  <a:cubicBezTo>
                    <a:pt x="8" y="98"/>
                    <a:pt x="10" y="98"/>
                    <a:pt x="11" y="99"/>
                  </a:cubicBezTo>
                  <a:cubicBezTo>
                    <a:pt x="9" y="73"/>
                    <a:pt x="9" y="73"/>
                    <a:pt x="9" y="73"/>
                  </a:cubicBezTo>
                  <a:cubicBezTo>
                    <a:pt x="11" y="57"/>
                    <a:pt x="11" y="57"/>
                    <a:pt x="11" y="57"/>
                  </a:cubicBezTo>
                  <a:cubicBezTo>
                    <a:pt x="9" y="22"/>
                    <a:pt x="9" y="22"/>
                    <a:pt x="9" y="22"/>
                  </a:cubicBezTo>
                  <a:cubicBezTo>
                    <a:pt x="14" y="10"/>
                    <a:pt x="14" y="10"/>
                    <a:pt x="14" y="10"/>
                  </a:cubicBezTo>
                  <a:cubicBezTo>
                    <a:pt x="14" y="58"/>
                    <a:pt x="14" y="58"/>
                    <a:pt x="14" y="58"/>
                  </a:cubicBezTo>
                  <a:cubicBezTo>
                    <a:pt x="11" y="68"/>
                    <a:pt x="10" y="75"/>
                    <a:pt x="12" y="82"/>
                  </a:cubicBezTo>
                  <a:cubicBezTo>
                    <a:pt x="14" y="99"/>
                    <a:pt x="14" y="99"/>
                    <a:pt x="14" y="99"/>
                  </a:cubicBezTo>
                  <a:cubicBezTo>
                    <a:pt x="14" y="103"/>
                    <a:pt x="14" y="103"/>
                    <a:pt x="14" y="103"/>
                  </a:cubicBezTo>
                  <a:cubicBezTo>
                    <a:pt x="14" y="108"/>
                    <a:pt x="14" y="108"/>
                    <a:pt x="14" y="108"/>
                  </a:cubicBezTo>
                  <a:cubicBezTo>
                    <a:pt x="15" y="108"/>
                    <a:pt x="15" y="108"/>
                    <a:pt x="15" y="108"/>
                  </a:cubicBezTo>
                  <a:cubicBezTo>
                    <a:pt x="16" y="108"/>
                    <a:pt x="16" y="108"/>
                    <a:pt x="17" y="108"/>
                  </a:cubicBezTo>
                  <a:cubicBezTo>
                    <a:pt x="20" y="88"/>
                    <a:pt x="20" y="88"/>
                    <a:pt x="20" y="88"/>
                  </a:cubicBezTo>
                  <a:cubicBezTo>
                    <a:pt x="20" y="77"/>
                    <a:pt x="20" y="77"/>
                    <a:pt x="20" y="77"/>
                  </a:cubicBezTo>
                  <a:cubicBezTo>
                    <a:pt x="24" y="56"/>
                    <a:pt x="24" y="56"/>
                    <a:pt x="24" y="56"/>
                  </a:cubicBezTo>
                  <a:cubicBezTo>
                    <a:pt x="24" y="45"/>
                    <a:pt x="24" y="45"/>
                    <a:pt x="24" y="45"/>
                  </a:cubicBezTo>
                  <a:lnTo>
                    <a:pt x="30" y="6"/>
                  </a:lnTo>
                  <a:close/>
                  <a:moveTo>
                    <a:pt x="2" y="1"/>
                  </a:moveTo>
                  <a:cubicBezTo>
                    <a:pt x="4" y="1"/>
                    <a:pt x="4" y="1"/>
                    <a:pt x="4" y="1"/>
                  </a:cubicBezTo>
                  <a:cubicBezTo>
                    <a:pt x="2" y="8"/>
                    <a:pt x="3" y="15"/>
                    <a:pt x="4" y="22"/>
                  </a:cubicBezTo>
                  <a:cubicBezTo>
                    <a:pt x="11" y="57"/>
                    <a:pt x="11" y="57"/>
                    <a:pt x="11" y="57"/>
                  </a:cubicBezTo>
                  <a:cubicBezTo>
                    <a:pt x="11" y="57"/>
                    <a:pt x="11" y="57"/>
                    <a:pt x="11" y="57"/>
                  </a:cubicBezTo>
                  <a:cubicBezTo>
                    <a:pt x="8" y="73"/>
                    <a:pt x="8" y="73"/>
                    <a:pt x="8" y="73"/>
                  </a:cubicBezTo>
                  <a:cubicBezTo>
                    <a:pt x="8" y="73"/>
                    <a:pt x="8" y="73"/>
                    <a:pt x="8" y="73"/>
                  </a:cubicBezTo>
                  <a:cubicBezTo>
                    <a:pt x="10" y="93"/>
                    <a:pt x="10" y="93"/>
                    <a:pt x="10" y="93"/>
                  </a:cubicBezTo>
                  <a:cubicBezTo>
                    <a:pt x="9" y="98"/>
                    <a:pt x="9" y="98"/>
                    <a:pt x="9" y="98"/>
                  </a:cubicBezTo>
                  <a:cubicBezTo>
                    <a:pt x="9" y="97"/>
                    <a:pt x="8" y="97"/>
                    <a:pt x="8" y="97"/>
                  </a:cubicBezTo>
                  <a:cubicBezTo>
                    <a:pt x="9" y="93"/>
                    <a:pt x="10" y="90"/>
                    <a:pt x="9" y="86"/>
                  </a:cubicBezTo>
                  <a:cubicBezTo>
                    <a:pt x="9" y="86"/>
                    <a:pt x="9" y="86"/>
                    <a:pt x="9" y="86"/>
                  </a:cubicBezTo>
                  <a:cubicBezTo>
                    <a:pt x="9" y="86"/>
                    <a:pt x="9" y="86"/>
                    <a:pt x="9" y="86"/>
                  </a:cubicBezTo>
                  <a:cubicBezTo>
                    <a:pt x="7" y="79"/>
                    <a:pt x="7" y="72"/>
                    <a:pt x="9" y="65"/>
                  </a:cubicBezTo>
                  <a:cubicBezTo>
                    <a:pt x="10" y="59"/>
                    <a:pt x="10" y="54"/>
                    <a:pt x="9" y="50"/>
                  </a:cubicBezTo>
                  <a:cubicBezTo>
                    <a:pt x="4" y="28"/>
                    <a:pt x="4" y="28"/>
                    <a:pt x="4" y="28"/>
                  </a:cubicBezTo>
                  <a:cubicBezTo>
                    <a:pt x="4" y="28"/>
                    <a:pt x="4" y="28"/>
                    <a:pt x="4" y="28"/>
                  </a:cubicBezTo>
                  <a:cubicBezTo>
                    <a:pt x="4" y="27"/>
                    <a:pt x="4" y="27"/>
                    <a:pt x="4" y="27"/>
                  </a:cubicBezTo>
                  <a:cubicBezTo>
                    <a:pt x="2" y="16"/>
                    <a:pt x="1" y="7"/>
                    <a:pt x="2" y="1"/>
                  </a:cubicBezTo>
                  <a:close/>
                  <a:moveTo>
                    <a:pt x="15" y="10"/>
                  </a:moveTo>
                  <a:cubicBezTo>
                    <a:pt x="16" y="11"/>
                    <a:pt x="16" y="11"/>
                    <a:pt x="16" y="11"/>
                  </a:cubicBezTo>
                  <a:cubicBezTo>
                    <a:pt x="16" y="59"/>
                    <a:pt x="16" y="59"/>
                    <a:pt x="16" y="59"/>
                  </a:cubicBezTo>
                  <a:cubicBezTo>
                    <a:pt x="15" y="63"/>
                    <a:pt x="14" y="67"/>
                    <a:pt x="14" y="71"/>
                  </a:cubicBezTo>
                  <a:cubicBezTo>
                    <a:pt x="13" y="75"/>
                    <a:pt x="13" y="79"/>
                    <a:pt x="14" y="82"/>
                  </a:cubicBezTo>
                  <a:cubicBezTo>
                    <a:pt x="16" y="107"/>
                    <a:pt x="16" y="107"/>
                    <a:pt x="16" y="107"/>
                  </a:cubicBezTo>
                  <a:cubicBezTo>
                    <a:pt x="15" y="107"/>
                    <a:pt x="15" y="107"/>
                    <a:pt x="15" y="107"/>
                  </a:cubicBezTo>
                  <a:cubicBezTo>
                    <a:pt x="15" y="107"/>
                    <a:pt x="15" y="107"/>
                    <a:pt x="15" y="107"/>
                  </a:cubicBezTo>
                  <a:cubicBezTo>
                    <a:pt x="13" y="82"/>
                    <a:pt x="13" y="82"/>
                    <a:pt x="13" y="82"/>
                  </a:cubicBezTo>
                  <a:cubicBezTo>
                    <a:pt x="13" y="82"/>
                    <a:pt x="13" y="82"/>
                    <a:pt x="13" y="82"/>
                  </a:cubicBezTo>
                  <a:cubicBezTo>
                    <a:pt x="11" y="75"/>
                    <a:pt x="12" y="68"/>
                    <a:pt x="15" y="59"/>
                  </a:cubicBezTo>
                  <a:cubicBezTo>
                    <a:pt x="15" y="58"/>
                    <a:pt x="15" y="58"/>
                    <a:pt x="15" y="58"/>
                  </a:cubicBezTo>
                  <a:lnTo>
                    <a:pt x="15" y="10"/>
                  </a:lnTo>
                  <a:close/>
                </a:path>
              </a:pathLst>
            </a:custGeom>
            <a:solidFill>
              <a:srgbClr val="B2BCD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92" name="Freeform 847"/>
            <p:cNvSpPr/>
            <p:nvPr/>
          </p:nvSpPr>
          <p:spPr bwMode="auto">
            <a:xfrm>
              <a:off x="30162" y="333375"/>
              <a:ext cx="38100" cy="363538"/>
            </a:xfrm>
            <a:custGeom>
              <a:avLst/>
              <a:gdLst>
                <a:gd name="T0" fmla="*/ 3 w 10"/>
                <a:gd name="T1" fmla="*/ 0 h 97"/>
                <a:gd name="T2" fmla="*/ 1 w 10"/>
                <a:gd name="T3" fmla="*/ 0 h 97"/>
                <a:gd name="T4" fmla="*/ 3 w 10"/>
                <a:gd name="T5" fmla="*/ 26 h 97"/>
                <a:gd name="T6" fmla="*/ 3 w 10"/>
                <a:gd name="T7" fmla="*/ 27 h 97"/>
                <a:gd name="T8" fmla="*/ 3 w 10"/>
                <a:gd name="T9" fmla="*/ 27 h 97"/>
                <a:gd name="T10" fmla="*/ 8 w 10"/>
                <a:gd name="T11" fmla="*/ 49 h 97"/>
                <a:gd name="T12" fmla="*/ 8 w 10"/>
                <a:gd name="T13" fmla="*/ 64 h 97"/>
                <a:gd name="T14" fmla="*/ 8 w 10"/>
                <a:gd name="T15" fmla="*/ 85 h 97"/>
                <a:gd name="T16" fmla="*/ 8 w 10"/>
                <a:gd name="T17" fmla="*/ 85 h 97"/>
                <a:gd name="T18" fmla="*/ 8 w 10"/>
                <a:gd name="T19" fmla="*/ 85 h 97"/>
                <a:gd name="T20" fmla="*/ 7 w 10"/>
                <a:gd name="T21" fmla="*/ 96 h 97"/>
                <a:gd name="T22" fmla="*/ 8 w 10"/>
                <a:gd name="T23" fmla="*/ 97 h 97"/>
                <a:gd name="T24" fmla="*/ 9 w 10"/>
                <a:gd name="T25" fmla="*/ 92 h 97"/>
                <a:gd name="T26" fmla="*/ 7 w 10"/>
                <a:gd name="T27" fmla="*/ 72 h 97"/>
                <a:gd name="T28" fmla="*/ 7 w 10"/>
                <a:gd name="T29" fmla="*/ 72 h 97"/>
                <a:gd name="T30" fmla="*/ 10 w 10"/>
                <a:gd name="T31" fmla="*/ 56 h 97"/>
                <a:gd name="T32" fmla="*/ 10 w 10"/>
                <a:gd name="T33" fmla="*/ 56 h 97"/>
                <a:gd name="T34" fmla="*/ 3 w 10"/>
                <a:gd name="T35" fmla="*/ 21 h 97"/>
                <a:gd name="T36" fmla="*/ 3 w 10"/>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7">
                  <a:moveTo>
                    <a:pt x="3" y="0"/>
                  </a:moveTo>
                  <a:cubicBezTo>
                    <a:pt x="1" y="0"/>
                    <a:pt x="1" y="0"/>
                    <a:pt x="1" y="0"/>
                  </a:cubicBezTo>
                  <a:cubicBezTo>
                    <a:pt x="0" y="6"/>
                    <a:pt x="1" y="15"/>
                    <a:pt x="3" y="26"/>
                  </a:cubicBezTo>
                  <a:cubicBezTo>
                    <a:pt x="3" y="27"/>
                    <a:pt x="3" y="27"/>
                    <a:pt x="3" y="27"/>
                  </a:cubicBezTo>
                  <a:cubicBezTo>
                    <a:pt x="3" y="27"/>
                    <a:pt x="3" y="27"/>
                    <a:pt x="3" y="27"/>
                  </a:cubicBezTo>
                  <a:cubicBezTo>
                    <a:pt x="8" y="49"/>
                    <a:pt x="8" y="49"/>
                    <a:pt x="8" y="49"/>
                  </a:cubicBezTo>
                  <a:cubicBezTo>
                    <a:pt x="9" y="53"/>
                    <a:pt x="9" y="58"/>
                    <a:pt x="8" y="64"/>
                  </a:cubicBezTo>
                  <a:cubicBezTo>
                    <a:pt x="6" y="71"/>
                    <a:pt x="6" y="78"/>
                    <a:pt x="8" y="85"/>
                  </a:cubicBezTo>
                  <a:cubicBezTo>
                    <a:pt x="8" y="85"/>
                    <a:pt x="8" y="85"/>
                    <a:pt x="8" y="85"/>
                  </a:cubicBezTo>
                  <a:cubicBezTo>
                    <a:pt x="8" y="85"/>
                    <a:pt x="8" y="85"/>
                    <a:pt x="8" y="85"/>
                  </a:cubicBezTo>
                  <a:cubicBezTo>
                    <a:pt x="9" y="89"/>
                    <a:pt x="8" y="92"/>
                    <a:pt x="7" y="96"/>
                  </a:cubicBezTo>
                  <a:cubicBezTo>
                    <a:pt x="7" y="96"/>
                    <a:pt x="8" y="96"/>
                    <a:pt x="8" y="97"/>
                  </a:cubicBezTo>
                  <a:cubicBezTo>
                    <a:pt x="9" y="92"/>
                    <a:pt x="9" y="92"/>
                    <a:pt x="9" y="92"/>
                  </a:cubicBezTo>
                  <a:cubicBezTo>
                    <a:pt x="7" y="72"/>
                    <a:pt x="7" y="72"/>
                    <a:pt x="7" y="72"/>
                  </a:cubicBezTo>
                  <a:cubicBezTo>
                    <a:pt x="7" y="72"/>
                    <a:pt x="7" y="72"/>
                    <a:pt x="7" y="72"/>
                  </a:cubicBezTo>
                  <a:cubicBezTo>
                    <a:pt x="10" y="56"/>
                    <a:pt x="10" y="56"/>
                    <a:pt x="10" y="56"/>
                  </a:cubicBezTo>
                  <a:cubicBezTo>
                    <a:pt x="10" y="56"/>
                    <a:pt x="10" y="56"/>
                    <a:pt x="10" y="56"/>
                  </a:cubicBezTo>
                  <a:cubicBezTo>
                    <a:pt x="3" y="21"/>
                    <a:pt x="3" y="21"/>
                    <a:pt x="3" y="21"/>
                  </a:cubicBezTo>
                  <a:cubicBezTo>
                    <a:pt x="2" y="14"/>
                    <a:pt x="1" y="7"/>
                    <a:pt x="3" y="0"/>
                  </a:cubicBezTo>
                  <a:close/>
                </a:path>
              </a:pathLst>
            </a:custGeom>
            <a:solidFill>
              <a:srgbClr val="D5DAE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93" name="Freeform 848"/>
            <p:cNvSpPr/>
            <p:nvPr/>
          </p:nvSpPr>
          <p:spPr bwMode="auto">
            <a:xfrm>
              <a:off x="68262" y="366713"/>
              <a:ext cx="19050" cy="363538"/>
            </a:xfrm>
            <a:custGeom>
              <a:avLst/>
              <a:gdLst>
                <a:gd name="T0" fmla="*/ 5 w 5"/>
                <a:gd name="T1" fmla="*/ 1 h 97"/>
                <a:gd name="T2" fmla="*/ 4 w 5"/>
                <a:gd name="T3" fmla="*/ 0 h 97"/>
                <a:gd name="T4" fmla="*/ 4 w 5"/>
                <a:gd name="T5" fmla="*/ 48 h 97"/>
                <a:gd name="T6" fmla="*/ 4 w 5"/>
                <a:gd name="T7" fmla="*/ 49 h 97"/>
                <a:gd name="T8" fmla="*/ 2 w 5"/>
                <a:gd name="T9" fmla="*/ 72 h 97"/>
                <a:gd name="T10" fmla="*/ 2 w 5"/>
                <a:gd name="T11" fmla="*/ 72 h 97"/>
                <a:gd name="T12" fmla="*/ 4 w 5"/>
                <a:gd name="T13" fmla="*/ 97 h 97"/>
                <a:gd name="T14" fmla="*/ 4 w 5"/>
                <a:gd name="T15" fmla="*/ 97 h 97"/>
                <a:gd name="T16" fmla="*/ 5 w 5"/>
                <a:gd name="T17" fmla="*/ 97 h 97"/>
                <a:gd name="T18" fmla="*/ 3 w 5"/>
                <a:gd name="T19" fmla="*/ 72 h 97"/>
                <a:gd name="T20" fmla="*/ 3 w 5"/>
                <a:gd name="T21" fmla="*/ 61 h 97"/>
                <a:gd name="T22" fmla="*/ 5 w 5"/>
                <a:gd name="T23" fmla="*/ 49 h 97"/>
                <a:gd name="T24" fmla="*/ 5 w 5"/>
                <a:gd name="T25" fmla="*/ 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97">
                  <a:moveTo>
                    <a:pt x="5" y="1"/>
                  </a:moveTo>
                  <a:cubicBezTo>
                    <a:pt x="4" y="0"/>
                    <a:pt x="4" y="0"/>
                    <a:pt x="4" y="0"/>
                  </a:cubicBezTo>
                  <a:cubicBezTo>
                    <a:pt x="4" y="48"/>
                    <a:pt x="4" y="48"/>
                    <a:pt x="4" y="48"/>
                  </a:cubicBezTo>
                  <a:cubicBezTo>
                    <a:pt x="4" y="49"/>
                    <a:pt x="4" y="49"/>
                    <a:pt x="4" y="49"/>
                  </a:cubicBezTo>
                  <a:cubicBezTo>
                    <a:pt x="1" y="58"/>
                    <a:pt x="0" y="65"/>
                    <a:pt x="2" y="72"/>
                  </a:cubicBezTo>
                  <a:cubicBezTo>
                    <a:pt x="2" y="72"/>
                    <a:pt x="2" y="72"/>
                    <a:pt x="2" y="72"/>
                  </a:cubicBezTo>
                  <a:cubicBezTo>
                    <a:pt x="4" y="97"/>
                    <a:pt x="4" y="97"/>
                    <a:pt x="4" y="97"/>
                  </a:cubicBezTo>
                  <a:cubicBezTo>
                    <a:pt x="4" y="97"/>
                    <a:pt x="4" y="97"/>
                    <a:pt x="4" y="97"/>
                  </a:cubicBezTo>
                  <a:cubicBezTo>
                    <a:pt x="5" y="97"/>
                    <a:pt x="5" y="97"/>
                    <a:pt x="5" y="97"/>
                  </a:cubicBezTo>
                  <a:cubicBezTo>
                    <a:pt x="3" y="72"/>
                    <a:pt x="3" y="72"/>
                    <a:pt x="3" y="72"/>
                  </a:cubicBezTo>
                  <a:cubicBezTo>
                    <a:pt x="2" y="69"/>
                    <a:pt x="2" y="65"/>
                    <a:pt x="3" y="61"/>
                  </a:cubicBezTo>
                  <a:cubicBezTo>
                    <a:pt x="3" y="57"/>
                    <a:pt x="4" y="53"/>
                    <a:pt x="5" y="49"/>
                  </a:cubicBezTo>
                  <a:lnTo>
                    <a:pt x="5" y="1"/>
                  </a:lnTo>
                  <a:close/>
                </a:path>
              </a:pathLst>
            </a:custGeom>
            <a:solidFill>
              <a:srgbClr val="D5DAE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94" name="Freeform 849"/>
            <p:cNvSpPr>
              <a:spLocks noEditPoints="1"/>
            </p:cNvSpPr>
            <p:nvPr/>
          </p:nvSpPr>
          <p:spPr bwMode="auto">
            <a:xfrm>
              <a:off x="146050" y="127000"/>
              <a:ext cx="26988" cy="63500"/>
            </a:xfrm>
            <a:custGeom>
              <a:avLst/>
              <a:gdLst>
                <a:gd name="T0" fmla="*/ 4 w 7"/>
                <a:gd name="T1" fmla="*/ 15 h 17"/>
                <a:gd name="T2" fmla="*/ 5 w 7"/>
                <a:gd name="T3" fmla="*/ 15 h 17"/>
                <a:gd name="T4" fmla="*/ 7 w 7"/>
                <a:gd name="T5" fmla="*/ 0 h 17"/>
                <a:gd name="T6" fmla="*/ 0 w 7"/>
                <a:gd name="T7" fmla="*/ 17 h 17"/>
                <a:gd name="T8" fmla="*/ 4 w 7"/>
                <a:gd name="T9" fmla="*/ 15 h 17"/>
                <a:gd name="T10" fmla="*/ 6 w 7"/>
                <a:gd name="T11" fmla="*/ 3 h 17"/>
                <a:gd name="T12" fmla="*/ 6 w 7"/>
                <a:gd name="T13" fmla="*/ 4 h 17"/>
                <a:gd name="T14" fmla="*/ 2 w 7"/>
                <a:gd name="T15" fmla="*/ 14 h 17"/>
                <a:gd name="T16" fmla="*/ 1 w 7"/>
                <a:gd name="T17" fmla="*/ 15 h 17"/>
                <a:gd name="T18" fmla="*/ 6 w 7"/>
                <a:gd name="T19"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7">
                  <a:moveTo>
                    <a:pt x="4" y="15"/>
                  </a:moveTo>
                  <a:cubicBezTo>
                    <a:pt x="5" y="15"/>
                    <a:pt x="5" y="15"/>
                    <a:pt x="5" y="15"/>
                  </a:cubicBezTo>
                  <a:cubicBezTo>
                    <a:pt x="7" y="0"/>
                    <a:pt x="7" y="0"/>
                    <a:pt x="7" y="0"/>
                  </a:cubicBezTo>
                  <a:cubicBezTo>
                    <a:pt x="2" y="4"/>
                    <a:pt x="0" y="10"/>
                    <a:pt x="0" y="17"/>
                  </a:cubicBezTo>
                  <a:cubicBezTo>
                    <a:pt x="1" y="16"/>
                    <a:pt x="3" y="15"/>
                    <a:pt x="4" y="15"/>
                  </a:cubicBezTo>
                  <a:close/>
                  <a:moveTo>
                    <a:pt x="6" y="3"/>
                  </a:moveTo>
                  <a:cubicBezTo>
                    <a:pt x="6" y="4"/>
                    <a:pt x="6" y="4"/>
                    <a:pt x="6" y="4"/>
                  </a:cubicBezTo>
                  <a:cubicBezTo>
                    <a:pt x="4" y="7"/>
                    <a:pt x="2" y="11"/>
                    <a:pt x="2" y="14"/>
                  </a:cubicBezTo>
                  <a:cubicBezTo>
                    <a:pt x="1" y="15"/>
                    <a:pt x="1" y="15"/>
                    <a:pt x="1" y="15"/>
                  </a:cubicBezTo>
                  <a:cubicBezTo>
                    <a:pt x="1" y="9"/>
                    <a:pt x="3" y="5"/>
                    <a:pt x="6" y="3"/>
                  </a:cubicBezTo>
                  <a:close/>
                </a:path>
              </a:pathLst>
            </a:custGeom>
            <a:solidFill>
              <a:srgbClr val="5A6B8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95" name="Freeform 850"/>
            <p:cNvSpPr/>
            <p:nvPr/>
          </p:nvSpPr>
          <p:spPr bwMode="auto">
            <a:xfrm>
              <a:off x="150812" y="138113"/>
              <a:ext cx="17463" cy="44450"/>
            </a:xfrm>
            <a:custGeom>
              <a:avLst/>
              <a:gdLst>
                <a:gd name="T0" fmla="*/ 5 w 5"/>
                <a:gd name="T1" fmla="*/ 1 h 12"/>
                <a:gd name="T2" fmla="*/ 5 w 5"/>
                <a:gd name="T3" fmla="*/ 0 h 12"/>
                <a:gd name="T4" fmla="*/ 0 w 5"/>
                <a:gd name="T5" fmla="*/ 12 h 12"/>
                <a:gd name="T6" fmla="*/ 1 w 5"/>
                <a:gd name="T7" fmla="*/ 11 h 12"/>
                <a:gd name="T8" fmla="*/ 5 w 5"/>
                <a:gd name="T9" fmla="*/ 1 h 12"/>
              </a:gdLst>
              <a:ahLst/>
              <a:cxnLst>
                <a:cxn ang="0">
                  <a:pos x="T0" y="T1"/>
                </a:cxn>
                <a:cxn ang="0">
                  <a:pos x="T2" y="T3"/>
                </a:cxn>
                <a:cxn ang="0">
                  <a:pos x="T4" y="T5"/>
                </a:cxn>
                <a:cxn ang="0">
                  <a:pos x="T6" y="T7"/>
                </a:cxn>
                <a:cxn ang="0">
                  <a:pos x="T8" y="T9"/>
                </a:cxn>
              </a:cxnLst>
              <a:rect l="0" t="0" r="r" b="b"/>
              <a:pathLst>
                <a:path w="5" h="12">
                  <a:moveTo>
                    <a:pt x="5" y="1"/>
                  </a:moveTo>
                  <a:cubicBezTo>
                    <a:pt x="5" y="0"/>
                    <a:pt x="5" y="0"/>
                    <a:pt x="5" y="0"/>
                  </a:cubicBezTo>
                  <a:cubicBezTo>
                    <a:pt x="2" y="2"/>
                    <a:pt x="0" y="6"/>
                    <a:pt x="0" y="12"/>
                  </a:cubicBezTo>
                  <a:cubicBezTo>
                    <a:pt x="1" y="11"/>
                    <a:pt x="1" y="11"/>
                    <a:pt x="1" y="11"/>
                  </a:cubicBezTo>
                  <a:cubicBezTo>
                    <a:pt x="1" y="8"/>
                    <a:pt x="3" y="4"/>
                    <a:pt x="5" y="1"/>
                  </a:cubicBezTo>
                  <a:close/>
                </a:path>
              </a:pathLst>
            </a:custGeom>
            <a:solidFill>
              <a:srgbClr val="778BA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96" name="Freeform 851"/>
            <p:cNvSpPr/>
            <p:nvPr/>
          </p:nvSpPr>
          <p:spPr bwMode="auto">
            <a:xfrm>
              <a:off x="165100" y="127000"/>
              <a:ext cx="26988" cy="55563"/>
            </a:xfrm>
            <a:custGeom>
              <a:avLst/>
              <a:gdLst>
                <a:gd name="T0" fmla="*/ 4 w 7"/>
                <a:gd name="T1" fmla="*/ 14 h 15"/>
                <a:gd name="T2" fmla="*/ 7 w 7"/>
                <a:gd name="T3" fmla="*/ 14 h 15"/>
                <a:gd name="T4" fmla="*/ 2 w 7"/>
                <a:gd name="T5" fmla="*/ 0 h 15"/>
                <a:gd name="T6" fmla="*/ 0 w 7"/>
                <a:gd name="T7" fmla="*/ 15 h 15"/>
                <a:gd name="T8" fmla="*/ 4 w 7"/>
                <a:gd name="T9" fmla="*/ 14 h 15"/>
              </a:gdLst>
              <a:ahLst/>
              <a:cxnLst>
                <a:cxn ang="0">
                  <a:pos x="T0" y="T1"/>
                </a:cxn>
                <a:cxn ang="0">
                  <a:pos x="T2" y="T3"/>
                </a:cxn>
                <a:cxn ang="0">
                  <a:pos x="T4" y="T5"/>
                </a:cxn>
                <a:cxn ang="0">
                  <a:pos x="T6" y="T7"/>
                </a:cxn>
                <a:cxn ang="0">
                  <a:pos x="T8" y="T9"/>
                </a:cxn>
              </a:cxnLst>
              <a:rect l="0" t="0" r="r" b="b"/>
              <a:pathLst>
                <a:path w="7" h="15">
                  <a:moveTo>
                    <a:pt x="4" y="14"/>
                  </a:moveTo>
                  <a:cubicBezTo>
                    <a:pt x="5" y="14"/>
                    <a:pt x="6" y="14"/>
                    <a:pt x="7" y="14"/>
                  </a:cubicBezTo>
                  <a:cubicBezTo>
                    <a:pt x="7" y="8"/>
                    <a:pt x="5" y="4"/>
                    <a:pt x="2" y="0"/>
                  </a:cubicBezTo>
                  <a:cubicBezTo>
                    <a:pt x="0" y="15"/>
                    <a:pt x="0" y="15"/>
                    <a:pt x="0" y="15"/>
                  </a:cubicBezTo>
                  <a:cubicBezTo>
                    <a:pt x="1" y="14"/>
                    <a:pt x="2" y="14"/>
                    <a:pt x="4" y="14"/>
                  </a:cubicBezTo>
                  <a:close/>
                </a:path>
              </a:pathLst>
            </a:custGeom>
            <a:solidFill>
              <a:srgbClr val="32414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97" name="Freeform 852"/>
            <p:cNvSpPr/>
            <p:nvPr/>
          </p:nvSpPr>
          <p:spPr bwMode="auto">
            <a:xfrm>
              <a:off x="180975" y="179388"/>
              <a:ext cx="11113" cy="7938"/>
            </a:xfrm>
            <a:custGeom>
              <a:avLst/>
              <a:gdLst>
                <a:gd name="T0" fmla="*/ 3 w 3"/>
                <a:gd name="T1" fmla="*/ 0 h 2"/>
                <a:gd name="T2" fmla="*/ 0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2" y="0"/>
                    <a:pt x="1" y="0"/>
                    <a:pt x="0" y="0"/>
                  </a:cubicBezTo>
                  <a:cubicBezTo>
                    <a:pt x="0" y="1"/>
                    <a:pt x="0" y="2"/>
                    <a:pt x="0" y="2"/>
                  </a:cubicBez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98" name="Freeform 853"/>
            <p:cNvSpPr/>
            <p:nvPr/>
          </p:nvSpPr>
          <p:spPr bwMode="auto">
            <a:xfrm>
              <a:off x="165100" y="258763"/>
              <a:ext cx="3175" cy="14288"/>
            </a:xfrm>
            <a:custGeom>
              <a:avLst/>
              <a:gdLst>
                <a:gd name="T0" fmla="*/ 1 w 1"/>
                <a:gd name="T1" fmla="*/ 3 h 4"/>
                <a:gd name="T2" fmla="*/ 1 w 1"/>
                <a:gd name="T3" fmla="*/ 0 h 4"/>
                <a:gd name="T4" fmla="*/ 0 w 1"/>
                <a:gd name="T5" fmla="*/ 2 h 4"/>
                <a:gd name="T6" fmla="*/ 1 w 1"/>
                <a:gd name="T7" fmla="*/ 4 h 4"/>
                <a:gd name="T8" fmla="*/ 1 w 1"/>
                <a:gd name="T9" fmla="*/ 3 h 4"/>
              </a:gdLst>
              <a:ahLst/>
              <a:cxnLst>
                <a:cxn ang="0">
                  <a:pos x="T0" y="T1"/>
                </a:cxn>
                <a:cxn ang="0">
                  <a:pos x="T2" y="T3"/>
                </a:cxn>
                <a:cxn ang="0">
                  <a:pos x="T4" y="T5"/>
                </a:cxn>
                <a:cxn ang="0">
                  <a:pos x="T6" y="T7"/>
                </a:cxn>
                <a:cxn ang="0">
                  <a:pos x="T8" y="T9"/>
                </a:cxn>
              </a:cxnLst>
              <a:rect l="0" t="0" r="r" b="b"/>
              <a:pathLst>
                <a:path w="1" h="4">
                  <a:moveTo>
                    <a:pt x="1" y="3"/>
                  </a:moveTo>
                  <a:cubicBezTo>
                    <a:pt x="1" y="0"/>
                    <a:pt x="1" y="0"/>
                    <a:pt x="1" y="0"/>
                  </a:cubicBezTo>
                  <a:cubicBezTo>
                    <a:pt x="1" y="1"/>
                    <a:pt x="1" y="1"/>
                    <a:pt x="0" y="2"/>
                  </a:cubicBezTo>
                  <a:cubicBezTo>
                    <a:pt x="1" y="4"/>
                    <a:pt x="1" y="4"/>
                    <a:pt x="1" y="4"/>
                  </a:cubicBezTo>
                  <a:lnTo>
                    <a:pt x="1" y="3"/>
                  </a:ln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099" name="Freeform 854"/>
            <p:cNvSpPr/>
            <p:nvPr/>
          </p:nvSpPr>
          <p:spPr bwMode="auto">
            <a:xfrm>
              <a:off x="157162" y="269875"/>
              <a:ext cx="4763" cy="11113"/>
            </a:xfrm>
            <a:custGeom>
              <a:avLst/>
              <a:gdLst>
                <a:gd name="T0" fmla="*/ 0 w 1"/>
                <a:gd name="T1" fmla="*/ 0 h 3"/>
                <a:gd name="T2" fmla="*/ 0 w 1"/>
                <a:gd name="T3" fmla="*/ 0 h 3"/>
                <a:gd name="T4" fmla="*/ 0 w 1"/>
                <a:gd name="T5" fmla="*/ 2 h 3"/>
                <a:gd name="T6" fmla="*/ 0 w 1"/>
                <a:gd name="T7" fmla="*/ 3 h 3"/>
                <a:gd name="T8" fmla="*/ 1 w 1"/>
                <a:gd name="T9" fmla="*/ 3 h 3"/>
                <a:gd name="T10" fmla="*/ 1 w 1"/>
                <a:gd name="T11" fmla="*/ 3 h 3"/>
                <a:gd name="T12" fmla="*/ 1 w 1"/>
                <a:gd name="T13" fmla="*/ 3 h 3"/>
                <a:gd name="T14" fmla="*/ 1 w 1"/>
                <a:gd name="T15" fmla="*/ 3 h 3"/>
                <a:gd name="T16" fmla="*/ 0 w 1"/>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0" y="0"/>
                  </a:moveTo>
                  <a:cubicBezTo>
                    <a:pt x="0" y="0"/>
                    <a:pt x="0" y="0"/>
                    <a:pt x="0" y="0"/>
                  </a:cubicBezTo>
                  <a:cubicBezTo>
                    <a:pt x="0" y="1"/>
                    <a:pt x="0" y="1"/>
                    <a:pt x="0" y="2"/>
                  </a:cubicBezTo>
                  <a:cubicBezTo>
                    <a:pt x="0" y="3"/>
                    <a:pt x="0" y="3"/>
                    <a:pt x="0" y="3"/>
                  </a:cubicBezTo>
                  <a:cubicBezTo>
                    <a:pt x="1" y="3"/>
                    <a:pt x="1" y="3"/>
                    <a:pt x="1" y="3"/>
                  </a:cubicBezTo>
                  <a:cubicBezTo>
                    <a:pt x="1" y="3"/>
                    <a:pt x="1" y="3"/>
                    <a:pt x="1" y="3"/>
                  </a:cubicBezTo>
                  <a:cubicBezTo>
                    <a:pt x="1" y="3"/>
                    <a:pt x="1" y="3"/>
                    <a:pt x="1" y="3"/>
                  </a:cubicBezTo>
                  <a:cubicBezTo>
                    <a:pt x="1" y="3"/>
                    <a:pt x="1" y="3"/>
                    <a:pt x="1" y="3"/>
                  </a:cubicBezTo>
                  <a:lnTo>
                    <a:pt x="0" y="0"/>
                  </a:ln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00" name="Freeform 855"/>
            <p:cNvSpPr/>
            <p:nvPr/>
          </p:nvSpPr>
          <p:spPr bwMode="auto">
            <a:xfrm>
              <a:off x="161925" y="265113"/>
              <a:ext cx="3175" cy="12700"/>
            </a:xfrm>
            <a:custGeom>
              <a:avLst/>
              <a:gdLst>
                <a:gd name="T0" fmla="*/ 2 w 2"/>
                <a:gd name="T1" fmla="*/ 0 h 8"/>
                <a:gd name="T2" fmla="*/ 0 w 2"/>
                <a:gd name="T3" fmla="*/ 3 h 8"/>
                <a:gd name="T4" fmla="*/ 2 w 2"/>
                <a:gd name="T5" fmla="*/ 8 h 8"/>
                <a:gd name="T6" fmla="*/ 2 w 2"/>
                <a:gd name="T7" fmla="*/ 5 h 8"/>
                <a:gd name="T8" fmla="*/ 2 w 2"/>
                <a:gd name="T9" fmla="*/ 0 h 8"/>
              </a:gdLst>
              <a:ahLst/>
              <a:cxnLst>
                <a:cxn ang="0">
                  <a:pos x="T0" y="T1"/>
                </a:cxn>
                <a:cxn ang="0">
                  <a:pos x="T2" y="T3"/>
                </a:cxn>
                <a:cxn ang="0">
                  <a:pos x="T4" y="T5"/>
                </a:cxn>
                <a:cxn ang="0">
                  <a:pos x="T6" y="T7"/>
                </a:cxn>
                <a:cxn ang="0">
                  <a:pos x="T8" y="T9"/>
                </a:cxn>
              </a:cxnLst>
              <a:rect l="0" t="0" r="r" b="b"/>
              <a:pathLst>
                <a:path w="2" h="8">
                  <a:moveTo>
                    <a:pt x="2" y="0"/>
                  </a:moveTo>
                  <a:lnTo>
                    <a:pt x="0" y="3"/>
                  </a:lnTo>
                  <a:lnTo>
                    <a:pt x="2" y="8"/>
                  </a:lnTo>
                  <a:lnTo>
                    <a:pt x="2" y="5"/>
                  </a:lnTo>
                  <a:lnTo>
                    <a:pt x="2" y="0"/>
                  </a:ln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01" name="Freeform 856"/>
            <p:cNvSpPr/>
            <p:nvPr/>
          </p:nvSpPr>
          <p:spPr bwMode="auto">
            <a:xfrm>
              <a:off x="60325" y="366713"/>
              <a:ext cx="19050" cy="334963"/>
            </a:xfrm>
            <a:custGeom>
              <a:avLst/>
              <a:gdLst>
                <a:gd name="T0" fmla="*/ 5 w 5"/>
                <a:gd name="T1" fmla="*/ 0 h 89"/>
                <a:gd name="T2" fmla="*/ 0 w 5"/>
                <a:gd name="T3" fmla="*/ 12 h 89"/>
                <a:gd name="T4" fmla="*/ 2 w 5"/>
                <a:gd name="T5" fmla="*/ 47 h 89"/>
                <a:gd name="T6" fmla="*/ 0 w 5"/>
                <a:gd name="T7" fmla="*/ 63 h 89"/>
                <a:gd name="T8" fmla="*/ 2 w 5"/>
                <a:gd name="T9" fmla="*/ 89 h 89"/>
                <a:gd name="T10" fmla="*/ 5 w 5"/>
                <a:gd name="T11" fmla="*/ 89 h 89"/>
                <a:gd name="T12" fmla="*/ 3 w 5"/>
                <a:gd name="T13" fmla="*/ 72 h 89"/>
                <a:gd name="T14" fmla="*/ 5 w 5"/>
                <a:gd name="T15" fmla="*/ 48 h 89"/>
                <a:gd name="T16" fmla="*/ 5 w 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89">
                  <a:moveTo>
                    <a:pt x="5" y="0"/>
                  </a:moveTo>
                  <a:cubicBezTo>
                    <a:pt x="0" y="12"/>
                    <a:pt x="0" y="12"/>
                    <a:pt x="0" y="12"/>
                  </a:cubicBezTo>
                  <a:cubicBezTo>
                    <a:pt x="2" y="47"/>
                    <a:pt x="2" y="47"/>
                    <a:pt x="2" y="47"/>
                  </a:cubicBezTo>
                  <a:cubicBezTo>
                    <a:pt x="0" y="63"/>
                    <a:pt x="0" y="63"/>
                    <a:pt x="0" y="63"/>
                  </a:cubicBezTo>
                  <a:cubicBezTo>
                    <a:pt x="2" y="89"/>
                    <a:pt x="2" y="89"/>
                    <a:pt x="2" y="89"/>
                  </a:cubicBezTo>
                  <a:cubicBezTo>
                    <a:pt x="3" y="89"/>
                    <a:pt x="4" y="89"/>
                    <a:pt x="5" y="89"/>
                  </a:cubicBezTo>
                  <a:cubicBezTo>
                    <a:pt x="3" y="72"/>
                    <a:pt x="3" y="72"/>
                    <a:pt x="3" y="72"/>
                  </a:cubicBezTo>
                  <a:cubicBezTo>
                    <a:pt x="1" y="65"/>
                    <a:pt x="2" y="58"/>
                    <a:pt x="5" y="48"/>
                  </a:cubicBezTo>
                  <a:lnTo>
                    <a:pt x="5" y="0"/>
                  </a:lnTo>
                  <a:close/>
                </a:path>
              </a:pathLst>
            </a:custGeom>
            <a:solidFill>
              <a:srgbClr val="7184A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02" name="Freeform 857"/>
            <p:cNvSpPr/>
            <p:nvPr/>
          </p:nvSpPr>
          <p:spPr bwMode="auto">
            <a:xfrm>
              <a:off x="30162" y="693738"/>
              <a:ext cx="49213" cy="33338"/>
            </a:xfrm>
            <a:custGeom>
              <a:avLst/>
              <a:gdLst>
                <a:gd name="T0" fmla="*/ 13 w 13"/>
                <a:gd name="T1" fmla="*/ 6 h 9"/>
                <a:gd name="T2" fmla="*/ 13 w 13"/>
                <a:gd name="T3" fmla="*/ 2 h 9"/>
                <a:gd name="T4" fmla="*/ 10 w 13"/>
                <a:gd name="T5" fmla="*/ 2 h 9"/>
                <a:gd name="T6" fmla="*/ 6 w 13"/>
                <a:gd name="T7" fmla="*/ 0 h 9"/>
                <a:gd name="T8" fmla="*/ 3 w 13"/>
                <a:gd name="T9" fmla="*/ 3 h 9"/>
                <a:gd name="T10" fmla="*/ 3 w 13"/>
                <a:gd name="T11" fmla="*/ 8 h 9"/>
                <a:gd name="T12" fmla="*/ 13 w 13"/>
                <a:gd name="T13" fmla="*/ 6 h 9"/>
              </a:gdLst>
              <a:ahLst/>
              <a:cxnLst>
                <a:cxn ang="0">
                  <a:pos x="T0" y="T1"/>
                </a:cxn>
                <a:cxn ang="0">
                  <a:pos x="T2" y="T3"/>
                </a:cxn>
                <a:cxn ang="0">
                  <a:pos x="T4" y="T5"/>
                </a:cxn>
                <a:cxn ang="0">
                  <a:pos x="T6" y="T7"/>
                </a:cxn>
                <a:cxn ang="0">
                  <a:pos x="T8" y="T9"/>
                </a:cxn>
                <a:cxn ang="0">
                  <a:pos x="T10" y="T11"/>
                </a:cxn>
                <a:cxn ang="0">
                  <a:pos x="T12" y="T13"/>
                </a:cxn>
              </a:cxnLst>
              <a:rect l="0" t="0" r="r" b="b"/>
              <a:pathLst>
                <a:path w="13" h="9">
                  <a:moveTo>
                    <a:pt x="13" y="6"/>
                  </a:moveTo>
                  <a:cubicBezTo>
                    <a:pt x="13" y="2"/>
                    <a:pt x="13" y="2"/>
                    <a:pt x="13" y="2"/>
                  </a:cubicBezTo>
                  <a:cubicBezTo>
                    <a:pt x="12" y="2"/>
                    <a:pt x="11" y="2"/>
                    <a:pt x="10" y="2"/>
                  </a:cubicBezTo>
                  <a:cubicBezTo>
                    <a:pt x="9" y="1"/>
                    <a:pt x="7" y="1"/>
                    <a:pt x="6" y="0"/>
                  </a:cubicBezTo>
                  <a:cubicBezTo>
                    <a:pt x="3" y="3"/>
                    <a:pt x="3" y="3"/>
                    <a:pt x="3" y="3"/>
                  </a:cubicBezTo>
                  <a:cubicBezTo>
                    <a:pt x="0" y="5"/>
                    <a:pt x="0" y="7"/>
                    <a:pt x="3" y="8"/>
                  </a:cubicBezTo>
                  <a:cubicBezTo>
                    <a:pt x="7" y="9"/>
                    <a:pt x="10" y="9"/>
                    <a:pt x="13" y="6"/>
                  </a:cubicBezTo>
                  <a:close/>
                </a:path>
              </a:pathLst>
            </a:custGeom>
            <a:solidFill>
              <a:srgbClr val="1C2B3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03" name="Freeform 858"/>
            <p:cNvSpPr/>
            <p:nvPr/>
          </p:nvSpPr>
          <p:spPr bwMode="auto">
            <a:xfrm>
              <a:off x="82550" y="723900"/>
              <a:ext cx="46038" cy="47625"/>
            </a:xfrm>
            <a:custGeom>
              <a:avLst/>
              <a:gdLst>
                <a:gd name="T0" fmla="*/ 2 w 12"/>
                <a:gd name="T1" fmla="*/ 3 h 13"/>
                <a:gd name="T2" fmla="*/ 0 w 12"/>
                <a:gd name="T3" fmla="*/ 3 h 13"/>
                <a:gd name="T4" fmla="*/ 1 w 12"/>
                <a:gd name="T5" fmla="*/ 7 h 13"/>
                <a:gd name="T6" fmla="*/ 6 w 12"/>
                <a:gd name="T7" fmla="*/ 13 h 13"/>
                <a:gd name="T8" fmla="*/ 12 w 12"/>
                <a:gd name="T9" fmla="*/ 6 h 13"/>
                <a:gd name="T10" fmla="*/ 11 w 12"/>
                <a:gd name="T11" fmla="*/ 0 h 13"/>
                <a:gd name="T12" fmla="*/ 2 w 12"/>
                <a:gd name="T13" fmla="*/ 3 h 13"/>
              </a:gdLst>
              <a:ahLst/>
              <a:cxnLst>
                <a:cxn ang="0">
                  <a:pos x="T0" y="T1"/>
                </a:cxn>
                <a:cxn ang="0">
                  <a:pos x="T2" y="T3"/>
                </a:cxn>
                <a:cxn ang="0">
                  <a:pos x="T4" y="T5"/>
                </a:cxn>
                <a:cxn ang="0">
                  <a:pos x="T6" y="T7"/>
                </a:cxn>
                <a:cxn ang="0">
                  <a:pos x="T8" y="T9"/>
                </a:cxn>
                <a:cxn ang="0">
                  <a:pos x="T10" y="T11"/>
                </a:cxn>
                <a:cxn ang="0">
                  <a:pos x="T12" y="T13"/>
                </a:cxn>
              </a:cxnLst>
              <a:rect l="0" t="0" r="r" b="b"/>
              <a:pathLst>
                <a:path w="12" h="13">
                  <a:moveTo>
                    <a:pt x="2" y="3"/>
                  </a:moveTo>
                  <a:cubicBezTo>
                    <a:pt x="1" y="3"/>
                    <a:pt x="1" y="3"/>
                    <a:pt x="0" y="3"/>
                  </a:cubicBezTo>
                  <a:cubicBezTo>
                    <a:pt x="1" y="7"/>
                    <a:pt x="1" y="7"/>
                    <a:pt x="1" y="7"/>
                  </a:cubicBezTo>
                  <a:cubicBezTo>
                    <a:pt x="0" y="11"/>
                    <a:pt x="2" y="13"/>
                    <a:pt x="6" y="13"/>
                  </a:cubicBezTo>
                  <a:cubicBezTo>
                    <a:pt x="10" y="13"/>
                    <a:pt x="12" y="11"/>
                    <a:pt x="12" y="6"/>
                  </a:cubicBezTo>
                  <a:cubicBezTo>
                    <a:pt x="11" y="0"/>
                    <a:pt x="11" y="0"/>
                    <a:pt x="11" y="0"/>
                  </a:cubicBezTo>
                  <a:cubicBezTo>
                    <a:pt x="8" y="2"/>
                    <a:pt x="5" y="3"/>
                    <a:pt x="2" y="3"/>
                  </a:cubicBezTo>
                  <a:close/>
                </a:path>
              </a:pathLst>
            </a:custGeom>
            <a:solidFill>
              <a:srgbClr val="1C2B3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40104" name="组合 175"/>
          <p:cNvGrpSpPr/>
          <p:nvPr/>
        </p:nvGrpSpPr>
        <p:grpSpPr bwMode="auto">
          <a:xfrm>
            <a:off x="6652780" y="3350659"/>
            <a:ext cx="363601" cy="1079833"/>
            <a:chOff x="0" y="0"/>
            <a:chExt cx="258762" cy="768351"/>
          </a:xfrm>
        </p:grpSpPr>
        <p:sp>
          <p:nvSpPr>
            <p:cNvPr id="40105" name="Freeform 662"/>
            <p:cNvSpPr>
              <a:spLocks noEditPoints="1"/>
            </p:cNvSpPr>
            <p:nvPr/>
          </p:nvSpPr>
          <p:spPr bwMode="auto">
            <a:xfrm>
              <a:off x="96837" y="0"/>
              <a:ext cx="63500" cy="60325"/>
            </a:xfrm>
            <a:custGeom>
              <a:avLst/>
              <a:gdLst>
                <a:gd name="T0" fmla="*/ 11 w 17"/>
                <a:gd name="T1" fmla="*/ 0 h 16"/>
                <a:gd name="T2" fmla="*/ 5 w 17"/>
                <a:gd name="T3" fmla="*/ 2 h 16"/>
                <a:gd name="T4" fmla="*/ 3 w 17"/>
                <a:gd name="T5" fmla="*/ 5 h 16"/>
                <a:gd name="T6" fmla="*/ 2 w 17"/>
                <a:gd name="T7" fmla="*/ 14 h 16"/>
                <a:gd name="T8" fmla="*/ 4 w 17"/>
                <a:gd name="T9" fmla="*/ 16 h 16"/>
                <a:gd name="T10" fmla="*/ 4 w 17"/>
                <a:gd name="T11" fmla="*/ 10 h 16"/>
                <a:gd name="T12" fmla="*/ 7 w 17"/>
                <a:gd name="T13" fmla="*/ 5 h 16"/>
                <a:gd name="T14" fmla="*/ 16 w 17"/>
                <a:gd name="T15" fmla="*/ 4 h 16"/>
                <a:gd name="T16" fmla="*/ 15 w 17"/>
                <a:gd name="T17" fmla="*/ 1 h 16"/>
                <a:gd name="T18" fmla="*/ 11 w 17"/>
                <a:gd name="T19" fmla="*/ 0 h 16"/>
                <a:gd name="T20" fmla="*/ 13 w 17"/>
                <a:gd name="T21" fmla="*/ 1 h 16"/>
                <a:gd name="T22" fmla="*/ 14 w 17"/>
                <a:gd name="T23" fmla="*/ 1 h 16"/>
                <a:gd name="T24" fmla="*/ 4 w 17"/>
                <a:gd name="T25" fmla="*/ 5 h 16"/>
                <a:gd name="T26" fmla="*/ 13 w 17"/>
                <a:gd name="T27"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6">
                  <a:moveTo>
                    <a:pt x="11" y="0"/>
                  </a:moveTo>
                  <a:cubicBezTo>
                    <a:pt x="9" y="0"/>
                    <a:pt x="7" y="1"/>
                    <a:pt x="5" y="2"/>
                  </a:cubicBezTo>
                  <a:cubicBezTo>
                    <a:pt x="4" y="3"/>
                    <a:pt x="3" y="4"/>
                    <a:pt x="3" y="5"/>
                  </a:cubicBezTo>
                  <a:cubicBezTo>
                    <a:pt x="1" y="6"/>
                    <a:pt x="0" y="9"/>
                    <a:pt x="2" y="14"/>
                  </a:cubicBezTo>
                  <a:cubicBezTo>
                    <a:pt x="3" y="13"/>
                    <a:pt x="3" y="14"/>
                    <a:pt x="4" y="16"/>
                  </a:cubicBezTo>
                  <a:cubicBezTo>
                    <a:pt x="4" y="10"/>
                    <a:pt x="4" y="10"/>
                    <a:pt x="4" y="10"/>
                  </a:cubicBezTo>
                  <a:cubicBezTo>
                    <a:pt x="4" y="8"/>
                    <a:pt x="5" y="6"/>
                    <a:pt x="7" y="5"/>
                  </a:cubicBezTo>
                  <a:cubicBezTo>
                    <a:pt x="10" y="5"/>
                    <a:pt x="13" y="5"/>
                    <a:pt x="16" y="4"/>
                  </a:cubicBezTo>
                  <a:cubicBezTo>
                    <a:pt x="17" y="3"/>
                    <a:pt x="16" y="3"/>
                    <a:pt x="15" y="1"/>
                  </a:cubicBezTo>
                  <a:cubicBezTo>
                    <a:pt x="14" y="0"/>
                    <a:pt x="13" y="0"/>
                    <a:pt x="11" y="0"/>
                  </a:cubicBezTo>
                  <a:close/>
                  <a:moveTo>
                    <a:pt x="13" y="1"/>
                  </a:moveTo>
                  <a:cubicBezTo>
                    <a:pt x="14" y="1"/>
                    <a:pt x="14" y="1"/>
                    <a:pt x="14" y="1"/>
                  </a:cubicBezTo>
                  <a:cubicBezTo>
                    <a:pt x="9" y="1"/>
                    <a:pt x="6" y="3"/>
                    <a:pt x="4" y="5"/>
                  </a:cubicBezTo>
                  <a:cubicBezTo>
                    <a:pt x="5" y="2"/>
                    <a:pt x="8" y="0"/>
                    <a:pt x="13" y="1"/>
                  </a:cubicBezTo>
                  <a:close/>
                </a:path>
              </a:pathLst>
            </a:custGeom>
            <a:solidFill>
              <a:srgbClr val="82521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06" name="Freeform 663"/>
            <p:cNvSpPr/>
            <p:nvPr/>
          </p:nvSpPr>
          <p:spPr bwMode="auto">
            <a:xfrm>
              <a:off x="112712" y="0"/>
              <a:ext cx="36512" cy="19050"/>
            </a:xfrm>
            <a:custGeom>
              <a:avLst/>
              <a:gdLst>
                <a:gd name="T0" fmla="*/ 10 w 10"/>
                <a:gd name="T1" fmla="*/ 1 h 5"/>
                <a:gd name="T2" fmla="*/ 9 w 10"/>
                <a:gd name="T3" fmla="*/ 1 h 5"/>
                <a:gd name="T4" fmla="*/ 0 w 10"/>
                <a:gd name="T5" fmla="*/ 5 h 5"/>
                <a:gd name="T6" fmla="*/ 10 w 10"/>
                <a:gd name="T7" fmla="*/ 1 h 5"/>
              </a:gdLst>
              <a:ahLst/>
              <a:cxnLst>
                <a:cxn ang="0">
                  <a:pos x="T0" y="T1"/>
                </a:cxn>
                <a:cxn ang="0">
                  <a:pos x="T2" y="T3"/>
                </a:cxn>
                <a:cxn ang="0">
                  <a:pos x="T4" y="T5"/>
                </a:cxn>
                <a:cxn ang="0">
                  <a:pos x="T6" y="T7"/>
                </a:cxn>
              </a:cxnLst>
              <a:rect l="0" t="0" r="r" b="b"/>
              <a:pathLst>
                <a:path w="10" h="5">
                  <a:moveTo>
                    <a:pt x="10" y="1"/>
                  </a:moveTo>
                  <a:cubicBezTo>
                    <a:pt x="9" y="1"/>
                    <a:pt x="9" y="1"/>
                    <a:pt x="9" y="1"/>
                  </a:cubicBezTo>
                  <a:cubicBezTo>
                    <a:pt x="4" y="0"/>
                    <a:pt x="1" y="2"/>
                    <a:pt x="0" y="5"/>
                  </a:cubicBezTo>
                  <a:cubicBezTo>
                    <a:pt x="2" y="3"/>
                    <a:pt x="5" y="1"/>
                    <a:pt x="10" y="1"/>
                  </a:cubicBezTo>
                  <a:close/>
                </a:path>
              </a:pathLst>
            </a:custGeom>
            <a:solidFill>
              <a:srgbClr val="CA801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07" name="Freeform 664"/>
            <p:cNvSpPr/>
            <p:nvPr/>
          </p:nvSpPr>
          <p:spPr bwMode="auto">
            <a:xfrm>
              <a:off x="123825" y="3175"/>
              <a:ext cx="55562" cy="57150"/>
            </a:xfrm>
            <a:custGeom>
              <a:avLst/>
              <a:gdLst>
                <a:gd name="T0" fmla="*/ 8 w 15"/>
                <a:gd name="T1" fmla="*/ 0 h 15"/>
                <a:gd name="T2" fmla="*/ 9 w 15"/>
                <a:gd name="T3" fmla="*/ 3 h 15"/>
                <a:gd name="T4" fmla="*/ 0 w 15"/>
                <a:gd name="T5" fmla="*/ 4 h 15"/>
                <a:gd name="T6" fmla="*/ 8 w 15"/>
                <a:gd name="T7" fmla="*/ 4 h 15"/>
                <a:gd name="T8" fmla="*/ 11 w 15"/>
                <a:gd name="T9" fmla="*/ 8 h 15"/>
                <a:gd name="T10" fmla="*/ 11 w 15"/>
                <a:gd name="T11" fmla="*/ 9 h 15"/>
                <a:gd name="T12" fmla="*/ 12 w 15"/>
                <a:gd name="T13" fmla="*/ 15 h 15"/>
                <a:gd name="T14" fmla="*/ 14 w 15"/>
                <a:gd name="T15" fmla="*/ 13 h 15"/>
                <a:gd name="T16" fmla="*/ 12 w 15"/>
                <a:gd name="T17" fmla="*/ 4 h 15"/>
                <a:gd name="T18" fmla="*/ 8 w 15"/>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5">
                  <a:moveTo>
                    <a:pt x="8" y="0"/>
                  </a:moveTo>
                  <a:cubicBezTo>
                    <a:pt x="9" y="2"/>
                    <a:pt x="10" y="2"/>
                    <a:pt x="9" y="3"/>
                  </a:cubicBezTo>
                  <a:cubicBezTo>
                    <a:pt x="6" y="4"/>
                    <a:pt x="3" y="4"/>
                    <a:pt x="0" y="4"/>
                  </a:cubicBezTo>
                  <a:cubicBezTo>
                    <a:pt x="3" y="6"/>
                    <a:pt x="6" y="6"/>
                    <a:pt x="8" y="4"/>
                  </a:cubicBezTo>
                  <a:cubicBezTo>
                    <a:pt x="9" y="5"/>
                    <a:pt x="10" y="6"/>
                    <a:pt x="11" y="8"/>
                  </a:cubicBezTo>
                  <a:cubicBezTo>
                    <a:pt x="11" y="9"/>
                    <a:pt x="11" y="9"/>
                    <a:pt x="11" y="9"/>
                  </a:cubicBezTo>
                  <a:cubicBezTo>
                    <a:pt x="11" y="10"/>
                    <a:pt x="12" y="12"/>
                    <a:pt x="12" y="15"/>
                  </a:cubicBezTo>
                  <a:cubicBezTo>
                    <a:pt x="13" y="13"/>
                    <a:pt x="13" y="12"/>
                    <a:pt x="14" y="13"/>
                  </a:cubicBezTo>
                  <a:cubicBezTo>
                    <a:pt x="15" y="8"/>
                    <a:pt x="14" y="5"/>
                    <a:pt x="12" y="4"/>
                  </a:cubicBezTo>
                  <a:cubicBezTo>
                    <a:pt x="11" y="2"/>
                    <a:pt x="9" y="1"/>
                    <a:pt x="8" y="0"/>
                  </a:cubicBezTo>
                  <a:close/>
                </a:path>
              </a:pathLst>
            </a:custGeom>
            <a:solidFill>
              <a:srgbClr val="603B0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08" name="Freeform 665"/>
            <p:cNvSpPr/>
            <p:nvPr/>
          </p:nvSpPr>
          <p:spPr bwMode="auto">
            <a:xfrm>
              <a:off x="112712" y="19050"/>
              <a:ext cx="55562" cy="41275"/>
            </a:xfrm>
            <a:custGeom>
              <a:avLst/>
              <a:gdLst>
                <a:gd name="T0" fmla="*/ 3 w 15"/>
                <a:gd name="T1" fmla="*/ 2 h 11"/>
                <a:gd name="T2" fmla="*/ 11 w 15"/>
                <a:gd name="T3" fmla="*/ 2 h 11"/>
                <a:gd name="T4" fmla="*/ 15 w 15"/>
                <a:gd name="T5" fmla="*/ 11 h 11"/>
                <a:gd name="T6" fmla="*/ 14 w 15"/>
                <a:gd name="T7" fmla="*/ 5 h 11"/>
                <a:gd name="T8" fmla="*/ 14 w 15"/>
                <a:gd name="T9" fmla="*/ 4 h 11"/>
                <a:gd name="T10" fmla="*/ 11 w 15"/>
                <a:gd name="T11" fmla="*/ 0 h 11"/>
                <a:gd name="T12" fmla="*/ 3 w 15"/>
                <a:gd name="T13" fmla="*/ 0 h 11"/>
                <a:gd name="T14" fmla="*/ 0 w 15"/>
                <a:gd name="T15" fmla="*/ 5 h 11"/>
                <a:gd name="T16" fmla="*/ 0 w 15"/>
                <a:gd name="T17" fmla="*/ 11 h 11"/>
                <a:gd name="T18" fmla="*/ 1 w 15"/>
                <a:gd name="T19" fmla="*/ 4 h 11"/>
                <a:gd name="T20" fmla="*/ 3 w 1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1">
                  <a:moveTo>
                    <a:pt x="3" y="2"/>
                  </a:moveTo>
                  <a:cubicBezTo>
                    <a:pt x="6" y="3"/>
                    <a:pt x="9" y="3"/>
                    <a:pt x="11" y="2"/>
                  </a:cubicBezTo>
                  <a:cubicBezTo>
                    <a:pt x="13" y="4"/>
                    <a:pt x="14" y="7"/>
                    <a:pt x="15" y="11"/>
                  </a:cubicBezTo>
                  <a:cubicBezTo>
                    <a:pt x="15" y="8"/>
                    <a:pt x="14" y="6"/>
                    <a:pt x="14" y="5"/>
                  </a:cubicBezTo>
                  <a:cubicBezTo>
                    <a:pt x="14" y="4"/>
                    <a:pt x="14" y="4"/>
                    <a:pt x="14" y="4"/>
                  </a:cubicBezTo>
                  <a:cubicBezTo>
                    <a:pt x="13" y="2"/>
                    <a:pt x="12" y="1"/>
                    <a:pt x="11" y="0"/>
                  </a:cubicBezTo>
                  <a:cubicBezTo>
                    <a:pt x="9" y="2"/>
                    <a:pt x="6" y="2"/>
                    <a:pt x="3" y="0"/>
                  </a:cubicBezTo>
                  <a:cubicBezTo>
                    <a:pt x="1" y="1"/>
                    <a:pt x="0" y="3"/>
                    <a:pt x="0" y="5"/>
                  </a:cubicBezTo>
                  <a:cubicBezTo>
                    <a:pt x="0" y="11"/>
                    <a:pt x="0" y="11"/>
                    <a:pt x="0" y="11"/>
                  </a:cubicBezTo>
                  <a:cubicBezTo>
                    <a:pt x="1" y="4"/>
                    <a:pt x="1" y="4"/>
                    <a:pt x="1" y="4"/>
                  </a:cubicBezTo>
                  <a:lnTo>
                    <a:pt x="3" y="2"/>
                  </a:ln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09" name="Freeform 666"/>
            <p:cNvSpPr>
              <a:spLocks noEditPoints="1"/>
            </p:cNvSpPr>
            <p:nvPr/>
          </p:nvSpPr>
          <p:spPr bwMode="auto">
            <a:xfrm>
              <a:off x="104775" y="25400"/>
              <a:ext cx="71437" cy="79375"/>
            </a:xfrm>
            <a:custGeom>
              <a:avLst/>
              <a:gdLst>
                <a:gd name="T0" fmla="*/ 13 w 19"/>
                <a:gd name="T1" fmla="*/ 0 h 21"/>
                <a:gd name="T2" fmla="*/ 5 w 19"/>
                <a:gd name="T3" fmla="*/ 0 h 21"/>
                <a:gd name="T4" fmla="*/ 3 w 19"/>
                <a:gd name="T5" fmla="*/ 2 h 21"/>
                <a:gd name="T6" fmla="*/ 2 w 19"/>
                <a:gd name="T7" fmla="*/ 9 h 21"/>
                <a:gd name="T8" fmla="*/ 0 w 19"/>
                <a:gd name="T9" fmla="*/ 7 h 21"/>
                <a:gd name="T10" fmla="*/ 1 w 19"/>
                <a:gd name="T11" fmla="*/ 12 h 21"/>
                <a:gd name="T12" fmla="*/ 2 w 19"/>
                <a:gd name="T13" fmla="*/ 10 h 21"/>
                <a:gd name="T14" fmla="*/ 2 w 19"/>
                <a:gd name="T15" fmla="*/ 12 h 21"/>
                <a:gd name="T16" fmla="*/ 2 w 19"/>
                <a:gd name="T17" fmla="*/ 13 h 21"/>
                <a:gd name="T18" fmla="*/ 2 w 19"/>
                <a:gd name="T19" fmla="*/ 14 h 21"/>
                <a:gd name="T20" fmla="*/ 3 w 19"/>
                <a:gd name="T21" fmla="*/ 16 h 21"/>
                <a:gd name="T22" fmla="*/ 16 w 19"/>
                <a:gd name="T23" fmla="*/ 11 h 21"/>
                <a:gd name="T24" fmla="*/ 18 w 19"/>
                <a:gd name="T25" fmla="*/ 9 h 21"/>
                <a:gd name="T26" fmla="*/ 19 w 19"/>
                <a:gd name="T27" fmla="*/ 7 h 21"/>
                <a:gd name="T28" fmla="*/ 17 w 19"/>
                <a:gd name="T29" fmla="*/ 9 h 21"/>
                <a:gd name="T30" fmla="*/ 13 w 19"/>
                <a:gd name="T31" fmla="*/ 0 h 21"/>
                <a:gd name="T32" fmla="*/ 3 w 19"/>
                <a:gd name="T33" fmla="*/ 8 h 21"/>
                <a:gd name="T34" fmla="*/ 4 w 19"/>
                <a:gd name="T35" fmla="*/ 14 h 21"/>
                <a:gd name="T36" fmla="*/ 8 w 19"/>
                <a:gd name="T37" fmla="*/ 18 h 21"/>
                <a:gd name="T38" fmla="*/ 3 w 19"/>
                <a:gd name="T39" fmla="*/ 15 h 21"/>
                <a:gd name="T40" fmla="*/ 2 w 19"/>
                <a:gd name="T41" fmla="*/ 10 h 21"/>
                <a:gd name="T42" fmla="*/ 3 w 19"/>
                <a:gd name="T43"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1">
                  <a:moveTo>
                    <a:pt x="13" y="0"/>
                  </a:moveTo>
                  <a:cubicBezTo>
                    <a:pt x="11" y="1"/>
                    <a:pt x="8" y="1"/>
                    <a:pt x="5" y="0"/>
                  </a:cubicBezTo>
                  <a:cubicBezTo>
                    <a:pt x="3" y="2"/>
                    <a:pt x="3" y="2"/>
                    <a:pt x="3" y="2"/>
                  </a:cubicBezTo>
                  <a:cubicBezTo>
                    <a:pt x="2" y="9"/>
                    <a:pt x="2" y="9"/>
                    <a:pt x="2" y="9"/>
                  </a:cubicBezTo>
                  <a:cubicBezTo>
                    <a:pt x="1" y="7"/>
                    <a:pt x="1" y="6"/>
                    <a:pt x="0" y="7"/>
                  </a:cubicBezTo>
                  <a:cubicBezTo>
                    <a:pt x="0" y="10"/>
                    <a:pt x="0" y="12"/>
                    <a:pt x="1" y="12"/>
                  </a:cubicBezTo>
                  <a:cubicBezTo>
                    <a:pt x="2" y="10"/>
                    <a:pt x="2" y="10"/>
                    <a:pt x="2" y="10"/>
                  </a:cubicBezTo>
                  <a:cubicBezTo>
                    <a:pt x="2" y="12"/>
                    <a:pt x="2" y="12"/>
                    <a:pt x="2" y="12"/>
                  </a:cubicBezTo>
                  <a:cubicBezTo>
                    <a:pt x="2" y="13"/>
                    <a:pt x="2" y="13"/>
                    <a:pt x="2" y="13"/>
                  </a:cubicBezTo>
                  <a:cubicBezTo>
                    <a:pt x="2" y="14"/>
                    <a:pt x="2" y="14"/>
                    <a:pt x="2" y="14"/>
                  </a:cubicBezTo>
                  <a:cubicBezTo>
                    <a:pt x="3" y="15"/>
                    <a:pt x="3" y="15"/>
                    <a:pt x="3" y="16"/>
                  </a:cubicBezTo>
                  <a:cubicBezTo>
                    <a:pt x="10" y="21"/>
                    <a:pt x="14" y="19"/>
                    <a:pt x="16" y="11"/>
                  </a:cubicBezTo>
                  <a:cubicBezTo>
                    <a:pt x="17" y="11"/>
                    <a:pt x="18" y="10"/>
                    <a:pt x="18" y="9"/>
                  </a:cubicBezTo>
                  <a:cubicBezTo>
                    <a:pt x="19" y="8"/>
                    <a:pt x="19" y="8"/>
                    <a:pt x="19" y="7"/>
                  </a:cubicBezTo>
                  <a:cubicBezTo>
                    <a:pt x="18" y="6"/>
                    <a:pt x="18" y="7"/>
                    <a:pt x="17" y="9"/>
                  </a:cubicBezTo>
                  <a:cubicBezTo>
                    <a:pt x="16" y="5"/>
                    <a:pt x="15" y="2"/>
                    <a:pt x="13" y="0"/>
                  </a:cubicBezTo>
                  <a:close/>
                  <a:moveTo>
                    <a:pt x="3" y="8"/>
                  </a:moveTo>
                  <a:cubicBezTo>
                    <a:pt x="3" y="11"/>
                    <a:pt x="3" y="12"/>
                    <a:pt x="4" y="14"/>
                  </a:cubicBezTo>
                  <a:cubicBezTo>
                    <a:pt x="5" y="16"/>
                    <a:pt x="7" y="17"/>
                    <a:pt x="8" y="18"/>
                  </a:cubicBezTo>
                  <a:cubicBezTo>
                    <a:pt x="7" y="18"/>
                    <a:pt x="5" y="17"/>
                    <a:pt x="3" y="15"/>
                  </a:cubicBezTo>
                  <a:cubicBezTo>
                    <a:pt x="3" y="14"/>
                    <a:pt x="2" y="12"/>
                    <a:pt x="2" y="10"/>
                  </a:cubicBezTo>
                  <a:lnTo>
                    <a:pt x="3" y="8"/>
                  </a:ln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10" name="Freeform 667"/>
            <p:cNvSpPr/>
            <p:nvPr/>
          </p:nvSpPr>
          <p:spPr bwMode="auto">
            <a:xfrm>
              <a:off x="112712" y="55563"/>
              <a:ext cx="22225" cy="38100"/>
            </a:xfrm>
            <a:custGeom>
              <a:avLst/>
              <a:gdLst>
                <a:gd name="T0" fmla="*/ 2 w 6"/>
                <a:gd name="T1" fmla="*/ 6 h 10"/>
                <a:gd name="T2" fmla="*/ 1 w 6"/>
                <a:gd name="T3" fmla="*/ 0 h 10"/>
                <a:gd name="T4" fmla="*/ 0 w 6"/>
                <a:gd name="T5" fmla="*/ 2 h 10"/>
                <a:gd name="T6" fmla="*/ 1 w 6"/>
                <a:gd name="T7" fmla="*/ 7 h 10"/>
                <a:gd name="T8" fmla="*/ 6 w 6"/>
                <a:gd name="T9" fmla="*/ 10 h 10"/>
                <a:gd name="T10" fmla="*/ 2 w 6"/>
                <a:gd name="T11" fmla="*/ 6 h 10"/>
              </a:gdLst>
              <a:ahLst/>
              <a:cxnLst>
                <a:cxn ang="0">
                  <a:pos x="T0" y="T1"/>
                </a:cxn>
                <a:cxn ang="0">
                  <a:pos x="T2" y="T3"/>
                </a:cxn>
                <a:cxn ang="0">
                  <a:pos x="T4" y="T5"/>
                </a:cxn>
                <a:cxn ang="0">
                  <a:pos x="T6" y="T7"/>
                </a:cxn>
                <a:cxn ang="0">
                  <a:pos x="T8" y="T9"/>
                </a:cxn>
                <a:cxn ang="0">
                  <a:pos x="T10" y="T11"/>
                </a:cxn>
              </a:cxnLst>
              <a:rect l="0" t="0" r="r" b="b"/>
              <a:pathLst>
                <a:path w="6" h="10">
                  <a:moveTo>
                    <a:pt x="2" y="6"/>
                  </a:moveTo>
                  <a:cubicBezTo>
                    <a:pt x="1" y="4"/>
                    <a:pt x="1" y="3"/>
                    <a:pt x="1" y="0"/>
                  </a:cubicBezTo>
                  <a:cubicBezTo>
                    <a:pt x="0" y="2"/>
                    <a:pt x="0" y="2"/>
                    <a:pt x="0" y="2"/>
                  </a:cubicBezTo>
                  <a:cubicBezTo>
                    <a:pt x="0" y="4"/>
                    <a:pt x="1" y="6"/>
                    <a:pt x="1" y="7"/>
                  </a:cubicBezTo>
                  <a:cubicBezTo>
                    <a:pt x="3" y="9"/>
                    <a:pt x="5" y="10"/>
                    <a:pt x="6" y="10"/>
                  </a:cubicBezTo>
                  <a:cubicBezTo>
                    <a:pt x="5" y="9"/>
                    <a:pt x="3" y="8"/>
                    <a:pt x="2" y="6"/>
                  </a:cubicBezTo>
                  <a:close/>
                </a:path>
              </a:pathLst>
            </a:custGeom>
            <a:solidFill>
              <a:srgbClr val="F2E6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11" name="Freeform 668"/>
            <p:cNvSpPr/>
            <p:nvPr/>
          </p:nvSpPr>
          <p:spPr bwMode="auto">
            <a:xfrm>
              <a:off x="115887" y="60325"/>
              <a:ext cx="55562" cy="55563"/>
            </a:xfrm>
            <a:custGeom>
              <a:avLst/>
              <a:gdLst>
                <a:gd name="T0" fmla="*/ 13 w 15"/>
                <a:gd name="T1" fmla="*/ 5 h 15"/>
                <a:gd name="T2" fmla="*/ 13 w 15"/>
                <a:gd name="T3" fmla="*/ 3 h 15"/>
                <a:gd name="T4" fmla="*/ 15 w 15"/>
                <a:gd name="T5" fmla="*/ 0 h 15"/>
                <a:gd name="T6" fmla="*/ 13 w 15"/>
                <a:gd name="T7" fmla="*/ 2 h 15"/>
                <a:gd name="T8" fmla="*/ 0 w 15"/>
                <a:gd name="T9" fmla="*/ 7 h 15"/>
                <a:gd name="T10" fmla="*/ 6 w 15"/>
                <a:gd name="T11" fmla="*/ 11 h 15"/>
                <a:gd name="T12" fmla="*/ 9 w 15"/>
                <a:gd name="T13" fmla="*/ 11 h 15"/>
                <a:gd name="T14" fmla="*/ 10 w 15"/>
                <a:gd name="T15" fmla="*/ 11 h 15"/>
                <a:gd name="T16" fmla="*/ 6 w 15"/>
                <a:gd name="T17" fmla="*/ 15 h 15"/>
                <a:gd name="T18" fmla="*/ 10 w 15"/>
                <a:gd name="T19" fmla="*/ 12 h 15"/>
                <a:gd name="T20" fmla="*/ 12 w 15"/>
                <a:gd name="T21" fmla="*/ 10 h 15"/>
                <a:gd name="T22" fmla="*/ 12 w 15"/>
                <a:gd name="T23" fmla="*/ 8 h 15"/>
                <a:gd name="T24" fmla="*/ 13 w 15"/>
                <a:gd name="T25"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5">
                  <a:moveTo>
                    <a:pt x="13" y="5"/>
                  </a:moveTo>
                  <a:cubicBezTo>
                    <a:pt x="13" y="3"/>
                    <a:pt x="13" y="3"/>
                    <a:pt x="13" y="3"/>
                  </a:cubicBezTo>
                  <a:cubicBezTo>
                    <a:pt x="15" y="3"/>
                    <a:pt x="15" y="2"/>
                    <a:pt x="15" y="0"/>
                  </a:cubicBezTo>
                  <a:cubicBezTo>
                    <a:pt x="15" y="1"/>
                    <a:pt x="14" y="2"/>
                    <a:pt x="13" y="2"/>
                  </a:cubicBezTo>
                  <a:cubicBezTo>
                    <a:pt x="11" y="10"/>
                    <a:pt x="7" y="12"/>
                    <a:pt x="0" y="7"/>
                  </a:cubicBezTo>
                  <a:cubicBezTo>
                    <a:pt x="1" y="9"/>
                    <a:pt x="3" y="11"/>
                    <a:pt x="6" y="11"/>
                  </a:cubicBezTo>
                  <a:cubicBezTo>
                    <a:pt x="7" y="11"/>
                    <a:pt x="9" y="11"/>
                    <a:pt x="9" y="11"/>
                  </a:cubicBezTo>
                  <a:cubicBezTo>
                    <a:pt x="10" y="11"/>
                    <a:pt x="10" y="11"/>
                    <a:pt x="10" y="11"/>
                  </a:cubicBezTo>
                  <a:cubicBezTo>
                    <a:pt x="6" y="15"/>
                    <a:pt x="6" y="15"/>
                    <a:pt x="6" y="15"/>
                  </a:cubicBezTo>
                  <a:cubicBezTo>
                    <a:pt x="8" y="14"/>
                    <a:pt x="9" y="13"/>
                    <a:pt x="10" y="12"/>
                  </a:cubicBezTo>
                  <a:cubicBezTo>
                    <a:pt x="11" y="12"/>
                    <a:pt x="12" y="11"/>
                    <a:pt x="12" y="10"/>
                  </a:cubicBezTo>
                  <a:cubicBezTo>
                    <a:pt x="12" y="8"/>
                    <a:pt x="12" y="8"/>
                    <a:pt x="12" y="8"/>
                  </a:cubicBezTo>
                  <a:cubicBezTo>
                    <a:pt x="12" y="7"/>
                    <a:pt x="13" y="6"/>
                    <a:pt x="13" y="5"/>
                  </a:cubicBez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12" name="Freeform 669"/>
            <p:cNvSpPr/>
            <p:nvPr/>
          </p:nvSpPr>
          <p:spPr bwMode="auto">
            <a:xfrm>
              <a:off x="107950" y="63500"/>
              <a:ext cx="4762" cy="7938"/>
            </a:xfrm>
            <a:custGeom>
              <a:avLst/>
              <a:gdLst>
                <a:gd name="T0" fmla="*/ 0 w 3"/>
                <a:gd name="T1" fmla="*/ 5 h 5"/>
                <a:gd name="T2" fmla="*/ 3 w 3"/>
                <a:gd name="T3" fmla="*/ 5 h 5"/>
                <a:gd name="T4" fmla="*/ 3 w 3"/>
                <a:gd name="T5" fmla="*/ 0 h 5"/>
                <a:gd name="T6" fmla="*/ 0 w 3"/>
                <a:gd name="T7" fmla="*/ 5 h 5"/>
              </a:gdLst>
              <a:ahLst/>
              <a:cxnLst>
                <a:cxn ang="0">
                  <a:pos x="T0" y="T1"/>
                </a:cxn>
                <a:cxn ang="0">
                  <a:pos x="T2" y="T3"/>
                </a:cxn>
                <a:cxn ang="0">
                  <a:pos x="T4" y="T5"/>
                </a:cxn>
                <a:cxn ang="0">
                  <a:pos x="T6" y="T7"/>
                </a:cxn>
              </a:cxnLst>
              <a:rect l="0" t="0" r="r" b="b"/>
              <a:pathLst>
                <a:path w="3" h="5">
                  <a:moveTo>
                    <a:pt x="0" y="5"/>
                  </a:moveTo>
                  <a:lnTo>
                    <a:pt x="3" y="5"/>
                  </a:lnTo>
                  <a:lnTo>
                    <a:pt x="3" y="0"/>
                  </a:lnTo>
                  <a:lnTo>
                    <a:pt x="0" y="5"/>
                  </a:ln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13" name="Freeform 670"/>
            <p:cNvSpPr/>
            <p:nvPr/>
          </p:nvSpPr>
          <p:spPr bwMode="auto">
            <a:xfrm>
              <a:off x="77787" y="107950"/>
              <a:ext cx="57150" cy="104775"/>
            </a:xfrm>
            <a:custGeom>
              <a:avLst/>
              <a:gdLst>
                <a:gd name="T0" fmla="*/ 8 w 15"/>
                <a:gd name="T1" fmla="*/ 0 h 28"/>
                <a:gd name="T2" fmla="*/ 7 w 15"/>
                <a:gd name="T3" fmla="*/ 1 h 28"/>
                <a:gd name="T4" fmla="*/ 11 w 15"/>
                <a:gd name="T5" fmla="*/ 9 h 28"/>
                <a:gd name="T6" fmla="*/ 10 w 15"/>
                <a:gd name="T7" fmla="*/ 21 h 28"/>
                <a:gd name="T8" fmla="*/ 9 w 15"/>
                <a:gd name="T9" fmla="*/ 21 h 28"/>
                <a:gd name="T10" fmla="*/ 2 w 15"/>
                <a:gd name="T11" fmla="*/ 23 h 28"/>
                <a:gd name="T12" fmla="*/ 0 w 15"/>
                <a:gd name="T13" fmla="*/ 8 h 28"/>
                <a:gd name="T14" fmla="*/ 0 w 15"/>
                <a:gd name="T15" fmla="*/ 25 h 28"/>
                <a:gd name="T16" fmla="*/ 9 w 15"/>
                <a:gd name="T17" fmla="*/ 28 h 28"/>
                <a:gd name="T18" fmla="*/ 4 w 15"/>
                <a:gd name="T19" fmla="*/ 25 h 28"/>
                <a:gd name="T20" fmla="*/ 2 w 15"/>
                <a:gd name="T21" fmla="*/ 24 h 28"/>
                <a:gd name="T22" fmla="*/ 5 w 15"/>
                <a:gd name="T23" fmla="*/ 23 h 28"/>
                <a:gd name="T24" fmla="*/ 9 w 15"/>
                <a:gd name="T25" fmla="*/ 23 h 28"/>
                <a:gd name="T26" fmla="*/ 9 w 15"/>
                <a:gd name="T27" fmla="*/ 22 h 28"/>
                <a:gd name="T28" fmla="*/ 11 w 15"/>
                <a:gd name="T29" fmla="*/ 22 h 28"/>
                <a:gd name="T30" fmla="*/ 13 w 15"/>
                <a:gd name="T31" fmla="*/ 10 h 28"/>
                <a:gd name="T32" fmla="*/ 15 w 15"/>
                <a:gd name="T33" fmla="*/ 6 h 28"/>
                <a:gd name="T34" fmla="*/ 14 w 15"/>
                <a:gd name="T35" fmla="*/ 5 h 28"/>
                <a:gd name="T36" fmla="*/ 13 w 15"/>
                <a:gd name="T37" fmla="*/ 8 h 28"/>
                <a:gd name="T38" fmla="*/ 8 w 15"/>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8">
                  <a:moveTo>
                    <a:pt x="8" y="0"/>
                  </a:moveTo>
                  <a:cubicBezTo>
                    <a:pt x="7" y="1"/>
                    <a:pt x="7" y="1"/>
                    <a:pt x="7" y="1"/>
                  </a:cubicBezTo>
                  <a:cubicBezTo>
                    <a:pt x="8" y="4"/>
                    <a:pt x="9" y="7"/>
                    <a:pt x="11" y="9"/>
                  </a:cubicBezTo>
                  <a:cubicBezTo>
                    <a:pt x="10" y="21"/>
                    <a:pt x="10" y="21"/>
                    <a:pt x="10" y="21"/>
                  </a:cubicBezTo>
                  <a:cubicBezTo>
                    <a:pt x="9" y="21"/>
                    <a:pt x="9" y="21"/>
                    <a:pt x="9" y="21"/>
                  </a:cubicBezTo>
                  <a:cubicBezTo>
                    <a:pt x="2" y="23"/>
                    <a:pt x="2" y="23"/>
                    <a:pt x="2" y="23"/>
                  </a:cubicBezTo>
                  <a:cubicBezTo>
                    <a:pt x="2" y="18"/>
                    <a:pt x="1" y="13"/>
                    <a:pt x="0" y="8"/>
                  </a:cubicBezTo>
                  <a:cubicBezTo>
                    <a:pt x="0" y="25"/>
                    <a:pt x="0" y="25"/>
                    <a:pt x="0" y="25"/>
                  </a:cubicBezTo>
                  <a:cubicBezTo>
                    <a:pt x="9" y="28"/>
                    <a:pt x="9" y="28"/>
                    <a:pt x="9" y="28"/>
                  </a:cubicBezTo>
                  <a:cubicBezTo>
                    <a:pt x="4" y="25"/>
                    <a:pt x="4" y="25"/>
                    <a:pt x="4" y="25"/>
                  </a:cubicBezTo>
                  <a:cubicBezTo>
                    <a:pt x="2" y="24"/>
                    <a:pt x="2" y="24"/>
                    <a:pt x="2" y="24"/>
                  </a:cubicBezTo>
                  <a:cubicBezTo>
                    <a:pt x="5" y="23"/>
                    <a:pt x="5" y="23"/>
                    <a:pt x="5" y="23"/>
                  </a:cubicBezTo>
                  <a:cubicBezTo>
                    <a:pt x="9" y="23"/>
                    <a:pt x="9" y="23"/>
                    <a:pt x="9" y="23"/>
                  </a:cubicBezTo>
                  <a:cubicBezTo>
                    <a:pt x="9" y="22"/>
                    <a:pt x="9" y="22"/>
                    <a:pt x="9" y="22"/>
                  </a:cubicBezTo>
                  <a:cubicBezTo>
                    <a:pt x="11" y="22"/>
                    <a:pt x="11" y="22"/>
                    <a:pt x="11" y="22"/>
                  </a:cubicBezTo>
                  <a:cubicBezTo>
                    <a:pt x="13" y="10"/>
                    <a:pt x="13" y="10"/>
                    <a:pt x="13" y="10"/>
                  </a:cubicBezTo>
                  <a:cubicBezTo>
                    <a:pt x="15" y="6"/>
                    <a:pt x="15" y="6"/>
                    <a:pt x="15" y="6"/>
                  </a:cubicBezTo>
                  <a:cubicBezTo>
                    <a:pt x="14" y="5"/>
                    <a:pt x="14" y="5"/>
                    <a:pt x="14" y="5"/>
                  </a:cubicBezTo>
                  <a:cubicBezTo>
                    <a:pt x="13" y="6"/>
                    <a:pt x="13" y="7"/>
                    <a:pt x="13" y="8"/>
                  </a:cubicBezTo>
                  <a:cubicBezTo>
                    <a:pt x="11" y="6"/>
                    <a:pt x="9" y="3"/>
                    <a:pt x="8" y="0"/>
                  </a:cubicBezTo>
                  <a:close/>
                </a:path>
              </a:pathLst>
            </a:custGeom>
            <a:solidFill>
              <a:srgbClr val="003D5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14" name="Freeform 671"/>
            <p:cNvSpPr>
              <a:spLocks noEditPoints="1"/>
            </p:cNvSpPr>
            <p:nvPr/>
          </p:nvSpPr>
          <p:spPr bwMode="auto">
            <a:xfrm>
              <a:off x="44450" y="112713"/>
              <a:ext cx="120650" cy="127000"/>
            </a:xfrm>
            <a:custGeom>
              <a:avLst/>
              <a:gdLst>
                <a:gd name="T0" fmla="*/ 16 w 32"/>
                <a:gd name="T1" fmla="*/ 0 h 34"/>
                <a:gd name="T2" fmla="*/ 6 w 32"/>
                <a:gd name="T3" fmla="*/ 3 h 34"/>
                <a:gd name="T4" fmla="*/ 2 w 32"/>
                <a:gd name="T5" fmla="*/ 9 h 34"/>
                <a:gd name="T6" fmla="*/ 0 w 32"/>
                <a:gd name="T7" fmla="*/ 28 h 34"/>
                <a:gd name="T8" fmla="*/ 0 w 32"/>
                <a:gd name="T9" fmla="*/ 31 h 34"/>
                <a:gd name="T10" fmla="*/ 32 w 32"/>
                <a:gd name="T11" fmla="*/ 31 h 34"/>
                <a:gd name="T12" fmla="*/ 18 w 32"/>
                <a:gd name="T13" fmla="*/ 27 h 34"/>
                <a:gd name="T14" fmla="*/ 9 w 32"/>
                <a:gd name="T15" fmla="*/ 24 h 34"/>
                <a:gd name="T16" fmla="*/ 9 w 32"/>
                <a:gd name="T17" fmla="*/ 7 h 34"/>
                <a:gd name="T18" fmla="*/ 11 w 32"/>
                <a:gd name="T19" fmla="*/ 22 h 34"/>
                <a:gd name="T20" fmla="*/ 18 w 32"/>
                <a:gd name="T21" fmla="*/ 20 h 34"/>
                <a:gd name="T22" fmla="*/ 19 w 32"/>
                <a:gd name="T23" fmla="*/ 20 h 34"/>
                <a:gd name="T24" fmla="*/ 20 w 32"/>
                <a:gd name="T25" fmla="*/ 8 h 34"/>
                <a:gd name="T26" fmla="*/ 16 w 32"/>
                <a:gd name="T27" fmla="*/ 0 h 34"/>
                <a:gd name="T28" fmla="*/ 16 w 32"/>
                <a:gd name="T29" fmla="*/ 0 h 34"/>
                <a:gd name="T30" fmla="*/ 16 w 32"/>
                <a:gd name="T31" fmla="*/ 2 h 34"/>
                <a:gd name="T32" fmla="*/ 5 w 32"/>
                <a:gd name="T33" fmla="*/ 7 h 34"/>
                <a:gd name="T34" fmla="*/ 1 w 32"/>
                <a:gd name="T35" fmla="*/ 28 h 34"/>
                <a:gd name="T36" fmla="*/ 1 w 32"/>
                <a:gd name="T37" fmla="*/ 31 h 34"/>
                <a:gd name="T38" fmla="*/ 0 w 32"/>
                <a:gd name="T39" fmla="*/ 31 h 34"/>
                <a:gd name="T40" fmla="*/ 0 w 32"/>
                <a:gd name="T41" fmla="*/ 28 h 34"/>
                <a:gd name="T42" fmla="*/ 0 w 32"/>
                <a:gd name="T43" fmla="*/ 28 h 34"/>
                <a:gd name="T44" fmla="*/ 3 w 32"/>
                <a:gd name="T45" fmla="*/ 9 h 34"/>
                <a:gd name="T46" fmla="*/ 6 w 32"/>
                <a:gd name="T47" fmla="*/ 4 h 34"/>
                <a:gd name="T48" fmla="*/ 16 w 32"/>
                <a:gd name="T49" fmla="*/ 0 h 34"/>
                <a:gd name="T50" fmla="*/ 10 w 32"/>
                <a:gd name="T51" fmla="*/ 7 h 34"/>
                <a:gd name="T52" fmla="*/ 11 w 32"/>
                <a:gd name="T53" fmla="*/ 7 h 34"/>
                <a:gd name="T54" fmla="*/ 13 w 32"/>
                <a:gd name="T55" fmla="*/ 21 h 34"/>
                <a:gd name="T56" fmla="*/ 12 w 32"/>
                <a:gd name="T57" fmla="*/ 22 h 34"/>
                <a:gd name="T58" fmla="*/ 10 w 32"/>
                <a:gd name="T59"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 h="34">
                  <a:moveTo>
                    <a:pt x="16" y="0"/>
                  </a:moveTo>
                  <a:cubicBezTo>
                    <a:pt x="6" y="3"/>
                    <a:pt x="6" y="3"/>
                    <a:pt x="6" y="3"/>
                  </a:cubicBezTo>
                  <a:cubicBezTo>
                    <a:pt x="4" y="5"/>
                    <a:pt x="3" y="6"/>
                    <a:pt x="2" y="9"/>
                  </a:cubicBezTo>
                  <a:cubicBezTo>
                    <a:pt x="0" y="15"/>
                    <a:pt x="0" y="21"/>
                    <a:pt x="0" y="28"/>
                  </a:cubicBezTo>
                  <a:cubicBezTo>
                    <a:pt x="0" y="29"/>
                    <a:pt x="0" y="30"/>
                    <a:pt x="0" y="31"/>
                  </a:cubicBezTo>
                  <a:cubicBezTo>
                    <a:pt x="11" y="34"/>
                    <a:pt x="21" y="34"/>
                    <a:pt x="32" y="31"/>
                  </a:cubicBezTo>
                  <a:cubicBezTo>
                    <a:pt x="18" y="27"/>
                    <a:pt x="18" y="27"/>
                    <a:pt x="18" y="27"/>
                  </a:cubicBezTo>
                  <a:cubicBezTo>
                    <a:pt x="9" y="24"/>
                    <a:pt x="9" y="24"/>
                    <a:pt x="9" y="24"/>
                  </a:cubicBezTo>
                  <a:cubicBezTo>
                    <a:pt x="9" y="7"/>
                    <a:pt x="9" y="7"/>
                    <a:pt x="9" y="7"/>
                  </a:cubicBezTo>
                  <a:cubicBezTo>
                    <a:pt x="10" y="12"/>
                    <a:pt x="11" y="17"/>
                    <a:pt x="11" y="22"/>
                  </a:cubicBezTo>
                  <a:cubicBezTo>
                    <a:pt x="18" y="20"/>
                    <a:pt x="18" y="20"/>
                    <a:pt x="18" y="20"/>
                  </a:cubicBezTo>
                  <a:cubicBezTo>
                    <a:pt x="19" y="20"/>
                    <a:pt x="19" y="20"/>
                    <a:pt x="19" y="20"/>
                  </a:cubicBezTo>
                  <a:cubicBezTo>
                    <a:pt x="20" y="8"/>
                    <a:pt x="20" y="8"/>
                    <a:pt x="20" y="8"/>
                  </a:cubicBezTo>
                  <a:cubicBezTo>
                    <a:pt x="18" y="6"/>
                    <a:pt x="17" y="3"/>
                    <a:pt x="16" y="0"/>
                  </a:cubicBezTo>
                  <a:close/>
                  <a:moveTo>
                    <a:pt x="16" y="0"/>
                  </a:moveTo>
                  <a:cubicBezTo>
                    <a:pt x="16" y="1"/>
                    <a:pt x="16" y="1"/>
                    <a:pt x="16" y="2"/>
                  </a:cubicBezTo>
                  <a:cubicBezTo>
                    <a:pt x="10" y="3"/>
                    <a:pt x="6" y="5"/>
                    <a:pt x="5" y="7"/>
                  </a:cubicBezTo>
                  <a:cubicBezTo>
                    <a:pt x="3" y="12"/>
                    <a:pt x="1" y="19"/>
                    <a:pt x="1" y="28"/>
                  </a:cubicBezTo>
                  <a:cubicBezTo>
                    <a:pt x="1" y="31"/>
                    <a:pt x="1" y="31"/>
                    <a:pt x="1" y="31"/>
                  </a:cubicBezTo>
                  <a:cubicBezTo>
                    <a:pt x="1" y="31"/>
                    <a:pt x="1" y="31"/>
                    <a:pt x="0" y="31"/>
                  </a:cubicBezTo>
                  <a:cubicBezTo>
                    <a:pt x="0" y="30"/>
                    <a:pt x="0" y="29"/>
                    <a:pt x="0" y="28"/>
                  </a:cubicBezTo>
                  <a:cubicBezTo>
                    <a:pt x="0" y="28"/>
                    <a:pt x="0" y="28"/>
                    <a:pt x="0" y="28"/>
                  </a:cubicBezTo>
                  <a:cubicBezTo>
                    <a:pt x="0" y="21"/>
                    <a:pt x="1" y="15"/>
                    <a:pt x="3" y="9"/>
                  </a:cubicBezTo>
                  <a:cubicBezTo>
                    <a:pt x="3" y="7"/>
                    <a:pt x="5" y="5"/>
                    <a:pt x="6" y="4"/>
                  </a:cubicBezTo>
                  <a:lnTo>
                    <a:pt x="16" y="0"/>
                  </a:lnTo>
                  <a:close/>
                  <a:moveTo>
                    <a:pt x="10" y="7"/>
                  </a:moveTo>
                  <a:cubicBezTo>
                    <a:pt x="11" y="7"/>
                    <a:pt x="11" y="7"/>
                    <a:pt x="11" y="7"/>
                  </a:cubicBezTo>
                  <a:cubicBezTo>
                    <a:pt x="13" y="21"/>
                    <a:pt x="13" y="21"/>
                    <a:pt x="13" y="21"/>
                  </a:cubicBezTo>
                  <a:cubicBezTo>
                    <a:pt x="12" y="22"/>
                    <a:pt x="12" y="22"/>
                    <a:pt x="12" y="22"/>
                  </a:cubicBezTo>
                  <a:cubicBezTo>
                    <a:pt x="11" y="17"/>
                    <a:pt x="11" y="12"/>
                    <a:pt x="10" y="7"/>
                  </a:cubicBezTo>
                  <a:close/>
                </a:path>
              </a:pathLst>
            </a:custGeom>
            <a:solidFill>
              <a:srgbClr val="005F8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15" name="Freeform 672"/>
            <p:cNvSpPr/>
            <p:nvPr/>
          </p:nvSpPr>
          <p:spPr bwMode="auto">
            <a:xfrm>
              <a:off x="44450" y="112713"/>
              <a:ext cx="60325" cy="115888"/>
            </a:xfrm>
            <a:custGeom>
              <a:avLst/>
              <a:gdLst>
                <a:gd name="T0" fmla="*/ 16 w 16"/>
                <a:gd name="T1" fmla="*/ 2 h 31"/>
                <a:gd name="T2" fmla="*/ 16 w 16"/>
                <a:gd name="T3" fmla="*/ 0 h 31"/>
                <a:gd name="T4" fmla="*/ 6 w 16"/>
                <a:gd name="T5" fmla="*/ 4 h 31"/>
                <a:gd name="T6" fmla="*/ 3 w 16"/>
                <a:gd name="T7" fmla="*/ 9 h 31"/>
                <a:gd name="T8" fmla="*/ 0 w 16"/>
                <a:gd name="T9" fmla="*/ 28 h 31"/>
                <a:gd name="T10" fmla="*/ 0 w 16"/>
                <a:gd name="T11" fmla="*/ 28 h 31"/>
                <a:gd name="T12" fmla="*/ 0 w 16"/>
                <a:gd name="T13" fmla="*/ 31 h 31"/>
                <a:gd name="T14" fmla="*/ 1 w 16"/>
                <a:gd name="T15" fmla="*/ 31 h 31"/>
                <a:gd name="T16" fmla="*/ 1 w 16"/>
                <a:gd name="T17" fmla="*/ 28 h 31"/>
                <a:gd name="T18" fmla="*/ 5 w 16"/>
                <a:gd name="T19" fmla="*/ 7 h 31"/>
                <a:gd name="T20" fmla="*/ 16 w 16"/>
                <a:gd name="T21"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31">
                  <a:moveTo>
                    <a:pt x="16" y="2"/>
                  </a:moveTo>
                  <a:cubicBezTo>
                    <a:pt x="16" y="1"/>
                    <a:pt x="16" y="1"/>
                    <a:pt x="16" y="0"/>
                  </a:cubicBezTo>
                  <a:cubicBezTo>
                    <a:pt x="6" y="4"/>
                    <a:pt x="6" y="4"/>
                    <a:pt x="6" y="4"/>
                  </a:cubicBezTo>
                  <a:cubicBezTo>
                    <a:pt x="5" y="5"/>
                    <a:pt x="3" y="7"/>
                    <a:pt x="3" y="9"/>
                  </a:cubicBezTo>
                  <a:cubicBezTo>
                    <a:pt x="1" y="15"/>
                    <a:pt x="0" y="21"/>
                    <a:pt x="0" y="28"/>
                  </a:cubicBezTo>
                  <a:cubicBezTo>
                    <a:pt x="0" y="28"/>
                    <a:pt x="0" y="28"/>
                    <a:pt x="0" y="28"/>
                  </a:cubicBezTo>
                  <a:cubicBezTo>
                    <a:pt x="0" y="29"/>
                    <a:pt x="0" y="30"/>
                    <a:pt x="0" y="31"/>
                  </a:cubicBezTo>
                  <a:cubicBezTo>
                    <a:pt x="1" y="31"/>
                    <a:pt x="1" y="31"/>
                    <a:pt x="1" y="31"/>
                  </a:cubicBezTo>
                  <a:cubicBezTo>
                    <a:pt x="1" y="28"/>
                    <a:pt x="1" y="28"/>
                    <a:pt x="1" y="28"/>
                  </a:cubicBezTo>
                  <a:cubicBezTo>
                    <a:pt x="1" y="19"/>
                    <a:pt x="3" y="12"/>
                    <a:pt x="5" y="7"/>
                  </a:cubicBezTo>
                  <a:cubicBezTo>
                    <a:pt x="6" y="5"/>
                    <a:pt x="10" y="3"/>
                    <a:pt x="16" y="2"/>
                  </a:cubicBezTo>
                  <a:close/>
                </a:path>
              </a:pathLst>
            </a:custGeom>
            <a:solidFill>
              <a:srgbClr val="0086C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16" name="Freeform 673"/>
            <p:cNvSpPr/>
            <p:nvPr/>
          </p:nvSpPr>
          <p:spPr bwMode="auto">
            <a:xfrm>
              <a:off x="82550" y="138113"/>
              <a:ext cx="11112" cy="57150"/>
            </a:xfrm>
            <a:custGeom>
              <a:avLst/>
              <a:gdLst>
                <a:gd name="T0" fmla="*/ 1 w 3"/>
                <a:gd name="T1" fmla="*/ 0 h 15"/>
                <a:gd name="T2" fmla="*/ 0 w 3"/>
                <a:gd name="T3" fmla="*/ 0 h 15"/>
                <a:gd name="T4" fmla="*/ 2 w 3"/>
                <a:gd name="T5" fmla="*/ 15 h 15"/>
                <a:gd name="T6" fmla="*/ 3 w 3"/>
                <a:gd name="T7" fmla="*/ 14 h 15"/>
                <a:gd name="T8" fmla="*/ 1 w 3"/>
                <a:gd name="T9" fmla="*/ 0 h 15"/>
              </a:gdLst>
              <a:ahLst/>
              <a:cxnLst>
                <a:cxn ang="0">
                  <a:pos x="T0" y="T1"/>
                </a:cxn>
                <a:cxn ang="0">
                  <a:pos x="T2" y="T3"/>
                </a:cxn>
                <a:cxn ang="0">
                  <a:pos x="T4" y="T5"/>
                </a:cxn>
                <a:cxn ang="0">
                  <a:pos x="T6" y="T7"/>
                </a:cxn>
                <a:cxn ang="0">
                  <a:pos x="T8" y="T9"/>
                </a:cxn>
              </a:cxnLst>
              <a:rect l="0" t="0" r="r" b="b"/>
              <a:pathLst>
                <a:path w="3" h="15">
                  <a:moveTo>
                    <a:pt x="1" y="0"/>
                  </a:moveTo>
                  <a:cubicBezTo>
                    <a:pt x="0" y="0"/>
                    <a:pt x="0" y="0"/>
                    <a:pt x="0" y="0"/>
                  </a:cubicBezTo>
                  <a:cubicBezTo>
                    <a:pt x="1" y="5"/>
                    <a:pt x="1" y="10"/>
                    <a:pt x="2" y="15"/>
                  </a:cubicBezTo>
                  <a:cubicBezTo>
                    <a:pt x="3" y="14"/>
                    <a:pt x="3" y="14"/>
                    <a:pt x="3" y="14"/>
                  </a:cubicBezTo>
                  <a:lnTo>
                    <a:pt x="1" y="0"/>
                  </a:lnTo>
                  <a:close/>
                </a:path>
              </a:pathLst>
            </a:custGeom>
            <a:solidFill>
              <a:srgbClr val="0086C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17" name="Freeform 674"/>
            <p:cNvSpPr/>
            <p:nvPr/>
          </p:nvSpPr>
          <p:spPr bwMode="auto">
            <a:xfrm>
              <a:off x="85725" y="195263"/>
              <a:ext cx="26987" cy="6350"/>
            </a:xfrm>
            <a:custGeom>
              <a:avLst/>
              <a:gdLst>
                <a:gd name="T0" fmla="*/ 17 w 17"/>
                <a:gd name="T1" fmla="*/ 0 h 4"/>
                <a:gd name="T2" fmla="*/ 7 w 17"/>
                <a:gd name="T3" fmla="*/ 0 h 4"/>
                <a:gd name="T4" fmla="*/ 0 w 17"/>
                <a:gd name="T5" fmla="*/ 2 h 4"/>
                <a:gd name="T6" fmla="*/ 5 w 17"/>
                <a:gd name="T7" fmla="*/ 4 h 4"/>
                <a:gd name="T8" fmla="*/ 17 w 17"/>
                <a:gd name="T9" fmla="*/ 2 h 4"/>
                <a:gd name="T10" fmla="*/ 17 w 17"/>
                <a:gd name="T11" fmla="*/ 0 h 4"/>
              </a:gdLst>
              <a:ahLst/>
              <a:cxnLst>
                <a:cxn ang="0">
                  <a:pos x="T0" y="T1"/>
                </a:cxn>
                <a:cxn ang="0">
                  <a:pos x="T2" y="T3"/>
                </a:cxn>
                <a:cxn ang="0">
                  <a:pos x="T4" y="T5"/>
                </a:cxn>
                <a:cxn ang="0">
                  <a:pos x="T6" y="T7"/>
                </a:cxn>
                <a:cxn ang="0">
                  <a:pos x="T8" y="T9"/>
                </a:cxn>
                <a:cxn ang="0">
                  <a:pos x="T10" y="T11"/>
                </a:cxn>
              </a:cxnLst>
              <a:rect l="0" t="0" r="r" b="b"/>
              <a:pathLst>
                <a:path w="17" h="4">
                  <a:moveTo>
                    <a:pt x="17" y="0"/>
                  </a:moveTo>
                  <a:lnTo>
                    <a:pt x="7" y="0"/>
                  </a:lnTo>
                  <a:lnTo>
                    <a:pt x="0" y="2"/>
                  </a:lnTo>
                  <a:lnTo>
                    <a:pt x="5" y="4"/>
                  </a:lnTo>
                  <a:lnTo>
                    <a:pt x="17" y="2"/>
                  </a:lnTo>
                  <a:lnTo>
                    <a:pt x="17" y="0"/>
                  </a:ln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18" name="Freeform 675"/>
            <p:cNvSpPr/>
            <p:nvPr/>
          </p:nvSpPr>
          <p:spPr bwMode="auto">
            <a:xfrm>
              <a:off x="93662" y="198438"/>
              <a:ext cx="19050" cy="14288"/>
            </a:xfrm>
            <a:custGeom>
              <a:avLst/>
              <a:gdLst>
                <a:gd name="T0" fmla="*/ 0 w 12"/>
                <a:gd name="T1" fmla="*/ 2 h 9"/>
                <a:gd name="T2" fmla="*/ 12 w 12"/>
                <a:gd name="T3" fmla="*/ 9 h 9"/>
                <a:gd name="T4" fmla="*/ 12 w 12"/>
                <a:gd name="T5" fmla="*/ 5 h 9"/>
                <a:gd name="T6" fmla="*/ 12 w 12"/>
                <a:gd name="T7" fmla="*/ 0 h 9"/>
                <a:gd name="T8" fmla="*/ 0 w 12"/>
                <a:gd name="T9" fmla="*/ 2 h 9"/>
              </a:gdLst>
              <a:ahLst/>
              <a:cxnLst>
                <a:cxn ang="0">
                  <a:pos x="T0" y="T1"/>
                </a:cxn>
                <a:cxn ang="0">
                  <a:pos x="T2" y="T3"/>
                </a:cxn>
                <a:cxn ang="0">
                  <a:pos x="T4" y="T5"/>
                </a:cxn>
                <a:cxn ang="0">
                  <a:pos x="T6" y="T7"/>
                </a:cxn>
                <a:cxn ang="0">
                  <a:pos x="T8" y="T9"/>
                </a:cxn>
              </a:cxnLst>
              <a:rect l="0" t="0" r="r" b="b"/>
              <a:pathLst>
                <a:path w="12" h="9">
                  <a:moveTo>
                    <a:pt x="0" y="2"/>
                  </a:moveTo>
                  <a:lnTo>
                    <a:pt x="12" y="9"/>
                  </a:lnTo>
                  <a:lnTo>
                    <a:pt x="12" y="5"/>
                  </a:lnTo>
                  <a:lnTo>
                    <a:pt x="12" y="0"/>
                  </a:lnTo>
                  <a:lnTo>
                    <a:pt x="0" y="2"/>
                  </a:ln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19" name="Freeform 676"/>
            <p:cNvSpPr>
              <a:spLocks noEditPoints="1"/>
            </p:cNvSpPr>
            <p:nvPr/>
          </p:nvSpPr>
          <p:spPr bwMode="auto">
            <a:xfrm>
              <a:off x="112712" y="112713"/>
              <a:ext cx="112712" cy="115888"/>
            </a:xfrm>
            <a:custGeom>
              <a:avLst/>
              <a:gdLst>
                <a:gd name="T0" fmla="*/ 0 w 30"/>
                <a:gd name="T1" fmla="*/ 23 h 31"/>
                <a:gd name="T2" fmla="*/ 0 w 30"/>
                <a:gd name="T3" fmla="*/ 25 h 31"/>
                <a:gd name="T4" fmla="*/ 20 w 30"/>
                <a:gd name="T5" fmla="*/ 30 h 31"/>
                <a:gd name="T6" fmla="*/ 30 w 30"/>
                <a:gd name="T7" fmla="*/ 20 h 31"/>
                <a:gd name="T8" fmla="*/ 26 w 30"/>
                <a:gd name="T9" fmla="*/ 3 h 31"/>
                <a:gd name="T10" fmla="*/ 17 w 30"/>
                <a:gd name="T11" fmla="*/ 0 h 31"/>
                <a:gd name="T12" fmla="*/ 9 w 30"/>
                <a:gd name="T13" fmla="*/ 9 h 31"/>
                <a:gd name="T14" fmla="*/ 10 w 30"/>
                <a:gd name="T15" fmla="*/ 11 h 31"/>
                <a:gd name="T16" fmla="*/ 11 w 30"/>
                <a:gd name="T17" fmla="*/ 21 h 31"/>
                <a:gd name="T18" fmla="*/ 20 w 30"/>
                <a:gd name="T19" fmla="*/ 18 h 31"/>
                <a:gd name="T20" fmla="*/ 21 w 30"/>
                <a:gd name="T21" fmla="*/ 10 h 31"/>
                <a:gd name="T22" fmla="*/ 21 w 30"/>
                <a:gd name="T23" fmla="*/ 17 h 31"/>
                <a:gd name="T24" fmla="*/ 25 w 30"/>
                <a:gd name="T25" fmla="*/ 16 h 31"/>
                <a:gd name="T26" fmla="*/ 25 w 30"/>
                <a:gd name="T27" fmla="*/ 16 h 31"/>
                <a:gd name="T28" fmla="*/ 25 w 30"/>
                <a:gd name="T29" fmla="*/ 17 h 31"/>
                <a:gd name="T30" fmla="*/ 27 w 30"/>
                <a:gd name="T31" fmla="*/ 16 h 31"/>
                <a:gd name="T32" fmla="*/ 27 w 30"/>
                <a:gd name="T33" fmla="*/ 17 h 31"/>
                <a:gd name="T34" fmla="*/ 27 w 30"/>
                <a:gd name="T35" fmla="*/ 17 h 31"/>
                <a:gd name="T36" fmla="*/ 28 w 30"/>
                <a:gd name="T37" fmla="*/ 17 h 31"/>
                <a:gd name="T38" fmla="*/ 28 w 30"/>
                <a:gd name="T39" fmla="*/ 18 h 31"/>
                <a:gd name="T40" fmla="*/ 28 w 30"/>
                <a:gd name="T41" fmla="*/ 18 h 31"/>
                <a:gd name="T42" fmla="*/ 24 w 30"/>
                <a:gd name="T43" fmla="*/ 20 h 31"/>
                <a:gd name="T44" fmla="*/ 23 w 30"/>
                <a:gd name="T45" fmla="*/ 20 h 31"/>
                <a:gd name="T46" fmla="*/ 22 w 30"/>
                <a:gd name="T47" fmla="*/ 20 h 31"/>
                <a:gd name="T48" fmla="*/ 21 w 30"/>
                <a:gd name="T49" fmla="*/ 20 h 31"/>
                <a:gd name="T50" fmla="*/ 20 w 30"/>
                <a:gd name="T51" fmla="*/ 20 h 31"/>
                <a:gd name="T52" fmla="*/ 20 w 30"/>
                <a:gd name="T53" fmla="*/ 20 h 31"/>
                <a:gd name="T54" fmla="*/ 19 w 30"/>
                <a:gd name="T55" fmla="*/ 20 h 31"/>
                <a:gd name="T56" fmla="*/ 11 w 30"/>
                <a:gd name="T57" fmla="*/ 21 h 31"/>
                <a:gd name="T58" fmla="*/ 3 w 30"/>
                <a:gd name="T59" fmla="*/ 21 h 31"/>
                <a:gd name="T60" fmla="*/ 2 w 30"/>
                <a:gd name="T61" fmla="*/ 21 h 31"/>
                <a:gd name="T62" fmla="*/ 0 w 30"/>
                <a:gd name="T63" fmla="*/ 21 h 31"/>
                <a:gd name="T64" fmla="*/ 0 w 30"/>
                <a:gd name="T65" fmla="*/ 22 h 31"/>
                <a:gd name="T66" fmla="*/ 0 w 30"/>
                <a:gd name="T67" fmla="*/ 23 h 31"/>
                <a:gd name="T68" fmla="*/ 10 w 30"/>
                <a:gd name="T69" fmla="*/ 9 h 31"/>
                <a:gd name="T70" fmla="*/ 11 w 30"/>
                <a:gd name="T71" fmla="*/ 8 h 31"/>
                <a:gd name="T72" fmla="*/ 12 w 30"/>
                <a:gd name="T73" fmla="*/ 19 h 31"/>
                <a:gd name="T74" fmla="*/ 11 w 30"/>
                <a:gd name="T75" fmla="*/ 20 h 31"/>
                <a:gd name="T76" fmla="*/ 10 w 30"/>
                <a:gd name="T77" fmla="*/ 11 h 31"/>
                <a:gd name="T78" fmla="*/ 10 w 30"/>
                <a:gd name="T79" fmla="*/ 11 h 31"/>
                <a:gd name="T80" fmla="*/ 10 w 30"/>
                <a:gd name="T81" fmla="*/ 9 h 31"/>
                <a:gd name="T82" fmla="*/ 1 w 30"/>
                <a:gd name="T83" fmla="*/ 23 h 31"/>
                <a:gd name="T84" fmla="*/ 1 w 30"/>
                <a:gd name="T85" fmla="*/ 22 h 31"/>
                <a:gd name="T86" fmla="*/ 24 w 30"/>
                <a:gd name="T87" fmla="*/ 20 h 31"/>
                <a:gd name="T88" fmla="*/ 24 w 30"/>
                <a:gd name="T89" fmla="*/ 20 h 31"/>
                <a:gd name="T90" fmla="*/ 28 w 30"/>
                <a:gd name="T91" fmla="*/ 19 h 31"/>
                <a:gd name="T92" fmla="*/ 27 w 30"/>
                <a:gd name="T93" fmla="*/ 22 h 31"/>
                <a:gd name="T94" fmla="*/ 1 w 30"/>
                <a:gd name="T95" fmla="*/ 2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 h="31">
                  <a:moveTo>
                    <a:pt x="0" y="23"/>
                  </a:moveTo>
                  <a:cubicBezTo>
                    <a:pt x="0" y="25"/>
                    <a:pt x="0" y="25"/>
                    <a:pt x="0" y="25"/>
                  </a:cubicBezTo>
                  <a:cubicBezTo>
                    <a:pt x="20" y="30"/>
                    <a:pt x="20" y="30"/>
                    <a:pt x="20" y="30"/>
                  </a:cubicBezTo>
                  <a:cubicBezTo>
                    <a:pt x="26" y="31"/>
                    <a:pt x="29" y="28"/>
                    <a:pt x="30" y="20"/>
                  </a:cubicBezTo>
                  <a:cubicBezTo>
                    <a:pt x="29" y="14"/>
                    <a:pt x="28" y="8"/>
                    <a:pt x="26" y="3"/>
                  </a:cubicBezTo>
                  <a:cubicBezTo>
                    <a:pt x="17" y="0"/>
                    <a:pt x="17" y="0"/>
                    <a:pt x="17" y="0"/>
                  </a:cubicBezTo>
                  <a:cubicBezTo>
                    <a:pt x="16" y="4"/>
                    <a:pt x="13" y="7"/>
                    <a:pt x="9" y="9"/>
                  </a:cubicBezTo>
                  <a:cubicBezTo>
                    <a:pt x="10" y="11"/>
                    <a:pt x="10" y="11"/>
                    <a:pt x="10" y="11"/>
                  </a:cubicBezTo>
                  <a:cubicBezTo>
                    <a:pt x="11" y="21"/>
                    <a:pt x="11" y="21"/>
                    <a:pt x="11" y="21"/>
                  </a:cubicBezTo>
                  <a:cubicBezTo>
                    <a:pt x="20" y="18"/>
                    <a:pt x="20" y="18"/>
                    <a:pt x="20" y="18"/>
                  </a:cubicBezTo>
                  <a:cubicBezTo>
                    <a:pt x="21" y="10"/>
                    <a:pt x="21" y="10"/>
                    <a:pt x="21" y="10"/>
                  </a:cubicBezTo>
                  <a:cubicBezTo>
                    <a:pt x="21" y="17"/>
                    <a:pt x="21" y="17"/>
                    <a:pt x="21" y="17"/>
                  </a:cubicBezTo>
                  <a:cubicBezTo>
                    <a:pt x="25" y="16"/>
                    <a:pt x="25" y="16"/>
                    <a:pt x="25" y="16"/>
                  </a:cubicBezTo>
                  <a:cubicBezTo>
                    <a:pt x="25" y="16"/>
                    <a:pt x="25" y="16"/>
                    <a:pt x="25" y="16"/>
                  </a:cubicBezTo>
                  <a:cubicBezTo>
                    <a:pt x="25" y="17"/>
                    <a:pt x="25" y="17"/>
                    <a:pt x="25" y="17"/>
                  </a:cubicBezTo>
                  <a:cubicBezTo>
                    <a:pt x="27" y="16"/>
                    <a:pt x="27" y="16"/>
                    <a:pt x="27" y="16"/>
                  </a:cubicBezTo>
                  <a:cubicBezTo>
                    <a:pt x="27" y="17"/>
                    <a:pt x="27" y="17"/>
                    <a:pt x="27" y="17"/>
                  </a:cubicBezTo>
                  <a:cubicBezTo>
                    <a:pt x="27" y="17"/>
                    <a:pt x="27" y="17"/>
                    <a:pt x="27" y="17"/>
                  </a:cubicBezTo>
                  <a:cubicBezTo>
                    <a:pt x="28" y="17"/>
                    <a:pt x="28" y="17"/>
                    <a:pt x="28" y="17"/>
                  </a:cubicBezTo>
                  <a:cubicBezTo>
                    <a:pt x="28" y="18"/>
                    <a:pt x="28" y="18"/>
                    <a:pt x="28" y="18"/>
                  </a:cubicBezTo>
                  <a:cubicBezTo>
                    <a:pt x="28" y="18"/>
                    <a:pt x="28" y="18"/>
                    <a:pt x="28" y="18"/>
                  </a:cubicBezTo>
                  <a:cubicBezTo>
                    <a:pt x="24" y="20"/>
                    <a:pt x="24" y="20"/>
                    <a:pt x="24" y="20"/>
                  </a:cubicBezTo>
                  <a:cubicBezTo>
                    <a:pt x="23" y="20"/>
                    <a:pt x="23" y="20"/>
                    <a:pt x="23" y="20"/>
                  </a:cubicBezTo>
                  <a:cubicBezTo>
                    <a:pt x="22" y="20"/>
                    <a:pt x="22" y="20"/>
                    <a:pt x="22" y="20"/>
                  </a:cubicBezTo>
                  <a:cubicBezTo>
                    <a:pt x="21" y="20"/>
                    <a:pt x="21" y="20"/>
                    <a:pt x="21" y="20"/>
                  </a:cubicBezTo>
                  <a:cubicBezTo>
                    <a:pt x="20" y="20"/>
                    <a:pt x="20" y="20"/>
                    <a:pt x="20" y="20"/>
                  </a:cubicBezTo>
                  <a:cubicBezTo>
                    <a:pt x="20" y="20"/>
                    <a:pt x="20" y="20"/>
                    <a:pt x="20" y="20"/>
                  </a:cubicBezTo>
                  <a:cubicBezTo>
                    <a:pt x="19" y="20"/>
                    <a:pt x="19" y="20"/>
                    <a:pt x="19" y="20"/>
                  </a:cubicBezTo>
                  <a:cubicBezTo>
                    <a:pt x="11" y="21"/>
                    <a:pt x="11" y="21"/>
                    <a:pt x="11" y="21"/>
                  </a:cubicBezTo>
                  <a:cubicBezTo>
                    <a:pt x="3" y="21"/>
                    <a:pt x="3" y="21"/>
                    <a:pt x="3" y="21"/>
                  </a:cubicBezTo>
                  <a:cubicBezTo>
                    <a:pt x="2" y="21"/>
                    <a:pt x="2" y="21"/>
                    <a:pt x="2" y="21"/>
                  </a:cubicBezTo>
                  <a:cubicBezTo>
                    <a:pt x="0" y="21"/>
                    <a:pt x="0" y="21"/>
                    <a:pt x="0" y="21"/>
                  </a:cubicBezTo>
                  <a:cubicBezTo>
                    <a:pt x="0" y="22"/>
                    <a:pt x="0" y="22"/>
                    <a:pt x="0" y="22"/>
                  </a:cubicBezTo>
                  <a:lnTo>
                    <a:pt x="0" y="23"/>
                  </a:lnTo>
                  <a:close/>
                  <a:moveTo>
                    <a:pt x="10" y="9"/>
                  </a:moveTo>
                  <a:cubicBezTo>
                    <a:pt x="11" y="8"/>
                    <a:pt x="11" y="8"/>
                    <a:pt x="11" y="8"/>
                  </a:cubicBezTo>
                  <a:cubicBezTo>
                    <a:pt x="12" y="19"/>
                    <a:pt x="12" y="19"/>
                    <a:pt x="12" y="19"/>
                  </a:cubicBezTo>
                  <a:cubicBezTo>
                    <a:pt x="11" y="20"/>
                    <a:pt x="11" y="20"/>
                    <a:pt x="11" y="20"/>
                  </a:cubicBezTo>
                  <a:cubicBezTo>
                    <a:pt x="10" y="11"/>
                    <a:pt x="10" y="11"/>
                    <a:pt x="10" y="11"/>
                  </a:cubicBezTo>
                  <a:cubicBezTo>
                    <a:pt x="10" y="11"/>
                    <a:pt x="10" y="11"/>
                    <a:pt x="10" y="11"/>
                  </a:cubicBezTo>
                  <a:lnTo>
                    <a:pt x="10" y="9"/>
                  </a:lnTo>
                  <a:close/>
                  <a:moveTo>
                    <a:pt x="1" y="23"/>
                  </a:moveTo>
                  <a:cubicBezTo>
                    <a:pt x="1" y="22"/>
                    <a:pt x="1" y="22"/>
                    <a:pt x="1" y="22"/>
                  </a:cubicBezTo>
                  <a:cubicBezTo>
                    <a:pt x="24" y="20"/>
                    <a:pt x="24" y="20"/>
                    <a:pt x="24" y="20"/>
                  </a:cubicBezTo>
                  <a:cubicBezTo>
                    <a:pt x="24" y="20"/>
                    <a:pt x="24" y="20"/>
                    <a:pt x="24" y="20"/>
                  </a:cubicBezTo>
                  <a:cubicBezTo>
                    <a:pt x="28" y="19"/>
                    <a:pt x="28" y="19"/>
                    <a:pt x="28" y="19"/>
                  </a:cubicBezTo>
                  <a:cubicBezTo>
                    <a:pt x="27" y="22"/>
                    <a:pt x="27" y="22"/>
                    <a:pt x="27" y="22"/>
                  </a:cubicBezTo>
                  <a:lnTo>
                    <a:pt x="1" y="23"/>
                  </a:lnTo>
                  <a:close/>
                </a:path>
              </a:pathLst>
            </a:custGeom>
            <a:solidFill>
              <a:srgbClr val="005F8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20" name="Freeform 677"/>
            <p:cNvSpPr/>
            <p:nvPr/>
          </p:nvSpPr>
          <p:spPr bwMode="auto">
            <a:xfrm>
              <a:off x="149225" y="142875"/>
              <a:ext cx="7937" cy="44450"/>
            </a:xfrm>
            <a:custGeom>
              <a:avLst/>
              <a:gdLst>
                <a:gd name="T0" fmla="*/ 3 w 5"/>
                <a:gd name="T1" fmla="*/ 0 h 28"/>
                <a:gd name="T2" fmla="*/ 0 w 5"/>
                <a:gd name="T3" fmla="*/ 2 h 28"/>
                <a:gd name="T4" fmla="*/ 0 w 5"/>
                <a:gd name="T5" fmla="*/ 7 h 28"/>
                <a:gd name="T6" fmla="*/ 0 w 5"/>
                <a:gd name="T7" fmla="*/ 7 h 28"/>
                <a:gd name="T8" fmla="*/ 3 w 5"/>
                <a:gd name="T9" fmla="*/ 28 h 28"/>
                <a:gd name="T10" fmla="*/ 5 w 5"/>
                <a:gd name="T11" fmla="*/ 26 h 28"/>
                <a:gd name="T12" fmla="*/ 3 w 5"/>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5" h="28">
                  <a:moveTo>
                    <a:pt x="3" y="0"/>
                  </a:moveTo>
                  <a:lnTo>
                    <a:pt x="0" y="2"/>
                  </a:lnTo>
                  <a:lnTo>
                    <a:pt x="0" y="7"/>
                  </a:lnTo>
                  <a:lnTo>
                    <a:pt x="3" y="28"/>
                  </a:lnTo>
                  <a:lnTo>
                    <a:pt x="5" y="26"/>
                  </a:lnTo>
                  <a:lnTo>
                    <a:pt x="3" y="0"/>
                  </a:lnTo>
                  <a:close/>
                </a:path>
              </a:pathLst>
            </a:custGeom>
            <a:solidFill>
              <a:srgbClr val="0086C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21" name="Freeform 678"/>
            <p:cNvSpPr/>
            <p:nvPr/>
          </p:nvSpPr>
          <p:spPr bwMode="auto">
            <a:xfrm>
              <a:off x="115887" y="184150"/>
              <a:ext cx="101600" cy="14288"/>
            </a:xfrm>
            <a:custGeom>
              <a:avLst/>
              <a:gdLst>
                <a:gd name="T0" fmla="*/ 0 w 64"/>
                <a:gd name="T1" fmla="*/ 7 h 9"/>
                <a:gd name="T2" fmla="*/ 0 w 64"/>
                <a:gd name="T3" fmla="*/ 9 h 9"/>
                <a:gd name="T4" fmla="*/ 61 w 64"/>
                <a:gd name="T5" fmla="*/ 7 h 9"/>
                <a:gd name="T6" fmla="*/ 64 w 64"/>
                <a:gd name="T7" fmla="*/ 0 h 9"/>
                <a:gd name="T8" fmla="*/ 54 w 64"/>
                <a:gd name="T9" fmla="*/ 2 h 9"/>
                <a:gd name="T10" fmla="*/ 54 w 64"/>
                <a:gd name="T11" fmla="*/ 2 h 9"/>
                <a:gd name="T12" fmla="*/ 0 w 64"/>
                <a:gd name="T13" fmla="*/ 7 h 9"/>
              </a:gdLst>
              <a:ahLst/>
              <a:cxnLst>
                <a:cxn ang="0">
                  <a:pos x="T0" y="T1"/>
                </a:cxn>
                <a:cxn ang="0">
                  <a:pos x="T2" y="T3"/>
                </a:cxn>
                <a:cxn ang="0">
                  <a:pos x="T4" y="T5"/>
                </a:cxn>
                <a:cxn ang="0">
                  <a:pos x="T6" y="T7"/>
                </a:cxn>
                <a:cxn ang="0">
                  <a:pos x="T8" y="T9"/>
                </a:cxn>
                <a:cxn ang="0">
                  <a:pos x="T10" y="T11"/>
                </a:cxn>
                <a:cxn ang="0">
                  <a:pos x="T12" y="T13"/>
                </a:cxn>
              </a:cxnLst>
              <a:rect l="0" t="0" r="r" b="b"/>
              <a:pathLst>
                <a:path w="64" h="9">
                  <a:moveTo>
                    <a:pt x="0" y="7"/>
                  </a:moveTo>
                  <a:lnTo>
                    <a:pt x="0" y="9"/>
                  </a:lnTo>
                  <a:lnTo>
                    <a:pt x="61" y="7"/>
                  </a:lnTo>
                  <a:lnTo>
                    <a:pt x="64" y="0"/>
                  </a:lnTo>
                  <a:lnTo>
                    <a:pt x="54" y="2"/>
                  </a:lnTo>
                  <a:lnTo>
                    <a:pt x="0" y="7"/>
                  </a:lnTo>
                  <a:close/>
                </a:path>
              </a:pathLst>
            </a:custGeom>
            <a:solidFill>
              <a:srgbClr val="0086C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22" name="Freeform 679"/>
            <p:cNvSpPr/>
            <p:nvPr/>
          </p:nvSpPr>
          <p:spPr bwMode="auto">
            <a:xfrm>
              <a:off x="71437" y="123825"/>
              <a:ext cx="160337" cy="195263"/>
            </a:xfrm>
            <a:custGeom>
              <a:avLst/>
              <a:gdLst>
                <a:gd name="T0" fmla="*/ 11 w 43"/>
                <a:gd name="T1" fmla="*/ 22 h 52"/>
                <a:gd name="T2" fmla="*/ 11 w 43"/>
                <a:gd name="T3" fmla="*/ 24 h 52"/>
                <a:gd name="T4" fmla="*/ 25 w 43"/>
                <a:gd name="T5" fmla="*/ 28 h 52"/>
                <a:gd name="T6" fmla="*/ 30 w 43"/>
                <a:gd name="T7" fmla="*/ 30 h 52"/>
                <a:gd name="T8" fmla="*/ 32 w 43"/>
                <a:gd name="T9" fmla="*/ 32 h 52"/>
                <a:gd name="T10" fmla="*/ 31 w 43"/>
                <a:gd name="T11" fmla="*/ 44 h 52"/>
                <a:gd name="T12" fmla="*/ 0 w 43"/>
                <a:gd name="T13" fmla="*/ 49 h 52"/>
                <a:gd name="T14" fmla="*/ 34 w 43"/>
                <a:gd name="T15" fmla="*/ 48 h 52"/>
                <a:gd name="T16" fmla="*/ 36 w 43"/>
                <a:gd name="T17" fmla="*/ 45 h 52"/>
                <a:gd name="T18" fmla="*/ 37 w 43"/>
                <a:gd name="T19" fmla="*/ 32 h 52"/>
                <a:gd name="T20" fmla="*/ 41 w 43"/>
                <a:gd name="T21" fmla="*/ 27 h 52"/>
                <a:gd name="T22" fmla="*/ 42 w 43"/>
                <a:gd name="T23" fmla="*/ 15 h 52"/>
                <a:gd name="T24" fmla="*/ 38 w 43"/>
                <a:gd name="T25" fmla="*/ 0 h 52"/>
                <a:gd name="T26" fmla="*/ 37 w 43"/>
                <a:gd name="T27" fmla="*/ 0 h 52"/>
                <a:gd name="T28" fmla="*/ 41 w 43"/>
                <a:gd name="T29" fmla="*/ 17 h 52"/>
                <a:gd name="T30" fmla="*/ 31 w 43"/>
                <a:gd name="T31" fmla="*/ 27 h 52"/>
                <a:gd name="T32" fmla="*/ 11 w 43"/>
                <a:gd name="T33"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52">
                  <a:moveTo>
                    <a:pt x="11" y="22"/>
                  </a:moveTo>
                  <a:cubicBezTo>
                    <a:pt x="11" y="24"/>
                    <a:pt x="11" y="24"/>
                    <a:pt x="11" y="24"/>
                  </a:cubicBezTo>
                  <a:cubicBezTo>
                    <a:pt x="25" y="28"/>
                    <a:pt x="25" y="28"/>
                    <a:pt x="25" y="28"/>
                  </a:cubicBezTo>
                  <a:cubicBezTo>
                    <a:pt x="30" y="30"/>
                    <a:pt x="30" y="30"/>
                    <a:pt x="30" y="30"/>
                  </a:cubicBezTo>
                  <a:cubicBezTo>
                    <a:pt x="31" y="31"/>
                    <a:pt x="32" y="31"/>
                    <a:pt x="32" y="32"/>
                  </a:cubicBezTo>
                  <a:cubicBezTo>
                    <a:pt x="31" y="44"/>
                    <a:pt x="31" y="44"/>
                    <a:pt x="31" y="44"/>
                  </a:cubicBezTo>
                  <a:cubicBezTo>
                    <a:pt x="23" y="48"/>
                    <a:pt x="13" y="50"/>
                    <a:pt x="0" y="49"/>
                  </a:cubicBezTo>
                  <a:cubicBezTo>
                    <a:pt x="11" y="52"/>
                    <a:pt x="23" y="52"/>
                    <a:pt x="34" y="48"/>
                  </a:cubicBezTo>
                  <a:cubicBezTo>
                    <a:pt x="35" y="48"/>
                    <a:pt x="36" y="47"/>
                    <a:pt x="36" y="45"/>
                  </a:cubicBezTo>
                  <a:cubicBezTo>
                    <a:pt x="37" y="32"/>
                    <a:pt x="37" y="32"/>
                    <a:pt x="37" y="32"/>
                  </a:cubicBezTo>
                  <a:cubicBezTo>
                    <a:pt x="39" y="32"/>
                    <a:pt x="40" y="30"/>
                    <a:pt x="41" y="27"/>
                  </a:cubicBezTo>
                  <a:cubicBezTo>
                    <a:pt x="42" y="23"/>
                    <a:pt x="43" y="19"/>
                    <a:pt x="42" y="15"/>
                  </a:cubicBezTo>
                  <a:cubicBezTo>
                    <a:pt x="42" y="9"/>
                    <a:pt x="40" y="4"/>
                    <a:pt x="38" y="0"/>
                  </a:cubicBezTo>
                  <a:cubicBezTo>
                    <a:pt x="37" y="0"/>
                    <a:pt x="37" y="0"/>
                    <a:pt x="37" y="0"/>
                  </a:cubicBezTo>
                  <a:cubicBezTo>
                    <a:pt x="39" y="5"/>
                    <a:pt x="40" y="11"/>
                    <a:pt x="41" y="17"/>
                  </a:cubicBezTo>
                  <a:cubicBezTo>
                    <a:pt x="40" y="25"/>
                    <a:pt x="37" y="28"/>
                    <a:pt x="31" y="27"/>
                  </a:cubicBezTo>
                  <a:lnTo>
                    <a:pt x="11" y="22"/>
                  </a:lnTo>
                  <a:close/>
                </a:path>
              </a:pathLst>
            </a:custGeom>
            <a:solidFill>
              <a:srgbClr val="003D5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23" name="Freeform 680"/>
            <p:cNvSpPr>
              <a:spLocks noEditPoints="1"/>
            </p:cNvSpPr>
            <p:nvPr/>
          </p:nvSpPr>
          <p:spPr bwMode="auto">
            <a:xfrm>
              <a:off x="63500" y="236538"/>
              <a:ext cx="127000" cy="74613"/>
            </a:xfrm>
            <a:custGeom>
              <a:avLst/>
              <a:gdLst>
                <a:gd name="T0" fmla="*/ 5 w 34"/>
                <a:gd name="T1" fmla="*/ 5 h 20"/>
                <a:gd name="T2" fmla="*/ 1 w 34"/>
                <a:gd name="T3" fmla="*/ 5 h 20"/>
                <a:gd name="T4" fmla="*/ 0 w 34"/>
                <a:gd name="T5" fmla="*/ 17 h 20"/>
                <a:gd name="T6" fmla="*/ 2 w 34"/>
                <a:gd name="T7" fmla="*/ 19 h 20"/>
                <a:gd name="T8" fmla="*/ 33 w 34"/>
                <a:gd name="T9" fmla="*/ 14 h 20"/>
                <a:gd name="T10" fmla="*/ 34 w 34"/>
                <a:gd name="T11" fmla="*/ 2 h 20"/>
                <a:gd name="T12" fmla="*/ 32 w 34"/>
                <a:gd name="T13" fmla="*/ 0 h 20"/>
                <a:gd name="T14" fmla="*/ 28 w 34"/>
                <a:gd name="T15" fmla="*/ 2 h 20"/>
                <a:gd name="T16" fmla="*/ 24 w 34"/>
                <a:gd name="T17" fmla="*/ 4 h 20"/>
                <a:gd name="T18" fmla="*/ 24 w 34"/>
                <a:gd name="T19" fmla="*/ 11 h 20"/>
                <a:gd name="T20" fmla="*/ 19 w 34"/>
                <a:gd name="T21" fmla="*/ 16 h 20"/>
                <a:gd name="T22" fmla="*/ 16 w 34"/>
                <a:gd name="T23" fmla="*/ 14 h 20"/>
                <a:gd name="T24" fmla="*/ 15 w 34"/>
                <a:gd name="T25" fmla="*/ 13 h 20"/>
                <a:gd name="T26" fmla="*/ 15 w 34"/>
                <a:gd name="T27" fmla="*/ 6 h 20"/>
                <a:gd name="T28" fmla="*/ 5 w 34"/>
                <a:gd name="T29" fmla="*/ 5 h 20"/>
                <a:gd name="T30" fmla="*/ 2 w 34"/>
                <a:gd name="T31" fmla="*/ 6 h 20"/>
                <a:gd name="T32" fmla="*/ 3 w 34"/>
                <a:gd name="T33" fmla="*/ 6 h 20"/>
                <a:gd name="T34" fmla="*/ 3 w 34"/>
                <a:gd name="T35" fmla="*/ 18 h 20"/>
                <a:gd name="T36" fmla="*/ 1 w 34"/>
                <a:gd name="T37" fmla="*/ 17 h 20"/>
                <a:gd name="T38" fmla="*/ 2 w 34"/>
                <a:gd name="T39"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20">
                  <a:moveTo>
                    <a:pt x="5" y="5"/>
                  </a:moveTo>
                  <a:cubicBezTo>
                    <a:pt x="3" y="5"/>
                    <a:pt x="2" y="5"/>
                    <a:pt x="1" y="5"/>
                  </a:cubicBezTo>
                  <a:cubicBezTo>
                    <a:pt x="0" y="17"/>
                    <a:pt x="0" y="17"/>
                    <a:pt x="0" y="17"/>
                  </a:cubicBezTo>
                  <a:cubicBezTo>
                    <a:pt x="0" y="19"/>
                    <a:pt x="1" y="19"/>
                    <a:pt x="2" y="19"/>
                  </a:cubicBezTo>
                  <a:cubicBezTo>
                    <a:pt x="15" y="20"/>
                    <a:pt x="25" y="18"/>
                    <a:pt x="33" y="14"/>
                  </a:cubicBezTo>
                  <a:cubicBezTo>
                    <a:pt x="34" y="2"/>
                    <a:pt x="34" y="2"/>
                    <a:pt x="34" y="2"/>
                  </a:cubicBezTo>
                  <a:cubicBezTo>
                    <a:pt x="34" y="1"/>
                    <a:pt x="33" y="1"/>
                    <a:pt x="32" y="0"/>
                  </a:cubicBezTo>
                  <a:cubicBezTo>
                    <a:pt x="28" y="2"/>
                    <a:pt x="28" y="2"/>
                    <a:pt x="28" y="2"/>
                  </a:cubicBezTo>
                  <a:cubicBezTo>
                    <a:pt x="26" y="3"/>
                    <a:pt x="25" y="3"/>
                    <a:pt x="24" y="4"/>
                  </a:cubicBezTo>
                  <a:cubicBezTo>
                    <a:pt x="24" y="11"/>
                    <a:pt x="24" y="11"/>
                    <a:pt x="24" y="11"/>
                  </a:cubicBezTo>
                  <a:cubicBezTo>
                    <a:pt x="19" y="16"/>
                    <a:pt x="19" y="16"/>
                    <a:pt x="19" y="16"/>
                  </a:cubicBezTo>
                  <a:cubicBezTo>
                    <a:pt x="16" y="14"/>
                    <a:pt x="16" y="14"/>
                    <a:pt x="16" y="14"/>
                  </a:cubicBezTo>
                  <a:cubicBezTo>
                    <a:pt x="15" y="13"/>
                    <a:pt x="15" y="13"/>
                    <a:pt x="15" y="13"/>
                  </a:cubicBezTo>
                  <a:cubicBezTo>
                    <a:pt x="15" y="6"/>
                    <a:pt x="15" y="6"/>
                    <a:pt x="15" y="6"/>
                  </a:cubicBezTo>
                  <a:cubicBezTo>
                    <a:pt x="11" y="6"/>
                    <a:pt x="8" y="6"/>
                    <a:pt x="5" y="5"/>
                  </a:cubicBezTo>
                  <a:close/>
                  <a:moveTo>
                    <a:pt x="2" y="6"/>
                  </a:moveTo>
                  <a:cubicBezTo>
                    <a:pt x="3" y="6"/>
                    <a:pt x="3" y="6"/>
                    <a:pt x="3" y="6"/>
                  </a:cubicBezTo>
                  <a:cubicBezTo>
                    <a:pt x="3" y="18"/>
                    <a:pt x="3" y="18"/>
                    <a:pt x="3" y="18"/>
                  </a:cubicBezTo>
                  <a:cubicBezTo>
                    <a:pt x="1" y="17"/>
                    <a:pt x="1" y="17"/>
                    <a:pt x="1" y="17"/>
                  </a:cubicBezTo>
                  <a:lnTo>
                    <a:pt x="2" y="6"/>
                  </a:lnTo>
                  <a:close/>
                </a:path>
              </a:pathLst>
            </a:custGeom>
            <a:solidFill>
              <a:srgbClr val="005F8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24" name="Freeform 681"/>
            <p:cNvSpPr/>
            <p:nvPr/>
          </p:nvSpPr>
          <p:spPr bwMode="auto">
            <a:xfrm>
              <a:off x="66675" y="258763"/>
              <a:ext cx="7937" cy="44450"/>
            </a:xfrm>
            <a:custGeom>
              <a:avLst/>
              <a:gdLst>
                <a:gd name="T0" fmla="*/ 5 w 5"/>
                <a:gd name="T1" fmla="*/ 0 h 28"/>
                <a:gd name="T2" fmla="*/ 3 w 5"/>
                <a:gd name="T3" fmla="*/ 0 h 28"/>
                <a:gd name="T4" fmla="*/ 0 w 5"/>
                <a:gd name="T5" fmla="*/ 26 h 28"/>
                <a:gd name="T6" fmla="*/ 5 w 5"/>
                <a:gd name="T7" fmla="*/ 28 h 28"/>
                <a:gd name="T8" fmla="*/ 5 w 5"/>
                <a:gd name="T9" fmla="*/ 0 h 28"/>
              </a:gdLst>
              <a:ahLst/>
              <a:cxnLst>
                <a:cxn ang="0">
                  <a:pos x="T0" y="T1"/>
                </a:cxn>
                <a:cxn ang="0">
                  <a:pos x="T2" y="T3"/>
                </a:cxn>
                <a:cxn ang="0">
                  <a:pos x="T4" y="T5"/>
                </a:cxn>
                <a:cxn ang="0">
                  <a:pos x="T6" y="T7"/>
                </a:cxn>
                <a:cxn ang="0">
                  <a:pos x="T8" y="T9"/>
                </a:cxn>
              </a:cxnLst>
              <a:rect l="0" t="0" r="r" b="b"/>
              <a:pathLst>
                <a:path w="5" h="28">
                  <a:moveTo>
                    <a:pt x="5" y="0"/>
                  </a:moveTo>
                  <a:lnTo>
                    <a:pt x="3" y="0"/>
                  </a:lnTo>
                  <a:lnTo>
                    <a:pt x="0" y="26"/>
                  </a:lnTo>
                  <a:lnTo>
                    <a:pt x="5" y="28"/>
                  </a:lnTo>
                  <a:lnTo>
                    <a:pt x="5" y="0"/>
                  </a:lnTo>
                  <a:close/>
                </a:path>
              </a:pathLst>
            </a:custGeom>
            <a:solidFill>
              <a:srgbClr val="0086C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25" name="Freeform 682"/>
            <p:cNvSpPr/>
            <p:nvPr/>
          </p:nvSpPr>
          <p:spPr bwMode="auto">
            <a:xfrm>
              <a:off x="44450" y="228600"/>
              <a:ext cx="123825" cy="30163"/>
            </a:xfrm>
            <a:custGeom>
              <a:avLst/>
              <a:gdLst>
                <a:gd name="T0" fmla="*/ 6 w 33"/>
                <a:gd name="T1" fmla="*/ 7 h 8"/>
                <a:gd name="T2" fmla="*/ 10 w 33"/>
                <a:gd name="T3" fmla="*/ 7 h 8"/>
                <a:gd name="T4" fmla="*/ 20 w 33"/>
                <a:gd name="T5" fmla="*/ 8 h 8"/>
                <a:gd name="T6" fmla="*/ 26 w 33"/>
                <a:gd name="T7" fmla="*/ 7 h 8"/>
                <a:gd name="T8" fmla="*/ 29 w 33"/>
                <a:gd name="T9" fmla="*/ 6 h 8"/>
                <a:gd name="T10" fmla="*/ 33 w 33"/>
                <a:gd name="T11" fmla="*/ 4 h 8"/>
                <a:gd name="T12" fmla="*/ 32 w 33"/>
                <a:gd name="T13" fmla="*/ 0 h 8"/>
                <a:gd name="T14" fmla="*/ 0 w 33"/>
                <a:gd name="T15" fmla="*/ 0 h 8"/>
                <a:gd name="T16" fmla="*/ 6 w 33"/>
                <a:gd name="T17"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8">
                  <a:moveTo>
                    <a:pt x="6" y="7"/>
                  </a:moveTo>
                  <a:cubicBezTo>
                    <a:pt x="7" y="7"/>
                    <a:pt x="8" y="7"/>
                    <a:pt x="10" y="7"/>
                  </a:cubicBezTo>
                  <a:cubicBezTo>
                    <a:pt x="13" y="8"/>
                    <a:pt x="16" y="8"/>
                    <a:pt x="20" y="8"/>
                  </a:cubicBezTo>
                  <a:cubicBezTo>
                    <a:pt x="22" y="8"/>
                    <a:pt x="24" y="8"/>
                    <a:pt x="26" y="7"/>
                  </a:cubicBezTo>
                  <a:cubicBezTo>
                    <a:pt x="27" y="7"/>
                    <a:pt x="28" y="6"/>
                    <a:pt x="29" y="6"/>
                  </a:cubicBezTo>
                  <a:cubicBezTo>
                    <a:pt x="30" y="5"/>
                    <a:pt x="31" y="5"/>
                    <a:pt x="33" y="4"/>
                  </a:cubicBezTo>
                  <a:cubicBezTo>
                    <a:pt x="32" y="0"/>
                    <a:pt x="32" y="0"/>
                    <a:pt x="32" y="0"/>
                  </a:cubicBezTo>
                  <a:cubicBezTo>
                    <a:pt x="21" y="3"/>
                    <a:pt x="11" y="3"/>
                    <a:pt x="0" y="0"/>
                  </a:cubicBezTo>
                  <a:cubicBezTo>
                    <a:pt x="0" y="4"/>
                    <a:pt x="2" y="6"/>
                    <a:pt x="6" y="7"/>
                  </a:cubicBezTo>
                  <a:close/>
                </a:path>
              </a:pathLst>
            </a:custGeom>
            <a:solidFill>
              <a:srgbClr val="003D5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26" name="Freeform 683"/>
            <p:cNvSpPr/>
            <p:nvPr/>
          </p:nvSpPr>
          <p:spPr bwMode="auto">
            <a:xfrm>
              <a:off x="66675" y="303213"/>
              <a:ext cx="134937" cy="30163"/>
            </a:xfrm>
            <a:custGeom>
              <a:avLst/>
              <a:gdLst>
                <a:gd name="T0" fmla="*/ 1 w 36"/>
                <a:gd name="T1" fmla="*/ 1 h 8"/>
                <a:gd name="T2" fmla="*/ 0 w 36"/>
                <a:gd name="T3" fmla="*/ 5 h 8"/>
                <a:gd name="T4" fmla="*/ 36 w 36"/>
                <a:gd name="T5" fmla="*/ 5 h 8"/>
                <a:gd name="T6" fmla="*/ 35 w 36"/>
                <a:gd name="T7" fmla="*/ 0 h 8"/>
                <a:gd name="T8" fmla="*/ 1 w 36"/>
                <a:gd name="T9" fmla="*/ 1 h 8"/>
              </a:gdLst>
              <a:ahLst/>
              <a:cxnLst>
                <a:cxn ang="0">
                  <a:pos x="T0" y="T1"/>
                </a:cxn>
                <a:cxn ang="0">
                  <a:pos x="T2" y="T3"/>
                </a:cxn>
                <a:cxn ang="0">
                  <a:pos x="T4" y="T5"/>
                </a:cxn>
                <a:cxn ang="0">
                  <a:pos x="T6" y="T7"/>
                </a:cxn>
                <a:cxn ang="0">
                  <a:pos x="T8" y="T9"/>
                </a:cxn>
              </a:cxnLst>
              <a:rect l="0" t="0" r="r" b="b"/>
              <a:pathLst>
                <a:path w="36" h="8">
                  <a:moveTo>
                    <a:pt x="1" y="1"/>
                  </a:moveTo>
                  <a:cubicBezTo>
                    <a:pt x="0" y="5"/>
                    <a:pt x="0" y="5"/>
                    <a:pt x="0" y="5"/>
                  </a:cubicBezTo>
                  <a:cubicBezTo>
                    <a:pt x="13" y="8"/>
                    <a:pt x="24" y="8"/>
                    <a:pt x="36" y="5"/>
                  </a:cubicBezTo>
                  <a:cubicBezTo>
                    <a:pt x="35" y="0"/>
                    <a:pt x="35" y="0"/>
                    <a:pt x="35" y="0"/>
                  </a:cubicBezTo>
                  <a:cubicBezTo>
                    <a:pt x="24" y="4"/>
                    <a:pt x="12" y="4"/>
                    <a:pt x="1" y="1"/>
                  </a:cubicBezTo>
                  <a:close/>
                </a:path>
              </a:pathLst>
            </a:custGeom>
            <a:solidFill>
              <a:srgbClr val="82521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27" name="Freeform 684"/>
            <p:cNvSpPr/>
            <p:nvPr/>
          </p:nvSpPr>
          <p:spPr bwMode="auto">
            <a:xfrm>
              <a:off x="138112" y="93663"/>
              <a:ext cx="30162" cy="44450"/>
            </a:xfrm>
            <a:custGeom>
              <a:avLst/>
              <a:gdLst>
                <a:gd name="T0" fmla="*/ 8 w 8"/>
                <a:gd name="T1" fmla="*/ 4 h 12"/>
                <a:gd name="T2" fmla="*/ 6 w 8"/>
                <a:gd name="T3" fmla="*/ 0 h 12"/>
                <a:gd name="T4" fmla="*/ 6 w 8"/>
                <a:gd name="T5" fmla="*/ 1 h 12"/>
                <a:gd name="T6" fmla="*/ 4 w 8"/>
                <a:gd name="T7" fmla="*/ 3 h 12"/>
                <a:gd name="T8" fmla="*/ 0 w 8"/>
                <a:gd name="T9" fmla="*/ 6 h 12"/>
                <a:gd name="T10" fmla="*/ 2 w 8"/>
                <a:gd name="T11" fmla="*/ 9 h 12"/>
                <a:gd name="T12" fmla="*/ 3 w 8"/>
                <a:gd name="T13" fmla="*/ 12 h 12"/>
                <a:gd name="T14" fmla="*/ 8 w 8"/>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2">
                  <a:moveTo>
                    <a:pt x="8" y="4"/>
                  </a:moveTo>
                  <a:cubicBezTo>
                    <a:pt x="6" y="0"/>
                    <a:pt x="6" y="0"/>
                    <a:pt x="6" y="0"/>
                  </a:cubicBezTo>
                  <a:cubicBezTo>
                    <a:pt x="6" y="1"/>
                    <a:pt x="6" y="1"/>
                    <a:pt x="6" y="1"/>
                  </a:cubicBezTo>
                  <a:cubicBezTo>
                    <a:pt x="6" y="2"/>
                    <a:pt x="5" y="3"/>
                    <a:pt x="4" y="3"/>
                  </a:cubicBezTo>
                  <a:cubicBezTo>
                    <a:pt x="3" y="4"/>
                    <a:pt x="2" y="5"/>
                    <a:pt x="0" y="6"/>
                  </a:cubicBezTo>
                  <a:cubicBezTo>
                    <a:pt x="1" y="7"/>
                    <a:pt x="2" y="8"/>
                    <a:pt x="2" y="9"/>
                  </a:cubicBezTo>
                  <a:cubicBezTo>
                    <a:pt x="3" y="10"/>
                    <a:pt x="3" y="11"/>
                    <a:pt x="3" y="12"/>
                  </a:cubicBezTo>
                  <a:cubicBezTo>
                    <a:pt x="5" y="9"/>
                    <a:pt x="7" y="7"/>
                    <a:pt x="8" y="4"/>
                  </a:cubicBezTo>
                  <a:close/>
                </a:path>
              </a:pathLst>
            </a:custGeom>
            <a:solidFill>
              <a:srgbClr val="005F8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28" name="Freeform 685"/>
            <p:cNvSpPr>
              <a:spLocks noEditPoints="1"/>
            </p:cNvSpPr>
            <p:nvPr/>
          </p:nvSpPr>
          <p:spPr bwMode="auto">
            <a:xfrm>
              <a:off x="115887" y="85725"/>
              <a:ext cx="38100" cy="30163"/>
            </a:xfrm>
            <a:custGeom>
              <a:avLst/>
              <a:gdLst>
                <a:gd name="T0" fmla="*/ 10 w 10"/>
                <a:gd name="T1" fmla="*/ 4 h 8"/>
                <a:gd name="T2" fmla="*/ 9 w 10"/>
                <a:gd name="T3" fmla="*/ 4 h 8"/>
                <a:gd name="T4" fmla="*/ 6 w 10"/>
                <a:gd name="T5" fmla="*/ 4 h 8"/>
                <a:gd name="T6" fmla="*/ 0 w 10"/>
                <a:gd name="T7" fmla="*/ 0 h 8"/>
                <a:gd name="T8" fmla="*/ 0 w 10"/>
                <a:gd name="T9" fmla="*/ 4 h 8"/>
                <a:gd name="T10" fmla="*/ 6 w 10"/>
                <a:gd name="T11" fmla="*/ 8 h 8"/>
                <a:gd name="T12" fmla="*/ 10 w 10"/>
                <a:gd name="T13" fmla="*/ 4 h 8"/>
                <a:gd name="T14" fmla="*/ 1 w 10"/>
                <a:gd name="T15" fmla="*/ 2 h 8"/>
                <a:gd name="T16" fmla="*/ 2 w 10"/>
                <a:gd name="T17" fmla="*/ 3 h 8"/>
                <a:gd name="T18" fmla="*/ 2 w 10"/>
                <a:gd name="T19" fmla="*/ 5 h 8"/>
                <a:gd name="T20" fmla="*/ 1 w 10"/>
                <a:gd name="T21" fmla="*/ 4 h 8"/>
                <a:gd name="T22" fmla="*/ 1 w 10"/>
                <a:gd name="T23"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8">
                  <a:moveTo>
                    <a:pt x="10" y="4"/>
                  </a:moveTo>
                  <a:cubicBezTo>
                    <a:pt x="9" y="4"/>
                    <a:pt x="9" y="4"/>
                    <a:pt x="9" y="4"/>
                  </a:cubicBezTo>
                  <a:cubicBezTo>
                    <a:pt x="9" y="4"/>
                    <a:pt x="7" y="4"/>
                    <a:pt x="6" y="4"/>
                  </a:cubicBezTo>
                  <a:cubicBezTo>
                    <a:pt x="3" y="4"/>
                    <a:pt x="1" y="2"/>
                    <a:pt x="0" y="0"/>
                  </a:cubicBezTo>
                  <a:cubicBezTo>
                    <a:pt x="0" y="4"/>
                    <a:pt x="0" y="4"/>
                    <a:pt x="0" y="4"/>
                  </a:cubicBezTo>
                  <a:cubicBezTo>
                    <a:pt x="1" y="5"/>
                    <a:pt x="3" y="7"/>
                    <a:pt x="6" y="8"/>
                  </a:cubicBezTo>
                  <a:lnTo>
                    <a:pt x="10" y="4"/>
                  </a:lnTo>
                  <a:close/>
                  <a:moveTo>
                    <a:pt x="1" y="2"/>
                  </a:moveTo>
                  <a:cubicBezTo>
                    <a:pt x="2" y="3"/>
                    <a:pt x="2" y="3"/>
                    <a:pt x="2" y="3"/>
                  </a:cubicBezTo>
                  <a:cubicBezTo>
                    <a:pt x="2" y="5"/>
                    <a:pt x="2" y="5"/>
                    <a:pt x="2" y="5"/>
                  </a:cubicBezTo>
                  <a:cubicBezTo>
                    <a:pt x="1" y="4"/>
                    <a:pt x="1" y="4"/>
                    <a:pt x="1" y="4"/>
                  </a:cubicBezTo>
                  <a:lnTo>
                    <a:pt x="1" y="2"/>
                  </a:ln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29" name="Freeform 686"/>
            <p:cNvSpPr/>
            <p:nvPr/>
          </p:nvSpPr>
          <p:spPr bwMode="auto">
            <a:xfrm>
              <a:off x="119062" y="93663"/>
              <a:ext cx="4762" cy="11113"/>
            </a:xfrm>
            <a:custGeom>
              <a:avLst/>
              <a:gdLst>
                <a:gd name="T0" fmla="*/ 3 w 3"/>
                <a:gd name="T1" fmla="*/ 2 h 7"/>
                <a:gd name="T2" fmla="*/ 0 w 3"/>
                <a:gd name="T3" fmla="*/ 0 h 7"/>
                <a:gd name="T4" fmla="*/ 0 w 3"/>
                <a:gd name="T5" fmla="*/ 5 h 7"/>
                <a:gd name="T6" fmla="*/ 3 w 3"/>
                <a:gd name="T7" fmla="*/ 7 h 7"/>
                <a:gd name="T8" fmla="*/ 3 w 3"/>
                <a:gd name="T9" fmla="*/ 2 h 7"/>
              </a:gdLst>
              <a:ahLst/>
              <a:cxnLst>
                <a:cxn ang="0">
                  <a:pos x="T0" y="T1"/>
                </a:cxn>
                <a:cxn ang="0">
                  <a:pos x="T2" y="T3"/>
                </a:cxn>
                <a:cxn ang="0">
                  <a:pos x="T4" y="T5"/>
                </a:cxn>
                <a:cxn ang="0">
                  <a:pos x="T6" y="T7"/>
                </a:cxn>
                <a:cxn ang="0">
                  <a:pos x="T8" y="T9"/>
                </a:cxn>
              </a:cxnLst>
              <a:rect l="0" t="0" r="r" b="b"/>
              <a:pathLst>
                <a:path w="3" h="7">
                  <a:moveTo>
                    <a:pt x="3" y="2"/>
                  </a:moveTo>
                  <a:lnTo>
                    <a:pt x="0" y="0"/>
                  </a:lnTo>
                  <a:lnTo>
                    <a:pt x="0" y="5"/>
                  </a:lnTo>
                  <a:lnTo>
                    <a:pt x="3" y="7"/>
                  </a:lnTo>
                  <a:lnTo>
                    <a:pt x="3" y="2"/>
                  </a:lnTo>
                  <a:close/>
                </a:path>
              </a:pathLst>
            </a:custGeom>
            <a:solidFill>
              <a:srgbClr val="F2E6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30" name="Freeform 687"/>
            <p:cNvSpPr>
              <a:spLocks noEditPoints="1"/>
            </p:cNvSpPr>
            <p:nvPr/>
          </p:nvSpPr>
          <p:spPr bwMode="auto">
            <a:xfrm>
              <a:off x="107950" y="96838"/>
              <a:ext cx="30162" cy="41275"/>
            </a:xfrm>
            <a:custGeom>
              <a:avLst/>
              <a:gdLst>
                <a:gd name="T0" fmla="*/ 2 w 8"/>
                <a:gd name="T1" fmla="*/ 1 h 11"/>
                <a:gd name="T2" fmla="*/ 2 w 8"/>
                <a:gd name="T3" fmla="*/ 0 h 11"/>
                <a:gd name="T4" fmla="*/ 0 w 8"/>
                <a:gd name="T5" fmla="*/ 3 h 11"/>
                <a:gd name="T6" fmla="*/ 5 w 8"/>
                <a:gd name="T7" fmla="*/ 11 h 11"/>
                <a:gd name="T8" fmla="*/ 6 w 8"/>
                <a:gd name="T9" fmla="*/ 8 h 11"/>
                <a:gd name="T10" fmla="*/ 7 w 8"/>
                <a:gd name="T11" fmla="*/ 6 h 11"/>
                <a:gd name="T12" fmla="*/ 8 w 8"/>
                <a:gd name="T13" fmla="*/ 5 h 11"/>
                <a:gd name="T14" fmla="*/ 2 w 8"/>
                <a:gd name="T15" fmla="*/ 1 h 11"/>
                <a:gd name="T16" fmla="*/ 2 w 8"/>
                <a:gd name="T17" fmla="*/ 1 h 11"/>
                <a:gd name="T18" fmla="*/ 2 w 8"/>
                <a:gd name="T19" fmla="*/ 1 h 11"/>
                <a:gd name="T20" fmla="*/ 2 w 8"/>
                <a:gd name="T21" fmla="*/ 2 h 11"/>
                <a:gd name="T22" fmla="*/ 2 w 8"/>
                <a:gd name="T23" fmla="*/ 3 h 11"/>
                <a:gd name="T24" fmla="*/ 4 w 8"/>
                <a:gd name="T25" fmla="*/ 10 h 11"/>
                <a:gd name="T26" fmla="*/ 1 w 8"/>
                <a:gd name="T27" fmla="*/ 3 h 11"/>
                <a:gd name="T28" fmla="*/ 2 w 8"/>
                <a:gd name="T29"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1">
                  <a:moveTo>
                    <a:pt x="2" y="1"/>
                  </a:moveTo>
                  <a:cubicBezTo>
                    <a:pt x="2" y="0"/>
                    <a:pt x="2" y="0"/>
                    <a:pt x="2" y="0"/>
                  </a:cubicBezTo>
                  <a:cubicBezTo>
                    <a:pt x="0" y="3"/>
                    <a:pt x="0" y="3"/>
                    <a:pt x="0" y="3"/>
                  </a:cubicBezTo>
                  <a:cubicBezTo>
                    <a:pt x="1" y="6"/>
                    <a:pt x="3" y="9"/>
                    <a:pt x="5" y="11"/>
                  </a:cubicBezTo>
                  <a:cubicBezTo>
                    <a:pt x="5" y="10"/>
                    <a:pt x="5" y="9"/>
                    <a:pt x="6" y="8"/>
                  </a:cubicBezTo>
                  <a:cubicBezTo>
                    <a:pt x="6" y="7"/>
                    <a:pt x="7" y="7"/>
                    <a:pt x="7" y="6"/>
                  </a:cubicBezTo>
                  <a:cubicBezTo>
                    <a:pt x="8" y="5"/>
                    <a:pt x="8" y="5"/>
                    <a:pt x="8" y="5"/>
                  </a:cubicBezTo>
                  <a:cubicBezTo>
                    <a:pt x="5" y="4"/>
                    <a:pt x="3" y="2"/>
                    <a:pt x="2" y="1"/>
                  </a:cubicBezTo>
                  <a:close/>
                  <a:moveTo>
                    <a:pt x="2" y="1"/>
                  </a:moveTo>
                  <a:cubicBezTo>
                    <a:pt x="2" y="1"/>
                    <a:pt x="2" y="1"/>
                    <a:pt x="2" y="1"/>
                  </a:cubicBezTo>
                  <a:cubicBezTo>
                    <a:pt x="2" y="2"/>
                    <a:pt x="2" y="2"/>
                    <a:pt x="2" y="2"/>
                  </a:cubicBezTo>
                  <a:cubicBezTo>
                    <a:pt x="2" y="3"/>
                    <a:pt x="2" y="3"/>
                    <a:pt x="2" y="3"/>
                  </a:cubicBezTo>
                  <a:cubicBezTo>
                    <a:pt x="4" y="10"/>
                    <a:pt x="4" y="10"/>
                    <a:pt x="4" y="10"/>
                  </a:cubicBezTo>
                  <a:cubicBezTo>
                    <a:pt x="3" y="8"/>
                    <a:pt x="2" y="6"/>
                    <a:pt x="1" y="3"/>
                  </a:cubicBezTo>
                  <a:lnTo>
                    <a:pt x="2" y="1"/>
                  </a:lnTo>
                  <a:close/>
                </a:path>
              </a:pathLst>
            </a:custGeom>
            <a:solidFill>
              <a:srgbClr val="005F8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31" name="Freeform 688"/>
            <p:cNvSpPr/>
            <p:nvPr/>
          </p:nvSpPr>
          <p:spPr bwMode="auto">
            <a:xfrm>
              <a:off x="112712" y="101600"/>
              <a:ext cx="11112" cy="33338"/>
            </a:xfrm>
            <a:custGeom>
              <a:avLst/>
              <a:gdLst>
                <a:gd name="T0" fmla="*/ 1 w 3"/>
                <a:gd name="T1" fmla="*/ 0 h 9"/>
                <a:gd name="T2" fmla="*/ 1 w 3"/>
                <a:gd name="T3" fmla="*/ 0 h 9"/>
                <a:gd name="T4" fmla="*/ 0 w 3"/>
                <a:gd name="T5" fmla="*/ 2 h 9"/>
                <a:gd name="T6" fmla="*/ 3 w 3"/>
                <a:gd name="T7" fmla="*/ 9 h 9"/>
                <a:gd name="T8" fmla="*/ 1 w 3"/>
                <a:gd name="T9" fmla="*/ 2 h 9"/>
                <a:gd name="T10" fmla="*/ 1 w 3"/>
                <a:gd name="T11" fmla="*/ 1 h 9"/>
                <a:gd name="T12" fmla="*/ 1 w 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3" h="9">
                  <a:moveTo>
                    <a:pt x="1" y="0"/>
                  </a:moveTo>
                  <a:cubicBezTo>
                    <a:pt x="1" y="0"/>
                    <a:pt x="1" y="0"/>
                    <a:pt x="1" y="0"/>
                  </a:cubicBezTo>
                  <a:cubicBezTo>
                    <a:pt x="0" y="2"/>
                    <a:pt x="0" y="2"/>
                    <a:pt x="0" y="2"/>
                  </a:cubicBezTo>
                  <a:cubicBezTo>
                    <a:pt x="1" y="5"/>
                    <a:pt x="2" y="7"/>
                    <a:pt x="3" y="9"/>
                  </a:cubicBezTo>
                  <a:cubicBezTo>
                    <a:pt x="1" y="2"/>
                    <a:pt x="1" y="2"/>
                    <a:pt x="1" y="2"/>
                  </a:cubicBezTo>
                  <a:cubicBezTo>
                    <a:pt x="1" y="1"/>
                    <a:pt x="1" y="1"/>
                    <a:pt x="1" y="1"/>
                  </a:cubicBezTo>
                  <a:lnTo>
                    <a:pt x="1" y="0"/>
                  </a:lnTo>
                  <a:close/>
                </a:path>
              </a:pathLst>
            </a:custGeom>
            <a:solidFill>
              <a:srgbClr val="0086C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32" name="Freeform 689"/>
            <p:cNvSpPr/>
            <p:nvPr/>
          </p:nvSpPr>
          <p:spPr bwMode="auto">
            <a:xfrm>
              <a:off x="123825" y="115888"/>
              <a:ext cx="30162" cy="74613"/>
            </a:xfrm>
            <a:custGeom>
              <a:avLst/>
              <a:gdLst>
                <a:gd name="T0" fmla="*/ 4 w 8"/>
                <a:gd name="T1" fmla="*/ 3 h 20"/>
                <a:gd name="T2" fmla="*/ 3 w 8"/>
                <a:gd name="T3" fmla="*/ 4 h 20"/>
                <a:gd name="T4" fmla="*/ 4 w 8"/>
                <a:gd name="T5" fmla="*/ 4 h 20"/>
                <a:gd name="T6" fmla="*/ 5 w 8"/>
                <a:gd name="T7" fmla="*/ 13 h 20"/>
                <a:gd name="T8" fmla="*/ 0 w 8"/>
                <a:gd name="T9" fmla="*/ 20 h 20"/>
                <a:gd name="T10" fmla="*/ 8 w 8"/>
                <a:gd name="T11" fmla="*/ 20 h 20"/>
                <a:gd name="T12" fmla="*/ 7 w 8"/>
                <a:gd name="T13" fmla="*/ 10 h 20"/>
                <a:gd name="T14" fmla="*/ 6 w 8"/>
                <a:gd name="T15" fmla="*/ 8 h 20"/>
                <a:gd name="T16" fmla="*/ 5 w 8"/>
                <a:gd name="T17" fmla="*/ 4 h 20"/>
                <a:gd name="T18" fmla="*/ 6 w 8"/>
                <a:gd name="T19" fmla="*/ 3 h 20"/>
                <a:gd name="T20" fmla="*/ 4 w 8"/>
                <a:gd name="T21" fmla="*/ 0 h 20"/>
                <a:gd name="T22" fmla="*/ 3 w 8"/>
                <a:gd name="T23" fmla="*/ 1 h 20"/>
                <a:gd name="T24" fmla="*/ 4 w 8"/>
                <a:gd name="T25"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0">
                  <a:moveTo>
                    <a:pt x="4" y="3"/>
                  </a:moveTo>
                  <a:cubicBezTo>
                    <a:pt x="3" y="4"/>
                    <a:pt x="3" y="4"/>
                    <a:pt x="3" y="4"/>
                  </a:cubicBezTo>
                  <a:cubicBezTo>
                    <a:pt x="4" y="4"/>
                    <a:pt x="4" y="4"/>
                    <a:pt x="4" y="4"/>
                  </a:cubicBezTo>
                  <a:cubicBezTo>
                    <a:pt x="5" y="13"/>
                    <a:pt x="5" y="13"/>
                    <a:pt x="5" y="13"/>
                  </a:cubicBezTo>
                  <a:cubicBezTo>
                    <a:pt x="6" y="17"/>
                    <a:pt x="4" y="19"/>
                    <a:pt x="0" y="20"/>
                  </a:cubicBezTo>
                  <a:cubicBezTo>
                    <a:pt x="8" y="20"/>
                    <a:pt x="8" y="20"/>
                    <a:pt x="8" y="20"/>
                  </a:cubicBezTo>
                  <a:cubicBezTo>
                    <a:pt x="7" y="10"/>
                    <a:pt x="7" y="10"/>
                    <a:pt x="7" y="10"/>
                  </a:cubicBezTo>
                  <a:cubicBezTo>
                    <a:pt x="6" y="8"/>
                    <a:pt x="6" y="8"/>
                    <a:pt x="6" y="8"/>
                  </a:cubicBezTo>
                  <a:cubicBezTo>
                    <a:pt x="5" y="4"/>
                    <a:pt x="5" y="4"/>
                    <a:pt x="5" y="4"/>
                  </a:cubicBezTo>
                  <a:cubicBezTo>
                    <a:pt x="6" y="3"/>
                    <a:pt x="6" y="3"/>
                    <a:pt x="6" y="3"/>
                  </a:cubicBezTo>
                  <a:cubicBezTo>
                    <a:pt x="6" y="2"/>
                    <a:pt x="5" y="1"/>
                    <a:pt x="4" y="0"/>
                  </a:cubicBezTo>
                  <a:cubicBezTo>
                    <a:pt x="3" y="1"/>
                    <a:pt x="3" y="1"/>
                    <a:pt x="3" y="1"/>
                  </a:cubicBezTo>
                  <a:lnTo>
                    <a:pt x="4" y="3"/>
                  </a:lnTo>
                  <a:close/>
                </a:path>
              </a:pathLst>
            </a:cu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33" name="Freeform 690"/>
            <p:cNvSpPr/>
            <p:nvPr/>
          </p:nvSpPr>
          <p:spPr bwMode="auto">
            <a:xfrm>
              <a:off x="130175" y="119063"/>
              <a:ext cx="7937" cy="11113"/>
            </a:xfrm>
            <a:custGeom>
              <a:avLst/>
              <a:gdLst>
                <a:gd name="T0" fmla="*/ 1 w 2"/>
                <a:gd name="T1" fmla="*/ 3 h 3"/>
                <a:gd name="T2" fmla="*/ 2 w 2"/>
                <a:gd name="T3" fmla="*/ 2 h 3"/>
                <a:gd name="T4" fmla="*/ 1 w 2"/>
                <a:gd name="T5" fmla="*/ 0 h 3"/>
                <a:gd name="T6" fmla="*/ 0 w 2"/>
                <a:gd name="T7" fmla="*/ 2 h 3"/>
                <a:gd name="T8" fmla="*/ 1 w 2"/>
                <a:gd name="T9" fmla="*/ 3 h 3"/>
              </a:gdLst>
              <a:ahLst/>
              <a:cxnLst>
                <a:cxn ang="0">
                  <a:pos x="T0" y="T1"/>
                </a:cxn>
                <a:cxn ang="0">
                  <a:pos x="T2" y="T3"/>
                </a:cxn>
                <a:cxn ang="0">
                  <a:pos x="T4" y="T5"/>
                </a:cxn>
                <a:cxn ang="0">
                  <a:pos x="T6" y="T7"/>
                </a:cxn>
                <a:cxn ang="0">
                  <a:pos x="T8" y="T9"/>
                </a:cxn>
              </a:cxnLst>
              <a:rect l="0" t="0" r="r" b="b"/>
              <a:pathLst>
                <a:path w="2" h="3">
                  <a:moveTo>
                    <a:pt x="1" y="3"/>
                  </a:moveTo>
                  <a:cubicBezTo>
                    <a:pt x="2" y="2"/>
                    <a:pt x="2" y="2"/>
                    <a:pt x="2" y="2"/>
                  </a:cubicBezTo>
                  <a:cubicBezTo>
                    <a:pt x="1" y="0"/>
                    <a:pt x="1" y="0"/>
                    <a:pt x="1" y="0"/>
                  </a:cubicBezTo>
                  <a:cubicBezTo>
                    <a:pt x="1" y="1"/>
                    <a:pt x="0" y="1"/>
                    <a:pt x="0" y="2"/>
                  </a:cubicBezTo>
                  <a:lnTo>
                    <a:pt x="1" y="3"/>
                  </a:lnTo>
                  <a:close/>
                </a:path>
              </a:pathLst>
            </a:custGeom>
            <a:solidFill>
              <a:srgbClr val="F7F7F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34" name="Freeform 691"/>
            <p:cNvSpPr/>
            <p:nvPr/>
          </p:nvSpPr>
          <p:spPr bwMode="auto">
            <a:xfrm>
              <a:off x="119062" y="130175"/>
              <a:ext cx="26987" cy="60325"/>
            </a:xfrm>
            <a:custGeom>
              <a:avLst/>
              <a:gdLst>
                <a:gd name="T0" fmla="*/ 5 w 7"/>
                <a:gd name="T1" fmla="*/ 0 h 16"/>
                <a:gd name="T2" fmla="*/ 4 w 7"/>
                <a:gd name="T3" fmla="*/ 0 h 16"/>
                <a:gd name="T4" fmla="*/ 2 w 7"/>
                <a:gd name="T5" fmla="*/ 4 h 16"/>
                <a:gd name="T6" fmla="*/ 0 w 7"/>
                <a:gd name="T7" fmla="*/ 16 h 16"/>
                <a:gd name="T8" fmla="*/ 1 w 7"/>
                <a:gd name="T9" fmla="*/ 16 h 16"/>
                <a:gd name="T10" fmla="*/ 6 w 7"/>
                <a:gd name="T11" fmla="*/ 9 h 16"/>
                <a:gd name="T12" fmla="*/ 5 w 7"/>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7" h="16">
                  <a:moveTo>
                    <a:pt x="5" y="0"/>
                  </a:moveTo>
                  <a:cubicBezTo>
                    <a:pt x="4" y="0"/>
                    <a:pt x="4" y="0"/>
                    <a:pt x="4" y="0"/>
                  </a:cubicBezTo>
                  <a:cubicBezTo>
                    <a:pt x="2" y="4"/>
                    <a:pt x="2" y="4"/>
                    <a:pt x="2" y="4"/>
                  </a:cubicBezTo>
                  <a:cubicBezTo>
                    <a:pt x="0" y="16"/>
                    <a:pt x="0" y="16"/>
                    <a:pt x="0" y="16"/>
                  </a:cubicBezTo>
                  <a:cubicBezTo>
                    <a:pt x="1" y="16"/>
                    <a:pt x="1" y="16"/>
                    <a:pt x="1" y="16"/>
                  </a:cubicBezTo>
                  <a:cubicBezTo>
                    <a:pt x="5" y="15"/>
                    <a:pt x="7" y="13"/>
                    <a:pt x="6" y="9"/>
                  </a:cubicBezTo>
                  <a:lnTo>
                    <a:pt x="5" y="0"/>
                  </a:lnTo>
                  <a:close/>
                </a:path>
              </a:pathLst>
            </a:custGeom>
            <a:solidFill>
              <a:srgbClr val="F7F7F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35" name="Freeform 692"/>
            <p:cNvSpPr/>
            <p:nvPr/>
          </p:nvSpPr>
          <p:spPr bwMode="auto">
            <a:xfrm>
              <a:off x="141287" y="107950"/>
              <a:ext cx="34925" cy="38100"/>
            </a:xfrm>
            <a:custGeom>
              <a:avLst/>
              <a:gdLst>
                <a:gd name="T0" fmla="*/ 2 w 9"/>
                <a:gd name="T1" fmla="*/ 8 h 10"/>
                <a:gd name="T2" fmla="*/ 1 w 9"/>
                <a:gd name="T3" fmla="*/ 5 h 10"/>
                <a:gd name="T4" fmla="*/ 0 w 9"/>
                <a:gd name="T5" fmla="*/ 6 h 10"/>
                <a:gd name="T6" fmla="*/ 1 w 9"/>
                <a:gd name="T7" fmla="*/ 10 h 10"/>
                <a:gd name="T8" fmla="*/ 9 w 9"/>
                <a:gd name="T9" fmla="*/ 1 h 10"/>
                <a:gd name="T10" fmla="*/ 7 w 9"/>
                <a:gd name="T11" fmla="*/ 0 h 10"/>
                <a:gd name="T12" fmla="*/ 2 w 9"/>
                <a:gd name="T13" fmla="*/ 8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2" y="8"/>
                  </a:moveTo>
                  <a:cubicBezTo>
                    <a:pt x="2" y="7"/>
                    <a:pt x="2" y="6"/>
                    <a:pt x="1" y="5"/>
                  </a:cubicBezTo>
                  <a:cubicBezTo>
                    <a:pt x="0" y="6"/>
                    <a:pt x="0" y="6"/>
                    <a:pt x="0" y="6"/>
                  </a:cubicBezTo>
                  <a:cubicBezTo>
                    <a:pt x="1" y="10"/>
                    <a:pt x="1" y="10"/>
                    <a:pt x="1" y="10"/>
                  </a:cubicBezTo>
                  <a:cubicBezTo>
                    <a:pt x="5" y="8"/>
                    <a:pt x="8" y="5"/>
                    <a:pt x="9" y="1"/>
                  </a:cubicBezTo>
                  <a:cubicBezTo>
                    <a:pt x="7" y="0"/>
                    <a:pt x="7" y="0"/>
                    <a:pt x="7" y="0"/>
                  </a:cubicBezTo>
                  <a:cubicBezTo>
                    <a:pt x="6" y="3"/>
                    <a:pt x="4" y="5"/>
                    <a:pt x="2" y="8"/>
                  </a:cubicBezTo>
                  <a:close/>
                </a:path>
              </a:pathLst>
            </a:custGeom>
            <a:solidFill>
              <a:srgbClr val="003D5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36" name="Freeform 693"/>
            <p:cNvSpPr/>
            <p:nvPr/>
          </p:nvSpPr>
          <p:spPr bwMode="auto">
            <a:xfrm>
              <a:off x="187325" y="171450"/>
              <a:ext cx="19050" cy="15875"/>
            </a:xfrm>
            <a:custGeom>
              <a:avLst/>
              <a:gdLst>
                <a:gd name="T0" fmla="*/ 12 w 12"/>
                <a:gd name="T1" fmla="*/ 3 h 10"/>
                <a:gd name="T2" fmla="*/ 12 w 12"/>
                <a:gd name="T3" fmla="*/ 0 h 10"/>
                <a:gd name="T4" fmla="*/ 5 w 12"/>
                <a:gd name="T5" fmla="*/ 5 h 10"/>
                <a:gd name="T6" fmla="*/ 0 w 12"/>
                <a:gd name="T7" fmla="*/ 10 h 10"/>
                <a:gd name="T8" fmla="*/ 0 w 12"/>
                <a:gd name="T9" fmla="*/ 10 h 10"/>
                <a:gd name="T10" fmla="*/ 5 w 12"/>
                <a:gd name="T11" fmla="*/ 5 h 10"/>
                <a:gd name="T12" fmla="*/ 12 w 12"/>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12" y="3"/>
                  </a:moveTo>
                  <a:lnTo>
                    <a:pt x="12" y="0"/>
                  </a:lnTo>
                  <a:lnTo>
                    <a:pt x="5" y="5"/>
                  </a:lnTo>
                  <a:lnTo>
                    <a:pt x="0" y="10"/>
                  </a:lnTo>
                  <a:lnTo>
                    <a:pt x="5" y="5"/>
                  </a:lnTo>
                  <a:lnTo>
                    <a:pt x="12" y="3"/>
                  </a:ln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37" name="Freeform 694"/>
            <p:cNvSpPr/>
            <p:nvPr/>
          </p:nvSpPr>
          <p:spPr bwMode="auto">
            <a:xfrm>
              <a:off x="184150" y="171450"/>
              <a:ext cx="22225" cy="15875"/>
            </a:xfrm>
            <a:custGeom>
              <a:avLst/>
              <a:gdLst>
                <a:gd name="T0" fmla="*/ 14 w 14"/>
                <a:gd name="T1" fmla="*/ 0 h 10"/>
                <a:gd name="T2" fmla="*/ 14 w 14"/>
                <a:gd name="T3" fmla="*/ 0 h 10"/>
                <a:gd name="T4" fmla="*/ 4 w 14"/>
                <a:gd name="T5" fmla="*/ 3 h 10"/>
                <a:gd name="T6" fmla="*/ 0 w 14"/>
                <a:gd name="T7" fmla="*/ 10 h 10"/>
                <a:gd name="T8" fmla="*/ 2 w 14"/>
                <a:gd name="T9" fmla="*/ 10 h 10"/>
                <a:gd name="T10" fmla="*/ 7 w 14"/>
                <a:gd name="T11" fmla="*/ 5 h 10"/>
                <a:gd name="T12" fmla="*/ 14 w 14"/>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4" h="10">
                  <a:moveTo>
                    <a:pt x="14" y="0"/>
                  </a:moveTo>
                  <a:lnTo>
                    <a:pt x="14" y="0"/>
                  </a:lnTo>
                  <a:lnTo>
                    <a:pt x="4" y="3"/>
                  </a:lnTo>
                  <a:lnTo>
                    <a:pt x="0" y="10"/>
                  </a:lnTo>
                  <a:lnTo>
                    <a:pt x="2" y="10"/>
                  </a:lnTo>
                  <a:lnTo>
                    <a:pt x="7" y="5"/>
                  </a:lnTo>
                  <a:lnTo>
                    <a:pt x="14" y="0"/>
                  </a:ln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38" name="Freeform 695"/>
            <p:cNvSpPr/>
            <p:nvPr/>
          </p:nvSpPr>
          <p:spPr bwMode="auto">
            <a:xfrm>
              <a:off x="187325" y="171450"/>
              <a:ext cx="25400" cy="15875"/>
            </a:xfrm>
            <a:custGeom>
              <a:avLst/>
              <a:gdLst>
                <a:gd name="T0" fmla="*/ 12 w 16"/>
                <a:gd name="T1" fmla="*/ 3 h 10"/>
                <a:gd name="T2" fmla="*/ 5 w 16"/>
                <a:gd name="T3" fmla="*/ 5 h 10"/>
                <a:gd name="T4" fmla="*/ 0 w 16"/>
                <a:gd name="T5" fmla="*/ 10 h 10"/>
                <a:gd name="T6" fmla="*/ 2 w 16"/>
                <a:gd name="T7" fmla="*/ 10 h 10"/>
                <a:gd name="T8" fmla="*/ 7 w 16"/>
                <a:gd name="T9" fmla="*/ 5 h 10"/>
                <a:gd name="T10" fmla="*/ 16 w 16"/>
                <a:gd name="T11" fmla="*/ 3 h 10"/>
                <a:gd name="T12" fmla="*/ 16 w 16"/>
                <a:gd name="T13" fmla="*/ 0 h 10"/>
                <a:gd name="T14" fmla="*/ 12 w 16"/>
                <a:gd name="T15" fmla="*/ 3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0">
                  <a:moveTo>
                    <a:pt x="12" y="3"/>
                  </a:moveTo>
                  <a:lnTo>
                    <a:pt x="5" y="5"/>
                  </a:lnTo>
                  <a:lnTo>
                    <a:pt x="0" y="10"/>
                  </a:lnTo>
                  <a:lnTo>
                    <a:pt x="2" y="10"/>
                  </a:lnTo>
                  <a:lnTo>
                    <a:pt x="7" y="5"/>
                  </a:lnTo>
                  <a:lnTo>
                    <a:pt x="16" y="3"/>
                  </a:lnTo>
                  <a:lnTo>
                    <a:pt x="16" y="0"/>
                  </a:lnTo>
                  <a:lnTo>
                    <a:pt x="12" y="3"/>
                  </a:ln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39" name="Freeform 696"/>
            <p:cNvSpPr/>
            <p:nvPr/>
          </p:nvSpPr>
          <p:spPr bwMode="auto">
            <a:xfrm>
              <a:off x="195262" y="176213"/>
              <a:ext cx="22225" cy="11113"/>
            </a:xfrm>
            <a:custGeom>
              <a:avLst/>
              <a:gdLst>
                <a:gd name="T0" fmla="*/ 14 w 14"/>
                <a:gd name="T1" fmla="*/ 0 h 7"/>
                <a:gd name="T2" fmla="*/ 11 w 14"/>
                <a:gd name="T3" fmla="*/ 0 h 7"/>
                <a:gd name="T4" fmla="*/ 4 w 14"/>
                <a:gd name="T5" fmla="*/ 2 h 7"/>
                <a:gd name="T6" fmla="*/ 0 w 14"/>
                <a:gd name="T7" fmla="*/ 7 h 7"/>
                <a:gd name="T8" fmla="*/ 2 w 14"/>
                <a:gd name="T9" fmla="*/ 7 h 7"/>
                <a:gd name="T10" fmla="*/ 4 w 14"/>
                <a:gd name="T11" fmla="*/ 5 h 7"/>
                <a:gd name="T12" fmla="*/ 14 w 14"/>
                <a:gd name="T13" fmla="*/ 2 h 7"/>
                <a:gd name="T14" fmla="*/ 14 w 14"/>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7">
                  <a:moveTo>
                    <a:pt x="14" y="0"/>
                  </a:moveTo>
                  <a:lnTo>
                    <a:pt x="11" y="0"/>
                  </a:lnTo>
                  <a:lnTo>
                    <a:pt x="4" y="2"/>
                  </a:lnTo>
                  <a:lnTo>
                    <a:pt x="0" y="7"/>
                  </a:lnTo>
                  <a:lnTo>
                    <a:pt x="2" y="7"/>
                  </a:lnTo>
                  <a:lnTo>
                    <a:pt x="4" y="5"/>
                  </a:lnTo>
                  <a:lnTo>
                    <a:pt x="14" y="2"/>
                  </a:lnTo>
                  <a:lnTo>
                    <a:pt x="14" y="0"/>
                  </a:ln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40" name="Freeform 697"/>
            <p:cNvSpPr/>
            <p:nvPr/>
          </p:nvSpPr>
          <p:spPr bwMode="auto">
            <a:xfrm>
              <a:off x="198437" y="179388"/>
              <a:ext cx="19050" cy="7938"/>
            </a:xfrm>
            <a:custGeom>
              <a:avLst/>
              <a:gdLst>
                <a:gd name="T0" fmla="*/ 12 w 12"/>
                <a:gd name="T1" fmla="*/ 0 h 5"/>
                <a:gd name="T2" fmla="*/ 12 w 12"/>
                <a:gd name="T3" fmla="*/ 0 h 5"/>
                <a:gd name="T4" fmla="*/ 2 w 12"/>
                <a:gd name="T5" fmla="*/ 3 h 5"/>
                <a:gd name="T6" fmla="*/ 0 w 12"/>
                <a:gd name="T7" fmla="*/ 5 h 5"/>
                <a:gd name="T8" fmla="*/ 2 w 12"/>
                <a:gd name="T9" fmla="*/ 5 h 5"/>
                <a:gd name="T10" fmla="*/ 12 w 12"/>
                <a:gd name="T11" fmla="*/ 0 h 5"/>
              </a:gdLst>
              <a:ahLst/>
              <a:cxnLst>
                <a:cxn ang="0">
                  <a:pos x="T0" y="T1"/>
                </a:cxn>
                <a:cxn ang="0">
                  <a:pos x="T2" y="T3"/>
                </a:cxn>
                <a:cxn ang="0">
                  <a:pos x="T4" y="T5"/>
                </a:cxn>
                <a:cxn ang="0">
                  <a:pos x="T6" y="T7"/>
                </a:cxn>
                <a:cxn ang="0">
                  <a:pos x="T8" y="T9"/>
                </a:cxn>
                <a:cxn ang="0">
                  <a:pos x="T10" y="T11"/>
                </a:cxn>
              </a:cxnLst>
              <a:rect l="0" t="0" r="r" b="b"/>
              <a:pathLst>
                <a:path w="12" h="5">
                  <a:moveTo>
                    <a:pt x="12" y="0"/>
                  </a:moveTo>
                  <a:lnTo>
                    <a:pt x="12" y="0"/>
                  </a:lnTo>
                  <a:lnTo>
                    <a:pt x="2" y="3"/>
                  </a:lnTo>
                  <a:lnTo>
                    <a:pt x="0" y="5"/>
                  </a:lnTo>
                  <a:lnTo>
                    <a:pt x="2" y="5"/>
                  </a:lnTo>
                  <a:lnTo>
                    <a:pt x="12" y="0"/>
                  </a:ln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41" name="Freeform 698"/>
            <p:cNvSpPr/>
            <p:nvPr/>
          </p:nvSpPr>
          <p:spPr bwMode="auto">
            <a:xfrm>
              <a:off x="190500" y="176213"/>
              <a:ext cx="22225" cy="11113"/>
            </a:xfrm>
            <a:custGeom>
              <a:avLst/>
              <a:gdLst>
                <a:gd name="T0" fmla="*/ 14 w 14"/>
                <a:gd name="T1" fmla="*/ 0 h 7"/>
                <a:gd name="T2" fmla="*/ 14 w 14"/>
                <a:gd name="T3" fmla="*/ 0 h 7"/>
                <a:gd name="T4" fmla="*/ 5 w 14"/>
                <a:gd name="T5" fmla="*/ 2 h 7"/>
                <a:gd name="T6" fmla="*/ 0 w 14"/>
                <a:gd name="T7" fmla="*/ 7 h 7"/>
                <a:gd name="T8" fmla="*/ 3 w 14"/>
                <a:gd name="T9" fmla="*/ 7 h 7"/>
                <a:gd name="T10" fmla="*/ 7 w 14"/>
                <a:gd name="T11" fmla="*/ 2 h 7"/>
                <a:gd name="T12" fmla="*/ 14 w 1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4" h="7">
                  <a:moveTo>
                    <a:pt x="14" y="0"/>
                  </a:moveTo>
                  <a:lnTo>
                    <a:pt x="14" y="0"/>
                  </a:lnTo>
                  <a:lnTo>
                    <a:pt x="5" y="2"/>
                  </a:lnTo>
                  <a:lnTo>
                    <a:pt x="0" y="7"/>
                  </a:lnTo>
                  <a:lnTo>
                    <a:pt x="3" y="7"/>
                  </a:lnTo>
                  <a:lnTo>
                    <a:pt x="7" y="2"/>
                  </a:lnTo>
                  <a:lnTo>
                    <a:pt x="14" y="0"/>
                  </a:ln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42" name="Freeform 699"/>
            <p:cNvSpPr/>
            <p:nvPr/>
          </p:nvSpPr>
          <p:spPr bwMode="auto">
            <a:xfrm>
              <a:off x="153987" y="149225"/>
              <a:ext cx="36512" cy="41275"/>
            </a:xfrm>
            <a:custGeom>
              <a:avLst/>
              <a:gdLst>
                <a:gd name="T0" fmla="*/ 19 w 23"/>
                <a:gd name="T1" fmla="*/ 24 h 26"/>
                <a:gd name="T2" fmla="*/ 23 w 23"/>
                <a:gd name="T3" fmla="*/ 17 h 26"/>
                <a:gd name="T4" fmla="*/ 23 w 23"/>
                <a:gd name="T5" fmla="*/ 0 h 26"/>
                <a:gd name="T6" fmla="*/ 21 w 23"/>
                <a:gd name="T7" fmla="*/ 19 h 26"/>
                <a:gd name="T8" fmla="*/ 0 w 23"/>
                <a:gd name="T9" fmla="*/ 26 h 26"/>
                <a:gd name="T10" fmla="*/ 19 w 23"/>
                <a:gd name="T11" fmla="*/ 24 h 26"/>
              </a:gdLst>
              <a:ahLst/>
              <a:cxnLst>
                <a:cxn ang="0">
                  <a:pos x="T0" y="T1"/>
                </a:cxn>
                <a:cxn ang="0">
                  <a:pos x="T2" y="T3"/>
                </a:cxn>
                <a:cxn ang="0">
                  <a:pos x="T4" y="T5"/>
                </a:cxn>
                <a:cxn ang="0">
                  <a:pos x="T6" y="T7"/>
                </a:cxn>
                <a:cxn ang="0">
                  <a:pos x="T8" y="T9"/>
                </a:cxn>
                <a:cxn ang="0">
                  <a:pos x="T10" y="T11"/>
                </a:cxn>
              </a:cxnLst>
              <a:rect l="0" t="0" r="r" b="b"/>
              <a:pathLst>
                <a:path w="23" h="26">
                  <a:moveTo>
                    <a:pt x="19" y="24"/>
                  </a:moveTo>
                  <a:lnTo>
                    <a:pt x="23" y="17"/>
                  </a:lnTo>
                  <a:lnTo>
                    <a:pt x="23" y="0"/>
                  </a:lnTo>
                  <a:lnTo>
                    <a:pt x="21" y="19"/>
                  </a:lnTo>
                  <a:lnTo>
                    <a:pt x="0" y="26"/>
                  </a:lnTo>
                  <a:lnTo>
                    <a:pt x="19" y="24"/>
                  </a:lnTo>
                  <a:close/>
                </a:path>
              </a:pathLst>
            </a:custGeom>
            <a:solidFill>
              <a:srgbClr val="003D5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43" name="Freeform 700"/>
            <p:cNvSpPr/>
            <p:nvPr/>
          </p:nvSpPr>
          <p:spPr bwMode="auto">
            <a:xfrm>
              <a:off x="165100" y="228600"/>
              <a:ext cx="19050" cy="14288"/>
            </a:xfrm>
            <a:custGeom>
              <a:avLst/>
              <a:gdLst>
                <a:gd name="T0" fmla="*/ 0 w 12"/>
                <a:gd name="T1" fmla="*/ 0 h 9"/>
                <a:gd name="T2" fmla="*/ 2 w 12"/>
                <a:gd name="T3" fmla="*/ 9 h 9"/>
                <a:gd name="T4" fmla="*/ 12 w 12"/>
                <a:gd name="T5" fmla="*/ 5 h 9"/>
                <a:gd name="T6" fmla="*/ 0 w 12"/>
                <a:gd name="T7" fmla="*/ 0 h 9"/>
              </a:gdLst>
              <a:ahLst/>
              <a:cxnLst>
                <a:cxn ang="0">
                  <a:pos x="T0" y="T1"/>
                </a:cxn>
                <a:cxn ang="0">
                  <a:pos x="T2" y="T3"/>
                </a:cxn>
                <a:cxn ang="0">
                  <a:pos x="T4" y="T5"/>
                </a:cxn>
                <a:cxn ang="0">
                  <a:pos x="T6" y="T7"/>
                </a:cxn>
              </a:cxnLst>
              <a:rect l="0" t="0" r="r" b="b"/>
              <a:pathLst>
                <a:path w="12" h="9">
                  <a:moveTo>
                    <a:pt x="0" y="0"/>
                  </a:moveTo>
                  <a:lnTo>
                    <a:pt x="2" y="9"/>
                  </a:lnTo>
                  <a:lnTo>
                    <a:pt x="12" y="5"/>
                  </a:lnTo>
                  <a:lnTo>
                    <a:pt x="0" y="0"/>
                  </a:ln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44" name="Freeform 701"/>
            <p:cNvSpPr/>
            <p:nvPr/>
          </p:nvSpPr>
          <p:spPr bwMode="auto">
            <a:xfrm>
              <a:off x="119062" y="254000"/>
              <a:ext cx="26987" cy="34925"/>
            </a:xfrm>
            <a:custGeom>
              <a:avLst/>
              <a:gdLst>
                <a:gd name="T0" fmla="*/ 7 w 7"/>
                <a:gd name="T1" fmla="*/ 5 h 9"/>
                <a:gd name="T2" fmla="*/ 6 w 7"/>
                <a:gd name="T3" fmla="*/ 0 h 9"/>
                <a:gd name="T4" fmla="*/ 0 w 7"/>
                <a:gd name="T5" fmla="*/ 1 h 9"/>
                <a:gd name="T6" fmla="*/ 0 w 7"/>
                <a:gd name="T7" fmla="*/ 8 h 9"/>
                <a:gd name="T8" fmla="*/ 1 w 7"/>
                <a:gd name="T9" fmla="*/ 9 h 9"/>
                <a:gd name="T10" fmla="*/ 7 w 7"/>
                <a:gd name="T11" fmla="*/ 5 h 9"/>
              </a:gdLst>
              <a:ahLst/>
              <a:cxnLst>
                <a:cxn ang="0">
                  <a:pos x="T0" y="T1"/>
                </a:cxn>
                <a:cxn ang="0">
                  <a:pos x="T2" y="T3"/>
                </a:cxn>
                <a:cxn ang="0">
                  <a:pos x="T4" y="T5"/>
                </a:cxn>
                <a:cxn ang="0">
                  <a:pos x="T6" y="T7"/>
                </a:cxn>
                <a:cxn ang="0">
                  <a:pos x="T8" y="T9"/>
                </a:cxn>
                <a:cxn ang="0">
                  <a:pos x="T10" y="T11"/>
                </a:cxn>
              </a:cxnLst>
              <a:rect l="0" t="0" r="r" b="b"/>
              <a:pathLst>
                <a:path w="7" h="9">
                  <a:moveTo>
                    <a:pt x="7" y="5"/>
                  </a:moveTo>
                  <a:cubicBezTo>
                    <a:pt x="6" y="0"/>
                    <a:pt x="6" y="0"/>
                    <a:pt x="6" y="0"/>
                  </a:cubicBezTo>
                  <a:cubicBezTo>
                    <a:pt x="4" y="1"/>
                    <a:pt x="2" y="1"/>
                    <a:pt x="0" y="1"/>
                  </a:cubicBezTo>
                  <a:cubicBezTo>
                    <a:pt x="0" y="8"/>
                    <a:pt x="0" y="8"/>
                    <a:pt x="0" y="8"/>
                  </a:cubicBezTo>
                  <a:cubicBezTo>
                    <a:pt x="1" y="9"/>
                    <a:pt x="1" y="9"/>
                    <a:pt x="1" y="9"/>
                  </a:cubicBezTo>
                  <a:lnTo>
                    <a:pt x="7" y="5"/>
                  </a:lnTo>
                  <a:close/>
                </a:path>
              </a:pathLst>
            </a:custGeom>
            <a:solidFill>
              <a:srgbClr val="F7F7F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45" name="Freeform 702"/>
            <p:cNvSpPr/>
            <p:nvPr/>
          </p:nvSpPr>
          <p:spPr bwMode="auto">
            <a:xfrm>
              <a:off x="123825" y="250825"/>
              <a:ext cx="30162" cy="44450"/>
            </a:xfrm>
            <a:custGeom>
              <a:avLst/>
              <a:gdLst>
                <a:gd name="T0" fmla="*/ 5 w 8"/>
                <a:gd name="T1" fmla="*/ 1 h 12"/>
                <a:gd name="T2" fmla="*/ 6 w 8"/>
                <a:gd name="T3" fmla="*/ 6 h 12"/>
                <a:gd name="T4" fmla="*/ 0 w 8"/>
                <a:gd name="T5" fmla="*/ 10 h 12"/>
                <a:gd name="T6" fmla="*/ 3 w 8"/>
                <a:gd name="T7" fmla="*/ 12 h 12"/>
                <a:gd name="T8" fmla="*/ 8 w 8"/>
                <a:gd name="T9" fmla="*/ 7 h 12"/>
                <a:gd name="T10" fmla="*/ 8 w 8"/>
                <a:gd name="T11" fmla="*/ 0 h 12"/>
                <a:gd name="T12" fmla="*/ 5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5" y="1"/>
                  </a:moveTo>
                  <a:cubicBezTo>
                    <a:pt x="6" y="6"/>
                    <a:pt x="6" y="6"/>
                    <a:pt x="6" y="6"/>
                  </a:cubicBezTo>
                  <a:cubicBezTo>
                    <a:pt x="0" y="10"/>
                    <a:pt x="0" y="10"/>
                    <a:pt x="0" y="10"/>
                  </a:cubicBezTo>
                  <a:cubicBezTo>
                    <a:pt x="3" y="12"/>
                    <a:pt x="3" y="12"/>
                    <a:pt x="3" y="12"/>
                  </a:cubicBezTo>
                  <a:cubicBezTo>
                    <a:pt x="8" y="7"/>
                    <a:pt x="8" y="7"/>
                    <a:pt x="8" y="7"/>
                  </a:cubicBezTo>
                  <a:cubicBezTo>
                    <a:pt x="8" y="0"/>
                    <a:pt x="8" y="0"/>
                    <a:pt x="8" y="0"/>
                  </a:cubicBezTo>
                  <a:cubicBezTo>
                    <a:pt x="7" y="0"/>
                    <a:pt x="6" y="1"/>
                    <a:pt x="5" y="1"/>
                  </a:cubicBezTo>
                  <a:close/>
                </a:path>
              </a:pathLst>
            </a:cu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46" name="Freeform 703"/>
            <p:cNvSpPr/>
            <p:nvPr/>
          </p:nvSpPr>
          <p:spPr bwMode="auto">
            <a:xfrm>
              <a:off x="66675" y="322263"/>
              <a:ext cx="165100" cy="412750"/>
            </a:xfrm>
            <a:custGeom>
              <a:avLst/>
              <a:gdLst>
                <a:gd name="T0" fmla="*/ 36 w 44"/>
                <a:gd name="T1" fmla="*/ 0 h 110"/>
                <a:gd name="T2" fmla="*/ 0 w 44"/>
                <a:gd name="T3" fmla="*/ 0 h 110"/>
                <a:gd name="T4" fmla="*/ 32 w 44"/>
                <a:gd name="T5" fmla="*/ 7 h 110"/>
                <a:gd name="T6" fmla="*/ 32 w 44"/>
                <a:gd name="T7" fmla="*/ 51 h 110"/>
                <a:gd name="T8" fmla="*/ 35 w 44"/>
                <a:gd name="T9" fmla="*/ 70 h 110"/>
                <a:gd name="T10" fmla="*/ 35 w 44"/>
                <a:gd name="T11" fmla="*/ 104 h 110"/>
                <a:gd name="T12" fmla="*/ 30 w 44"/>
                <a:gd name="T13" fmla="*/ 110 h 110"/>
                <a:gd name="T14" fmla="*/ 44 w 44"/>
                <a:gd name="T15" fmla="*/ 108 h 110"/>
                <a:gd name="T16" fmla="*/ 42 w 44"/>
                <a:gd name="T17" fmla="*/ 97 h 110"/>
                <a:gd name="T18" fmla="*/ 38 w 44"/>
                <a:gd name="T19" fmla="*/ 65 h 110"/>
                <a:gd name="T20" fmla="*/ 38 w 44"/>
                <a:gd name="T21" fmla="*/ 50 h 110"/>
                <a:gd name="T22" fmla="*/ 39 w 44"/>
                <a:gd name="T23" fmla="*/ 41 h 110"/>
                <a:gd name="T24" fmla="*/ 36 w 44"/>
                <a:gd name="T25"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110">
                  <a:moveTo>
                    <a:pt x="36" y="0"/>
                  </a:moveTo>
                  <a:cubicBezTo>
                    <a:pt x="24" y="3"/>
                    <a:pt x="13" y="3"/>
                    <a:pt x="0" y="0"/>
                  </a:cubicBezTo>
                  <a:cubicBezTo>
                    <a:pt x="8" y="6"/>
                    <a:pt x="19" y="8"/>
                    <a:pt x="32" y="7"/>
                  </a:cubicBezTo>
                  <a:cubicBezTo>
                    <a:pt x="35" y="22"/>
                    <a:pt x="35" y="37"/>
                    <a:pt x="32" y="51"/>
                  </a:cubicBezTo>
                  <a:cubicBezTo>
                    <a:pt x="35" y="70"/>
                    <a:pt x="35" y="70"/>
                    <a:pt x="35" y="70"/>
                  </a:cubicBezTo>
                  <a:cubicBezTo>
                    <a:pt x="35" y="104"/>
                    <a:pt x="35" y="104"/>
                    <a:pt x="35" y="104"/>
                  </a:cubicBezTo>
                  <a:cubicBezTo>
                    <a:pt x="30" y="110"/>
                    <a:pt x="30" y="110"/>
                    <a:pt x="30" y="110"/>
                  </a:cubicBezTo>
                  <a:cubicBezTo>
                    <a:pt x="35" y="108"/>
                    <a:pt x="40" y="107"/>
                    <a:pt x="44" y="108"/>
                  </a:cubicBezTo>
                  <a:cubicBezTo>
                    <a:pt x="43" y="105"/>
                    <a:pt x="42" y="101"/>
                    <a:pt x="42" y="97"/>
                  </a:cubicBezTo>
                  <a:cubicBezTo>
                    <a:pt x="38" y="65"/>
                    <a:pt x="38" y="65"/>
                    <a:pt x="38" y="65"/>
                  </a:cubicBezTo>
                  <a:cubicBezTo>
                    <a:pt x="38" y="50"/>
                    <a:pt x="38" y="50"/>
                    <a:pt x="38" y="50"/>
                  </a:cubicBezTo>
                  <a:cubicBezTo>
                    <a:pt x="39" y="41"/>
                    <a:pt x="39" y="41"/>
                    <a:pt x="39" y="41"/>
                  </a:cubicBezTo>
                  <a:cubicBezTo>
                    <a:pt x="41" y="25"/>
                    <a:pt x="40" y="11"/>
                    <a:pt x="36" y="0"/>
                  </a:cubicBezTo>
                  <a:close/>
                </a:path>
              </a:pathLst>
            </a:custGeom>
            <a:solidFill>
              <a:srgbClr val="C2AC7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47" name="Freeform 704"/>
            <p:cNvSpPr/>
            <p:nvPr/>
          </p:nvSpPr>
          <p:spPr bwMode="auto">
            <a:xfrm>
              <a:off x="47625" y="374650"/>
              <a:ext cx="90487" cy="363538"/>
            </a:xfrm>
            <a:custGeom>
              <a:avLst/>
              <a:gdLst>
                <a:gd name="T0" fmla="*/ 24 w 24"/>
                <a:gd name="T1" fmla="*/ 13 h 97"/>
                <a:gd name="T2" fmla="*/ 24 w 24"/>
                <a:gd name="T3" fmla="*/ 0 h 97"/>
                <a:gd name="T4" fmla="*/ 15 w 24"/>
                <a:gd name="T5" fmla="*/ 26 h 97"/>
                <a:gd name="T6" fmla="*/ 15 w 24"/>
                <a:gd name="T7" fmla="*/ 46 h 97"/>
                <a:gd name="T8" fmla="*/ 10 w 24"/>
                <a:gd name="T9" fmla="*/ 87 h 97"/>
                <a:gd name="T10" fmla="*/ 0 w 24"/>
                <a:gd name="T11" fmla="*/ 96 h 97"/>
                <a:gd name="T12" fmla="*/ 14 w 24"/>
                <a:gd name="T13" fmla="*/ 96 h 97"/>
                <a:gd name="T14" fmla="*/ 17 w 24"/>
                <a:gd name="T15" fmla="*/ 84 h 97"/>
                <a:gd name="T16" fmla="*/ 17 w 24"/>
                <a:gd name="T17" fmla="*/ 75 h 97"/>
                <a:gd name="T18" fmla="*/ 18 w 24"/>
                <a:gd name="T19" fmla="*/ 47 h 97"/>
                <a:gd name="T20" fmla="*/ 21 w 24"/>
                <a:gd name="T21" fmla="*/ 35 h 97"/>
                <a:gd name="T22" fmla="*/ 24 w 24"/>
                <a:gd name="T23" fmla="*/ 1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97">
                  <a:moveTo>
                    <a:pt x="24" y="13"/>
                  </a:moveTo>
                  <a:cubicBezTo>
                    <a:pt x="24" y="0"/>
                    <a:pt x="24" y="0"/>
                    <a:pt x="24" y="0"/>
                  </a:cubicBezTo>
                  <a:cubicBezTo>
                    <a:pt x="15" y="26"/>
                    <a:pt x="15" y="26"/>
                    <a:pt x="15" y="26"/>
                  </a:cubicBezTo>
                  <a:cubicBezTo>
                    <a:pt x="15" y="46"/>
                    <a:pt x="15" y="46"/>
                    <a:pt x="15" y="46"/>
                  </a:cubicBezTo>
                  <a:cubicBezTo>
                    <a:pt x="10" y="87"/>
                    <a:pt x="10" y="87"/>
                    <a:pt x="10" y="87"/>
                  </a:cubicBezTo>
                  <a:cubicBezTo>
                    <a:pt x="8" y="93"/>
                    <a:pt x="5" y="96"/>
                    <a:pt x="0" y="96"/>
                  </a:cubicBezTo>
                  <a:cubicBezTo>
                    <a:pt x="5" y="97"/>
                    <a:pt x="10" y="97"/>
                    <a:pt x="14" y="96"/>
                  </a:cubicBezTo>
                  <a:cubicBezTo>
                    <a:pt x="17" y="84"/>
                    <a:pt x="17" y="84"/>
                    <a:pt x="17" y="84"/>
                  </a:cubicBezTo>
                  <a:cubicBezTo>
                    <a:pt x="17" y="75"/>
                    <a:pt x="17" y="75"/>
                    <a:pt x="17" y="75"/>
                  </a:cubicBezTo>
                  <a:cubicBezTo>
                    <a:pt x="18" y="47"/>
                    <a:pt x="18" y="47"/>
                    <a:pt x="18" y="47"/>
                  </a:cubicBezTo>
                  <a:cubicBezTo>
                    <a:pt x="20" y="44"/>
                    <a:pt x="21" y="40"/>
                    <a:pt x="21" y="35"/>
                  </a:cubicBezTo>
                  <a:lnTo>
                    <a:pt x="24" y="13"/>
                  </a:lnTo>
                  <a:close/>
                </a:path>
              </a:pathLst>
            </a:custGeom>
            <a:solidFill>
              <a:srgbClr val="C2AC7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48" name="Freeform 705"/>
            <p:cNvSpPr>
              <a:spLocks noEditPoints="1"/>
            </p:cNvSpPr>
            <p:nvPr/>
          </p:nvSpPr>
          <p:spPr bwMode="auto">
            <a:xfrm>
              <a:off x="33337" y="322263"/>
              <a:ext cx="165100" cy="412750"/>
            </a:xfrm>
            <a:custGeom>
              <a:avLst/>
              <a:gdLst>
                <a:gd name="T0" fmla="*/ 28 w 44"/>
                <a:gd name="T1" fmla="*/ 14 h 110"/>
                <a:gd name="T2" fmla="*/ 28 w 44"/>
                <a:gd name="T3" fmla="*/ 27 h 110"/>
                <a:gd name="T4" fmla="*/ 32 w 44"/>
                <a:gd name="T5" fmla="*/ 52 h 110"/>
                <a:gd name="T6" fmla="*/ 35 w 44"/>
                <a:gd name="T7" fmla="*/ 67 h 110"/>
                <a:gd name="T8" fmla="*/ 37 w 44"/>
                <a:gd name="T9" fmla="*/ 98 h 110"/>
                <a:gd name="T10" fmla="*/ 39 w 44"/>
                <a:gd name="T11" fmla="*/ 110 h 110"/>
                <a:gd name="T12" fmla="*/ 44 w 44"/>
                <a:gd name="T13" fmla="*/ 104 h 110"/>
                <a:gd name="T14" fmla="*/ 44 w 44"/>
                <a:gd name="T15" fmla="*/ 70 h 110"/>
                <a:gd name="T16" fmla="*/ 41 w 44"/>
                <a:gd name="T17" fmla="*/ 51 h 110"/>
                <a:gd name="T18" fmla="*/ 41 w 44"/>
                <a:gd name="T19" fmla="*/ 7 h 110"/>
                <a:gd name="T20" fmla="*/ 9 w 44"/>
                <a:gd name="T21" fmla="*/ 0 h 110"/>
                <a:gd name="T22" fmla="*/ 8 w 44"/>
                <a:gd name="T23" fmla="*/ 42 h 110"/>
                <a:gd name="T24" fmla="*/ 9 w 44"/>
                <a:gd name="T25" fmla="*/ 51 h 110"/>
                <a:gd name="T26" fmla="*/ 8 w 44"/>
                <a:gd name="T27" fmla="*/ 82 h 110"/>
                <a:gd name="T28" fmla="*/ 5 w 44"/>
                <a:gd name="T29" fmla="*/ 97 h 110"/>
                <a:gd name="T30" fmla="*/ 6 w 44"/>
                <a:gd name="T31" fmla="*/ 101 h 110"/>
                <a:gd name="T32" fmla="*/ 0 w 44"/>
                <a:gd name="T33" fmla="*/ 109 h 110"/>
                <a:gd name="T34" fmla="*/ 4 w 44"/>
                <a:gd name="T35" fmla="*/ 110 h 110"/>
                <a:gd name="T36" fmla="*/ 14 w 44"/>
                <a:gd name="T37" fmla="*/ 101 h 110"/>
                <a:gd name="T38" fmla="*/ 19 w 44"/>
                <a:gd name="T39" fmla="*/ 60 h 110"/>
                <a:gd name="T40" fmla="*/ 19 w 44"/>
                <a:gd name="T41" fmla="*/ 40 h 110"/>
                <a:gd name="T42" fmla="*/ 28 w 44"/>
                <a:gd name="T43" fmla="*/ 14 h 110"/>
                <a:gd name="T44" fmla="*/ 9 w 44"/>
                <a:gd name="T45" fmla="*/ 0 h 110"/>
                <a:gd name="T46" fmla="*/ 11 w 44"/>
                <a:gd name="T47" fmla="*/ 2 h 110"/>
                <a:gd name="T48" fmla="*/ 11 w 44"/>
                <a:gd name="T49" fmla="*/ 51 h 110"/>
                <a:gd name="T50" fmla="*/ 9 w 44"/>
                <a:gd name="T51" fmla="*/ 102 h 110"/>
                <a:gd name="T52" fmla="*/ 4 w 44"/>
                <a:gd name="T53" fmla="*/ 110 h 110"/>
                <a:gd name="T54" fmla="*/ 1 w 44"/>
                <a:gd name="T55" fmla="*/ 109 h 110"/>
                <a:gd name="T56" fmla="*/ 7 w 44"/>
                <a:gd name="T57" fmla="*/ 101 h 110"/>
                <a:gd name="T58" fmla="*/ 7 w 44"/>
                <a:gd name="T59" fmla="*/ 101 h 110"/>
                <a:gd name="T60" fmla="*/ 7 w 44"/>
                <a:gd name="T61" fmla="*/ 101 h 110"/>
                <a:gd name="T62" fmla="*/ 7 w 44"/>
                <a:gd name="T63" fmla="*/ 101 h 110"/>
                <a:gd name="T64" fmla="*/ 6 w 44"/>
                <a:gd name="T65" fmla="*/ 97 h 110"/>
                <a:gd name="T66" fmla="*/ 6 w 44"/>
                <a:gd name="T67" fmla="*/ 97 h 110"/>
                <a:gd name="T68" fmla="*/ 8 w 44"/>
                <a:gd name="T69" fmla="*/ 82 h 110"/>
                <a:gd name="T70" fmla="*/ 10 w 44"/>
                <a:gd name="T71" fmla="*/ 51 h 110"/>
                <a:gd name="T72" fmla="*/ 10 w 44"/>
                <a:gd name="T73" fmla="*/ 51 h 110"/>
                <a:gd name="T74" fmla="*/ 8 w 44"/>
                <a:gd name="T75" fmla="*/ 42 h 110"/>
                <a:gd name="T76" fmla="*/ 9 w 44"/>
                <a:gd name="T77" fmla="*/ 0 h 110"/>
                <a:gd name="T78" fmla="*/ 30 w 44"/>
                <a:gd name="T79" fmla="*/ 18 h 110"/>
                <a:gd name="T80" fmla="*/ 30 w 44"/>
                <a:gd name="T81" fmla="*/ 27 h 110"/>
                <a:gd name="T82" fmla="*/ 35 w 44"/>
                <a:gd name="T83" fmla="*/ 57 h 110"/>
                <a:gd name="T84" fmla="*/ 38 w 44"/>
                <a:gd name="T85" fmla="*/ 66 h 110"/>
                <a:gd name="T86" fmla="*/ 39 w 44"/>
                <a:gd name="T87" fmla="*/ 97 h 110"/>
                <a:gd name="T88" fmla="*/ 41 w 44"/>
                <a:gd name="T89" fmla="*/ 106 h 110"/>
                <a:gd name="T90" fmla="*/ 39 w 44"/>
                <a:gd name="T91" fmla="*/ 108 h 110"/>
                <a:gd name="T92" fmla="*/ 37 w 44"/>
                <a:gd name="T93" fmla="*/ 98 h 110"/>
                <a:gd name="T94" fmla="*/ 36 w 44"/>
                <a:gd name="T95" fmla="*/ 67 h 110"/>
                <a:gd name="T96" fmla="*/ 36 w 44"/>
                <a:gd name="T97" fmla="*/ 66 h 110"/>
                <a:gd name="T98" fmla="*/ 32 w 44"/>
                <a:gd name="T99" fmla="*/ 52 h 110"/>
                <a:gd name="T100" fmla="*/ 28 w 44"/>
                <a:gd name="T101" fmla="*/ 27 h 110"/>
                <a:gd name="T102" fmla="*/ 28 w 44"/>
                <a:gd name="T103" fmla="*/ 14 h 110"/>
                <a:gd name="T104" fmla="*/ 30 w 44"/>
                <a:gd name="T105" fmla="*/ 1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 h="110">
                  <a:moveTo>
                    <a:pt x="28" y="14"/>
                  </a:moveTo>
                  <a:cubicBezTo>
                    <a:pt x="28" y="27"/>
                    <a:pt x="28" y="27"/>
                    <a:pt x="28" y="27"/>
                  </a:cubicBezTo>
                  <a:cubicBezTo>
                    <a:pt x="32" y="52"/>
                    <a:pt x="32" y="52"/>
                    <a:pt x="32" y="52"/>
                  </a:cubicBezTo>
                  <a:cubicBezTo>
                    <a:pt x="32" y="57"/>
                    <a:pt x="33" y="62"/>
                    <a:pt x="35" y="67"/>
                  </a:cubicBezTo>
                  <a:cubicBezTo>
                    <a:pt x="37" y="98"/>
                    <a:pt x="37" y="98"/>
                    <a:pt x="37" y="98"/>
                  </a:cubicBezTo>
                  <a:cubicBezTo>
                    <a:pt x="39" y="110"/>
                    <a:pt x="39" y="110"/>
                    <a:pt x="39" y="110"/>
                  </a:cubicBezTo>
                  <a:cubicBezTo>
                    <a:pt x="44" y="104"/>
                    <a:pt x="44" y="104"/>
                    <a:pt x="44" y="104"/>
                  </a:cubicBezTo>
                  <a:cubicBezTo>
                    <a:pt x="44" y="70"/>
                    <a:pt x="44" y="70"/>
                    <a:pt x="44" y="70"/>
                  </a:cubicBezTo>
                  <a:cubicBezTo>
                    <a:pt x="41" y="51"/>
                    <a:pt x="41" y="51"/>
                    <a:pt x="41" y="51"/>
                  </a:cubicBezTo>
                  <a:cubicBezTo>
                    <a:pt x="44" y="37"/>
                    <a:pt x="44" y="22"/>
                    <a:pt x="41" y="7"/>
                  </a:cubicBezTo>
                  <a:cubicBezTo>
                    <a:pt x="28" y="8"/>
                    <a:pt x="17" y="6"/>
                    <a:pt x="9" y="0"/>
                  </a:cubicBezTo>
                  <a:cubicBezTo>
                    <a:pt x="7" y="10"/>
                    <a:pt x="6" y="24"/>
                    <a:pt x="8" y="42"/>
                  </a:cubicBezTo>
                  <a:cubicBezTo>
                    <a:pt x="9" y="51"/>
                    <a:pt x="9" y="51"/>
                    <a:pt x="9" y="51"/>
                  </a:cubicBezTo>
                  <a:cubicBezTo>
                    <a:pt x="8" y="82"/>
                    <a:pt x="8" y="82"/>
                    <a:pt x="8" y="82"/>
                  </a:cubicBezTo>
                  <a:cubicBezTo>
                    <a:pt x="5" y="97"/>
                    <a:pt x="5" y="97"/>
                    <a:pt x="5" y="97"/>
                  </a:cubicBezTo>
                  <a:cubicBezTo>
                    <a:pt x="4" y="98"/>
                    <a:pt x="5" y="100"/>
                    <a:pt x="6" y="101"/>
                  </a:cubicBezTo>
                  <a:cubicBezTo>
                    <a:pt x="0" y="109"/>
                    <a:pt x="0" y="109"/>
                    <a:pt x="0" y="109"/>
                  </a:cubicBezTo>
                  <a:cubicBezTo>
                    <a:pt x="1" y="109"/>
                    <a:pt x="3" y="110"/>
                    <a:pt x="4" y="110"/>
                  </a:cubicBezTo>
                  <a:cubicBezTo>
                    <a:pt x="9" y="110"/>
                    <a:pt x="12" y="107"/>
                    <a:pt x="14" y="101"/>
                  </a:cubicBezTo>
                  <a:cubicBezTo>
                    <a:pt x="19" y="60"/>
                    <a:pt x="19" y="60"/>
                    <a:pt x="19" y="60"/>
                  </a:cubicBezTo>
                  <a:cubicBezTo>
                    <a:pt x="19" y="40"/>
                    <a:pt x="19" y="40"/>
                    <a:pt x="19" y="40"/>
                  </a:cubicBezTo>
                  <a:lnTo>
                    <a:pt x="28" y="14"/>
                  </a:lnTo>
                  <a:close/>
                  <a:moveTo>
                    <a:pt x="9" y="0"/>
                  </a:moveTo>
                  <a:cubicBezTo>
                    <a:pt x="10" y="1"/>
                    <a:pt x="10" y="1"/>
                    <a:pt x="11" y="2"/>
                  </a:cubicBezTo>
                  <a:cubicBezTo>
                    <a:pt x="8" y="18"/>
                    <a:pt x="8" y="35"/>
                    <a:pt x="11" y="51"/>
                  </a:cubicBezTo>
                  <a:cubicBezTo>
                    <a:pt x="9" y="102"/>
                    <a:pt x="9" y="102"/>
                    <a:pt x="9" y="102"/>
                  </a:cubicBezTo>
                  <a:cubicBezTo>
                    <a:pt x="4" y="110"/>
                    <a:pt x="4" y="110"/>
                    <a:pt x="4" y="110"/>
                  </a:cubicBezTo>
                  <a:cubicBezTo>
                    <a:pt x="3" y="109"/>
                    <a:pt x="2" y="109"/>
                    <a:pt x="1" y="109"/>
                  </a:cubicBezTo>
                  <a:cubicBezTo>
                    <a:pt x="7" y="101"/>
                    <a:pt x="7" y="101"/>
                    <a:pt x="7" y="101"/>
                  </a:cubicBezTo>
                  <a:cubicBezTo>
                    <a:pt x="7" y="101"/>
                    <a:pt x="7" y="101"/>
                    <a:pt x="7" y="101"/>
                  </a:cubicBezTo>
                  <a:cubicBezTo>
                    <a:pt x="7" y="101"/>
                    <a:pt x="7" y="101"/>
                    <a:pt x="7" y="101"/>
                  </a:cubicBezTo>
                  <a:cubicBezTo>
                    <a:pt x="7" y="101"/>
                    <a:pt x="7" y="101"/>
                    <a:pt x="7" y="101"/>
                  </a:cubicBezTo>
                  <a:cubicBezTo>
                    <a:pt x="5" y="99"/>
                    <a:pt x="5" y="98"/>
                    <a:pt x="6" y="97"/>
                  </a:cubicBezTo>
                  <a:cubicBezTo>
                    <a:pt x="6" y="97"/>
                    <a:pt x="6" y="97"/>
                    <a:pt x="6" y="97"/>
                  </a:cubicBezTo>
                  <a:cubicBezTo>
                    <a:pt x="8" y="82"/>
                    <a:pt x="8" y="82"/>
                    <a:pt x="8" y="82"/>
                  </a:cubicBezTo>
                  <a:cubicBezTo>
                    <a:pt x="10" y="51"/>
                    <a:pt x="10" y="51"/>
                    <a:pt x="10" y="51"/>
                  </a:cubicBezTo>
                  <a:cubicBezTo>
                    <a:pt x="10" y="51"/>
                    <a:pt x="10" y="51"/>
                    <a:pt x="10" y="51"/>
                  </a:cubicBezTo>
                  <a:cubicBezTo>
                    <a:pt x="8" y="42"/>
                    <a:pt x="8" y="42"/>
                    <a:pt x="8" y="42"/>
                  </a:cubicBezTo>
                  <a:cubicBezTo>
                    <a:pt x="7" y="25"/>
                    <a:pt x="7" y="11"/>
                    <a:pt x="9" y="0"/>
                  </a:cubicBezTo>
                  <a:close/>
                  <a:moveTo>
                    <a:pt x="30" y="18"/>
                  </a:moveTo>
                  <a:cubicBezTo>
                    <a:pt x="30" y="27"/>
                    <a:pt x="30" y="27"/>
                    <a:pt x="30" y="27"/>
                  </a:cubicBezTo>
                  <a:cubicBezTo>
                    <a:pt x="35" y="57"/>
                    <a:pt x="35" y="57"/>
                    <a:pt x="35" y="57"/>
                  </a:cubicBezTo>
                  <a:cubicBezTo>
                    <a:pt x="38" y="66"/>
                    <a:pt x="38" y="66"/>
                    <a:pt x="38" y="66"/>
                  </a:cubicBezTo>
                  <a:cubicBezTo>
                    <a:pt x="39" y="97"/>
                    <a:pt x="39" y="97"/>
                    <a:pt x="39" y="97"/>
                  </a:cubicBezTo>
                  <a:cubicBezTo>
                    <a:pt x="41" y="106"/>
                    <a:pt x="41" y="106"/>
                    <a:pt x="41" y="106"/>
                  </a:cubicBezTo>
                  <a:cubicBezTo>
                    <a:pt x="39" y="108"/>
                    <a:pt x="39" y="108"/>
                    <a:pt x="39" y="108"/>
                  </a:cubicBezTo>
                  <a:cubicBezTo>
                    <a:pt x="37" y="98"/>
                    <a:pt x="37" y="98"/>
                    <a:pt x="37" y="98"/>
                  </a:cubicBezTo>
                  <a:cubicBezTo>
                    <a:pt x="36" y="67"/>
                    <a:pt x="36" y="67"/>
                    <a:pt x="36" y="67"/>
                  </a:cubicBezTo>
                  <a:cubicBezTo>
                    <a:pt x="36" y="66"/>
                    <a:pt x="36" y="66"/>
                    <a:pt x="36" y="66"/>
                  </a:cubicBezTo>
                  <a:cubicBezTo>
                    <a:pt x="34" y="62"/>
                    <a:pt x="33" y="57"/>
                    <a:pt x="32" y="52"/>
                  </a:cubicBezTo>
                  <a:cubicBezTo>
                    <a:pt x="28" y="27"/>
                    <a:pt x="28" y="27"/>
                    <a:pt x="28" y="27"/>
                  </a:cubicBezTo>
                  <a:cubicBezTo>
                    <a:pt x="28" y="14"/>
                    <a:pt x="28" y="14"/>
                    <a:pt x="28" y="14"/>
                  </a:cubicBezTo>
                  <a:lnTo>
                    <a:pt x="30" y="18"/>
                  </a:lnTo>
                  <a:close/>
                </a:path>
              </a:pathLst>
            </a:custGeom>
            <a:solidFill>
              <a:srgbClr val="D5C7A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49" name="Freeform 706"/>
            <p:cNvSpPr/>
            <p:nvPr/>
          </p:nvSpPr>
          <p:spPr bwMode="auto">
            <a:xfrm>
              <a:off x="36512" y="322263"/>
              <a:ext cx="38100" cy="412750"/>
            </a:xfrm>
            <a:custGeom>
              <a:avLst/>
              <a:gdLst>
                <a:gd name="T0" fmla="*/ 10 w 10"/>
                <a:gd name="T1" fmla="*/ 2 h 110"/>
                <a:gd name="T2" fmla="*/ 8 w 10"/>
                <a:gd name="T3" fmla="*/ 0 h 110"/>
                <a:gd name="T4" fmla="*/ 7 w 10"/>
                <a:gd name="T5" fmla="*/ 42 h 110"/>
                <a:gd name="T6" fmla="*/ 9 w 10"/>
                <a:gd name="T7" fmla="*/ 51 h 110"/>
                <a:gd name="T8" fmla="*/ 9 w 10"/>
                <a:gd name="T9" fmla="*/ 51 h 110"/>
                <a:gd name="T10" fmla="*/ 7 w 10"/>
                <a:gd name="T11" fmla="*/ 82 h 110"/>
                <a:gd name="T12" fmla="*/ 5 w 10"/>
                <a:gd name="T13" fmla="*/ 97 h 110"/>
                <a:gd name="T14" fmla="*/ 5 w 10"/>
                <a:gd name="T15" fmla="*/ 97 h 110"/>
                <a:gd name="T16" fmla="*/ 6 w 10"/>
                <a:gd name="T17" fmla="*/ 101 h 110"/>
                <a:gd name="T18" fmla="*/ 6 w 10"/>
                <a:gd name="T19" fmla="*/ 101 h 110"/>
                <a:gd name="T20" fmla="*/ 6 w 10"/>
                <a:gd name="T21" fmla="*/ 101 h 110"/>
                <a:gd name="T22" fmla="*/ 6 w 10"/>
                <a:gd name="T23" fmla="*/ 101 h 110"/>
                <a:gd name="T24" fmla="*/ 0 w 10"/>
                <a:gd name="T25" fmla="*/ 109 h 110"/>
                <a:gd name="T26" fmla="*/ 3 w 10"/>
                <a:gd name="T27" fmla="*/ 110 h 110"/>
                <a:gd name="T28" fmla="*/ 8 w 10"/>
                <a:gd name="T29" fmla="*/ 102 h 110"/>
                <a:gd name="T30" fmla="*/ 10 w 10"/>
                <a:gd name="T31" fmla="*/ 51 h 110"/>
                <a:gd name="T32" fmla="*/ 10 w 10"/>
                <a:gd name="T33" fmla="*/ 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110">
                  <a:moveTo>
                    <a:pt x="10" y="2"/>
                  </a:moveTo>
                  <a:cubicBezTo>
                    <a:pt x="9" y="1"/>
                    <a:pt x="9" y="1"/>
                    <a:pt x="8" y="0"/>
                  </a:cubicBezTo>
                  <a:cubicBezTo>
                    <a:pt x="6" y="11"/>
                    <a:pt x="6" y="25"/>
                    <a:pt x="7" y="42"/>
                  </a:cubicBezTo>
                  <a:cubicBezTo>
                    <a:pt x="9" y="51"/>
                    <a:pt x="9" y="51"/>
                    <a:pt x="9" y="51"/>
                  </a:cubicBezTo>
                  <a:cubicBezTo>
                    <a:pt x="9" y="51"/>
                    <a:pt x="9" y="51"/>
                    <a:pt x="9" y="51"/>
                  </a:cubicBezTo>
                  <a:cubicBezTo>
                    <a:pt x="7" y="82"/>
                    <a:pt x="7" y="82"/>
                    <a:pt x="7" y="82"/>
                  </a:cubicBezTo>
                  <a:cubicBezTo>
                    <a:pt x="5" y="97"/>
                    <a:pt x="5" y="97"/>
                    <a:pt x="5" y="97"/>
                  </a:cubicBezTo>
                  <a:cubicBezTo>
                    <a:pt x="5" y="97"/>
                    <a:pt x="5" y="97"/>
                    <a:pt x="5" y="97"/>
                  </a:cubicBezTo>
                  <a:cubicBezTo>
                    <a:pt x="4" y="98"/>
                    <a:pt x="4" y="99"/>
                    <a:pt x="6" y="101"/>
                  </a:cubicBezTo>
                  <a:cubicBezTo>
                    <a:pt x="6" y="101"/>
                    <a:pt x="6" y="101"/>
                    <a:pt x="6" y="101"/>
                  </a:cubicBezTo>
                  <a:cubicBezTo>
                    <a:pt x="6" y="101"/>
                    <a:pt x="6" y="101"/>
                    <a:pt x="6" y="101"/>
                  </a:cubicBezTo>
                  <a:cubicBezTo>
                    <a:pt x="6" y="101"/>
                    <a:pt x="6" y="101"/>
                    <a:pt x="6" y="101"/>
                  </a:cubicBezTo>
                  <a:cubicBezTo>
                    <a:pt x="0" y="109"/>
                    <a:pt x="0" y="109"/>
                    <a:pt x="0" y="109"/>
                  </a:cubicBezTo>
                  <a:cubicBezTo>
                    <a:pt x="1" y="109"/>
                    <a:pt x="2" y="109"/>
                    <a:pt x="3" y="110"/>
                  </a:cubicBezTo>
                  <a:cubicBezTo>
                    <a:pt x="8" y="102"/>
                    <a:pt x="8" y="102"/>
                    <a:pt x="8" y="102"/>
                  </a:cubicBezTo>
                  <a:cubicBezTo>
                    <a:pt x="10" y="51"/>
                    <a:pt x="10" y="51"/>
                    <a:pt x="10" y="51"/>
                  </a:cubicBezTo>
                  <a:cubicBezTo>
                    <a:pt x="7" y="35"/>
                    <a:pt x="7" y="18"/>
                    <a:pt x="10" y="2"/>
                  </a:cubicBezTo>
                  <a:close/>
                </a:path>
              </a:pathLst>
            </a:custGeom>
            <a:solidFill>
              <a:srgbClr val="EAE3D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50" name="Freeform 707"/>
            <p:cNvSpPr/>
            <p:nvPr/>
          </p:nvSpPr>
          <p:spPr bwMode="auto">
            <a:xfrm>
              <a:off x="138112" y="374650"/>
              <a:ext cx="49212" cy="352425"/>
            </a:xfrm>
            <a:custGeom>
              <a:avLst/>
              <a:gdLst>
                <a:gd name="T0" fmla="*/ 2 w 13"/>
                <a:gd name="T1" fmla="*/ 13 h 94"/>
                <a:gd name="T2" fmla="*/ 2 w 13"/>
                <a:gd name="T3" fmla="*/ 4 h 94"/>
                <a:gd name="T4" fmla="*/ 0 w 13"/>
                <a:gd name="T5" fmla="*/ 0 h 94"/>
                <a:gd name="T6" fmla="*/ 0 w 13"/>
                <a:gd name="T7" fmla="*/ 13 h 94"/>
                <a:gd name="T8" fmla="*/ 4 w 13"/>
                <a:gd name="T9" fmla="*/ 38 h 94"/>
                <a:gd name="T10" fmla="*/ 8 w 13"/>
                <a:gd name="T11" fmla="*/ 52 h 94"/>
                <a:gd name="T12" fmla="*/ 8 w 13"/>
                <a:gd name="T13" fmla="*/ 53 h 94"/>
                <a:gd name="T14" fmla="*/ 9 w 13"/>
                <a:gd name="T15" fmla="*/ 84 h 94"/>
                <a:gd name="T16" fmla="*/ 11 w 13"/>
                <a:gd name="T17" fmla="*/ 94 h 94"/>
                <a:gd name="T18" fmla="*/ 13 w 13"/>
                <a:gd name="T19" fmla="*/ 92 h 94"/>
                <a:gd name="T20" fmla="*/ 11 w 13"/>
                <a:gd name="T21" fmla="*/ 83 h 94"/>
                <a:gd name="T22" fmla="*/ 10 w 13"/>
                <a:gd name="T23" fmla="*/ 52 h 94"/>
                <a:gd name="T24" fmla="*/ 7 w 13"/>
                <a:gd name="T25" fmla="*/ 43 h 94"/>
                <a:gd name="T26" fmla="*/ 2 w 13"/>
                <a:gd name="T27" fmla="*/ 1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4">
                  <a:moveTo>
                    <a:pt x="2" y="13"/>
                  </a:moveTo>
                  <a:cubicBezTo>
                    <a:pt x="2" y="4"/>
                    <a:pt x="2" y="4"/>
                    <a:pt x="2" y="4"/>
                  </a:cubicBezTo>
                  <a:cubicBezTo>
                    <a:pt x="0" y="0"/>
                    <a:pt x="0" y="0"/>
                    <a:pt x="0" y="0"/>
                  </a:cubicBezTo>
                  <a:cubicBezTo>
                    <a:pt x="0" y="13"/>
                    <a:pt x="0" y="13"/>
                    <a:pt x="0" y="13"/>
                  </a:cubicBezTo>
                  <a:cubicBezTo>
                    <a:pt x="4" y="38"/>
                    <a:pt x="4" y="38"/>
                    <a:pt x="4" y="38"/>
                  </a:cubicBezTo>
                  <a:cubicBezTo>
                    <a:pt x="5" y="43"/>
                    <a:pt x="6" y="48"/>
                    <a:pt x="8" y="52"/>
                  </a:cubicBezTo>
                  <a:cubicBezTo>
                    <a:pt x="8" y="53"/>
                    <a:pt x="8" y="53"/>
                    <a:pt x="8" y="53"/>
                  </a:cubicBezTo>
                  <a:cubicBezTo>
                    <a:pt x="9" y="84"/>
                    <a:pt x="9" y="84"/>
                    <a:pt x="9" y="84"/>
                  </a:cubicBezTo>
                  <a:cubicBezTo>
                    <a:pt x="11" y="94"/>
                    <a:pt x="11" y="94"/>
                    <a:pt x="11" y="94"/>
                  </a:cubicBezTo>
                  <a:cubicBezTo>
                    <a:pt x="13" y="92"/>
                    <a:pt x="13" y="92"/>
                    <a:pt x="13" y="92"/>
                  </a:cubicBezTo>
                  <a:cubicBezTo>
                    <a:pt x="11" y="83"/>
                    <a:pt x="11" y="83"/>
                    <a:pt x="11" y="83"/>
                  </a:cubicBezTo>
                  <a:cubicBezTo>
                    <a:pt x="10" y="52"/>
                    <a:pt x="10" y="52"/>
                    <a:pt x="10" y="52"/>
                  </a:cubicBezTo>
                  <a:cubicBezTo>
                    <a:pt x="7" y="43"/>
                    <a:pt x="7" y="43"/>
                    <a:pt x="7" y="43"/>
                  </a:cubicBezTo>
                  <a:lnTo>
                    <a:pt x="2" y="13"/>
                  </a:lnTo>
                  <a:close/>
                </a:path>
              </a:pathLst>
            </a:custGeom>
            <a:solidFill>
              <a:srgbClr val="EAE3D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51" name="Freeform 708"/>
            <p:cNvSpPr/>
            <p:nvPr/>
          </p:nvSpPr>
          <p:spPr bwMode="auto">
            <a:xfrm>
              <a:off x="0" y="731838"/>
              <a:ext cx="104775" cy="36513"/>
            </a:xfrm>
            <a:custGeom>
              <a:avLst/>
              <a:gdLst>
                <a:gd name="T0" fmla="*/ 13 w 28"/>
                <a:gd name="T1" fmla="*/ 1 h 10"/>
                <a:gd name="T2" fmla="*/ 9 w 28"/>
                <a:gd name="T3" fmla="*/ 0 h 10"/>
                <a:gd name="T4" fmla="*/ 2 w 28"/>
                <a:gd name="T5" fmla="*/ 3 h 10"/>
                <a:gd name="T6" fmla="*/ 1 w 28"/>
                <a:gd name="T7" fmla="*/ 8 h 10"/>
                <a:gd name="T8" fmla="*/ 19 w 28"/>
                <a:gd name="T9" fmla="*/ 6 h 10"/>
                <a:gd name="T10" fmla="*/ 28 w 28"/>
                <a:gd name="T11" fmla="*/ 6 h 10"/>
                <a:gd name="T12" fmla="*/ 27 w 28"/>
                <a:gd name="T13" fmla="*/ 1 h 10"/>
                <a:gd name="T14" fmla="*/ 13 w 28"/>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0">
                  <a:moveTo>
                    <a:pt x="13" y="1"/>
                  </a:moveTo>
                  <a:cubicBezTo>
                    <a:pt x="12" y="1"/>
                    <a:pt x="10" y="0"/>
                    <a:pt x="9" y="0"/>
                  </a:cubicBezTo>
                  <a:cubicBezTo>
                    <a:pt x="2" y="3"/>
                    <a:pt x="2" y="3"/>
                    <a:pt x="2" y="3"/>
                  </a:cubicBezTo>
                  <a:cubicBezTo>
                    <a:pt x="1" y="5"/>
                    <a:pt x="0" y="6"/>
                    <a:pt x="1" y="8"/>
                  </a:cubicBezTo>
                  <a:cubicBezTo>
                    <a:pt x="7" y="10"/>
                    <a:pt x="13" y="9"/>
                    <a:pt x="19" y="6"/>
                  </a:cubicBezTo>
                  <a:cubicBezTo>
                    <a:pt x="28" y="6"/>
                    <a:pt x="28" y="6"/>
                    <a:pt x="28" y="6"/>
                  </a:cubicBezTo>
                  <a:cubicBezTo>
                    <a:pt x="27" y="1"/>
                    <a:pt x="27" y="1"/>
                    <a:pt x="27" y="1"/>
                  </a:cubicBezTo>
                  <a:cubicBezTo>
                    <a:pt x="23" y="2"/>
                    <a:pt x="18" y="2"/>
                    <a:pt x="13"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0152" name="Freeform 709"/>
            <p:cNvSpPr/>
            <p:nvPr/>
          </p:nvSpPr>
          <p:spPr bwMode="auto">
            <a:xfrm>
              <a:off x="179387" y="723900"/>
              <a:ext cx="79375" cy="44450"/>
            </a:xfrm>
            <a:custGeom>
              <a:avLst/>
              <a:gdLst>
                <a:gd name="T0" fmla="*/ 0 w 21"/>
                <a:gd name="T1" fmla="*/ 7 h 12"/>
                <a:gd name="T2" fmla="*/ 6 w 21"/>
                <a:gd name="T3" fmla="*/ 7 h 12"/>
                <a:gd name="T4" fmla="*/ 21 w 21"/>
                <a:gd name="T5" fmla="*/ 10 h 12"/>
                <a:gd name="T6" fmla="*/ 20 w 21"/>
                <a:gd name="T7" fmla="*/ 6 h 12"/>
                <a:gd name="T8" fmla="*/ 14 w 21"/>
                <a:gd name="T9" fmla="*/ 1 h 12"/>
                <a:gd name="T10" fmla="*/ 0 w 21"/>
                <a:gd name="T11" fmla="*/ 3 h 12"/>
                <a:gd name="T12" fmla="*/ 0 w 21"/>
                <a:gd name="T13" fmla="*/ 7 h 12"/>
              </a:gdLst>
              <a:ahLst/>
              <a:cxnLst>
                <a:cxn ang="0">
                  <a:pos x="T0" y="T1"/>
                </a:cxn>
                <a:cxn ang="0">
                  <a:pos x="T2" y="T3"/>
                </a:cxn>
                <a:cxn ang="0">
                  <a:pos x="T4" y="T5"/>
                </a:cxn>
                <a:cxn ang="0">
                  <a:pos x="T6" y="T7"/>
                </a:cxn>
                <a:cxn ang="0">
                  <a:pos x="T8" y="T9"/>
                </a:cxn>
                <a:cxn ang="0">
                  <a:pos x="T10" y="T11"/>
                </a:cxn>
                <a:cxn ang="0">
                  <a:pos x="T12" y="T13"/>
                </a:cxn>
              </a:cxnLst>
              <a:rect l="0" t="0" r="r" b="b"/>
              <a:pathLst>
                <a:path w="21" h="12">
                  <a:moveTo>
                    <a:pt x="0" y="7"/>
                  </a:moveTo>
                  <a:cubicBezTo>
                    <a:pt x="6" y="7"/>
                    <a:pt x="6" y="7"/>
                    <a:pt x="6" y="7"/>
                  </a:cubicBezTo>
                  <a:cubicBezTo>
                    <a:pt x="11" y="11"/>
                    <a:pt x="16" y="12"/>
                    <a:pt x="21" y="10"/>
                  </a:cubicBezTo>
                  <a:cubicBezTo>
                    <a:pt x="21" y="9"/>
                    <a:pt x="21" y="7"/>
                    <a:pt x="20" y="6"/>
                  </a:cubicBezTo>
                  <a:cubicBezTo>
                    <a:pt x="14" y="1"/>
                    <a:pt x="14" y="1"/>
                    <a:pt x="14" y="1"/>
                  </a:cubicBezTo>
                  <a:cubicBezTo>
                    <a:pt x="10" y="0"/>
                    <a:pt x="5" y="1"/>
                    <a:pt x="0" y="3"/>
                  </a:cubicBez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pic>
        <p:nvPicPr>
          <p:cNvPr id="217" name="Picture 28" descr="E:\我图PPT\00001PNG素材\底边条\分层菱形.pn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4837" y="-812877"/>
            <a:ext cx="9150426" cy="1019219"/>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28" descr="E:\我图PPT\00001PNG素材\底边条\分层菱形.pn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61363" y="4938746"/>
            <a:ext cx="9315490" cy="10192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barn(inVertical)">
                                      <p:cBhvr>
                                        <p:cTn id="7" dur="500"/>
                                        <p:tgtEl>
                                          <p:spTgt spid="21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18"/>
                                        </p:tgtEl>
                                        <p:attrNameLst>
                                          <p:attrName>style.visibility</p:attrName>
                                        </p:attrNameLst>
                                      </p:cBhvr>
                                      <p:to>
                                        <p:strVal val="visible"/>
                                      </p:to>
                                    </p:set>
                                    <p:animEffect transition="in" filter="barn(inVertical)">
                                      <p:cBhvr>
                                        <p:cTn id="11" dur="500"/>
                                        <p:tgtEl>
                                          <p:spTgt spid="218"/>
                                        </p:tgtEl>
                                      </p:cBhvr>
                                    </p:animEffect>
                                  </p:childTnLst>
                                </p:cTn>
                              </p:par>
                            </p:childTnLst>
                          </p:cTn>
                        </p:par>
                        <p:par>
                          <p:cTn id="12" fill="hold">
                            <p:stCondLst>
                              <p:cond delay="1000"/>
                            </p:stCondLst>
                            <p:childTnLst>
                              <p:par>
                                <p:cTn id="13" presetID="15" presetClass="entr" presetSubtype="0" fill="hold" nodeType="afterEffect">
                                  <p:stCondLst>
                                    <p:cond delay="0"/>
                                  </p:stCondLst>
                                  <p:childTnLst>
                                    <p:set>
                                      <p:cBhvr>
                                        <p:cTn id="14" dur="1" fill="hold">
                                          <p:stCondLst>
                                            <p:cond delay="0"/>
                                          </p:stCondLst>
                                        </p:cTn>
                                        <p:tgtEl>
                                          <p:spTgt spid="39938"/>
                                        </p:tgtEl>
                                        <p:attrNameLst>
                                          <p:attrName>style.visibility</p:attrName>
                                        </p:attrNameLst>
                                      </p:cBhvr>
                                      <p:to>
                                        <p:strVal val="visible"/>
                                      </p:to>
                                    </p:set>
                                    <p:anim calcmode="lin" valueType="num">
                                      <p:cBhvr>
                                        <p:cTn id="15" dur="1000" fill="hold"/>
                                        <p:tgtEl>
                                          <p:spTgt spid="39938"/>
                                        </p:tgtEl>
                                        <p:attrNameLst>
                                          <p:attrName>ppt_w</p:attrName>
                                        </p:attrNameLst>
                                      </p:cBhvr>
                                      <p:tavLst>
                                        <p:tav tm="0">
                                          <p:val>
                                            <p:fltVal val="0"/>
                                          </p:val>
                                        </p:tav>
                                        <p:tav tm="100000">
                                          <p:val>
                                            <p:strVal val="#ppt_w"/>
                                          </p:val>
                                        </p:tav>
                                      </p:tavLst>
                                    </p:anim>
                                    <p:anim calcmode="lin" valueType="num">
                                      <p:cBhvr>
                                        <p:cTn id="16" dur="1000" fill="hold"/>
                                        <p:tgtEl>
                                          <p:spTgt spid="39938"/>
                                        </p:tgtEl>
                                        <p:attrNameLst>
                                          <p:attrName>ppt_h</p:attrName>
                                        </p:attrNameLst>
                                      </p:cBhvr>
                                      <p:tavLst>
                                        <p:tav tm="0">
                                          <p:val>
                                            <p:fltVal val="0"/>
                                          </p:val>
                                        </p:tav>
                                        <p:tav tm="100000">
                                          <p:val>
                                            <p:strVal val="#ppt_h"/>
                                          </p:val>
                                        </p:tav>
                                      </p:tavLst>
                                    </p:anim>
                                    <p:anim calcmode="lin" valueType="num">
                                      <p:cBhvr>
                                        <p:cTn id="17" dur="1000" fill="hold"/>
                                        <p:tgtEl>
                                          <p:spTgt spid="3993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9938"/>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39964"/>
                                        </p:tgtEl>
                                        <p:attrNameLst>
                                          <p:attrName>style.visibility</p:attrName>
                                        </p:attrNameLst>
                                      </p:cBhvr>
                                      <p:to>
                                        <p:strVal val="visible"/>
                                      </p:to>
                                    </p:set>
                                    <p:anim calcmode="lin" valueType="num">
                                      <p:cBhvr>
                                        <p:cTn id="22" dur="200" fill="hold"/>
                                        <p:tgtEl>
                                          <p:spTgt spid="39964"/>
                                        </p:tgtEl>
                                        <p:attrNameLst>
                                          <p:attrName>ppt_w</p:attrName>
                                        </p:attrNameLst>
                                      </p:cBhvr>
                                      <p:tavLst>
                                        <p:tav tm="0">
                                          <p:val>
                                            <p:fltVal val="0"/>
                                          </p:val>
                                        </p:tav>
                                        <p:tav tm="100000">
                                          <p:val>
                                            <p:strVal val="#ppt_w"/>
                                          </p:val>
                                        </p:tav>
                                      </p:tavLst>
                                    </p:anim>
                                    <p:anim calcmode="lin" valueType="num">
                                      <p:cBhvr>
                                        <p:cTn id="23" dur="200" fill="hold"/>
                                        <p:tgtEl>
                                          <p:spTgt spid="39964"/>
                                        </p:tgtEl>
                                        <p:attrNameLst>
                                          <p:attrName>ppt_h</p:attrName>
                                        </p:attrNameLst>
                                      </p:cBhvr>
                                      <p:tavLst>
                                        <p:tav tm="0">
                                          <p:val>
                                            <p:fltVal val="0"/>
                                          </p:val>
                                        </p:tav>
                                        <p:tav tm="100000">
                                          <p:val>
                                            <p:strVal val="#ppt_h"/>
                                          </p:val>
                                        </p:tav>
                                      </p:tavLst>
                                    </p:anim>
                                    <p:animEffect transition="in" filter="fade">
                                      <p:cBhvr>
                                        <p:cTn id="24" dur="200"/>
                                        <p:tgtEl>
                                          <p:spTgt spid="39964"/>
                                        </p:tgtEl>
                                      </p:cBhvr>
                                    </p:animEffect>
                                  </p:childTnLst>
                                </p:cTn>
                              </p:par>
                              <p:par>
                                <p:cTn id="25" presetID="6" presetClass="emph" presetSubtype="0" autoRev="1" fill="hold" nodeType="withEffect">
                                  <p:stCondLst>
                                    <p:cond delay="150"/>
                                  </p:stCondLst>
                                  <p:childTnLst>
                                    <p:animScale>
                                      <p:cBhvr>
                                        <p:cTn id="26" dur="100" fill="hold"/>
                                        <p:tgtEl>
                                          <p:spTgt spid="39964"/>
                                        </p:tgtEl>
                                      </p:cBhvr>
                                      <p:by x="130000" y="130000"/>
                                    </p:animScale>
                                  </p:childTnLst>
                                </p:cTn>
                              </p:par>
                            </p:childTnLst>
                          </p:cTn>
                        </p:par>
                        <p:par>
                          <p:cTn id="27" fill="hold">
                            <p:stCondLst>
                              <p:cond delay="2500"/>
                            </p:stCondLst>
                            <p:childTnLst>
                              <p:par>
                                <p:cTn id="28" presetID="2" presetClass="entr" presetSubtype="9" fill="hold" nodeType="afterEffect">
                                  <p:stCondLst>
                                    <p:cond delay="0"/>
                                  </p:stCondLst>
                                  <p:childTnLst>
                                    <p:set>
                                      <p:cBhvr>
                                        <p:cTn id="29" dur="1" fill="hold">
                                          <p:stCondLst>
                                            <p:cond delay="0"/>
                                          </p:stCondLst>
                                        </p:cTn>
                                        <p:tgtEl>
                                          <p:spTgt spid="39949"/>
                                        </p:tgtEl>
                                        <p:attrNameLst>
                                          <p:attrName>style.visibility</p:attrName>
                                        </p:attrNameLst>
                                      </p:cBhvr>
                                      <p:to>
                                        <p:strVal val="visible"/>
                                      </p:to>
                                    </p:set>
                                    <p:anim calcmode="lin" valueType="num">
                                      <p:cBhvr additive="base">
                                        <p:cTn id="30" dur="500" fill="hold"/>
                                        <p:tgtEl>
                                          <p:spTgt spid="39949"/>
                                        </p:tgtEl>
                                        <p:attrNameLst>
                                          <p:attrName>ppt_x</p:attrName>
                                        </p:attrNameLst>
                                      </p:cBhvr>
                                      <p:tavLst>
                                        <p:tav tm="0">
                                          <p:val>
                                            <p:strVal val="0-#ppt_w/2"/>
                                          </p:val>
                                        </p:tav>
                                        <p:tav tm="100000">
                                          <p:val>
                                            <p:strVal val="#ppt_x"/>
                                          </p:val>
                                        </p:tav>
                                      </p:tavLst>
                                    </p:anim>
                                    <p:anim calcmode="lin" valueType="num">
                                      <p:cBhvr additive="base">
                                        <p:cTn id="31" dur="500" fill="hold"/>
                                        <p:tgtEl>
                                          <p:spTgt spid="39949"/>
                                        </p:tgtEl>
                                        <p:attrNameLst>
                                          <p:attrName>ppt_y</p:attrName>
                                        </p:attrNameLst>
                                      </p:cBhvr>
                                      <p:tavLst>
                                        <p:tav tm="0">
                                          <p:val>
                                            <p:strVal val="0-#ppt_h/2"/>
                                          </p:val>
                                        </p:tav>
                                        <p:tav tm="100000">
                                          <p:val>
                                            <p:strVal val="#ppt_y"/>
                                          </p:val>
                                        </p:tav>
                                      </p:tavLst>
                                    </p:anim>
                                  </p:childTnLst>
                                </p:cTn>
                              </p:par>
                              <p:par>
                                <p:cTn id="32" presetID="2" presetClass="entr" presetSubtype="12" fill="hold" nodeType="withEffect">
                                  <p:stCondLst>
                                    <p:cond delay="0"/>
                                  </p:stCondLst>
                                  <p:childTnLst>
                                    <p:set>
                                      <p:cBhvr>
                                        <p:cTn id="33" dur="1" fill="hold">
                                          <p:stCondLst>
                                            <p:cond delay="0"/>
                                          </p:stCondLst>
                                        </p:cTn>
                                        <p:tgtEl>
                                          <p:spTgt spid="39955"/>
                                        </p:tgtEl>
                                        <p:attrNameLst>
                                          <p:attrName>style.visibility</p:attrName>
                                        </p:attrNameLst>
                                      </p:cBhvr>
                                      <p:to>
                                        <p:strVal val="visible"/>
                                      </p:to>
                                    </p:set>
                                    <p:anim calcmode="lin" valueType="num">
                                      <p:cBhvr additive="base">
                                        <p:cTn id="34" dur="500" fill="hold"/>
                                        <p:tgtEl>
                                          <p:spTgt spid="39955"/>
                                        </p:tgtEl>
                                        <p:attrNameLst>
                                          <p:attrName>ppt_x</p:attrName>
                                        </p:attrNameLst>
                                      </p:cBhvr>
                                      <p:tavLst>
                                        <p:tav tm="0">
                                          <p:val>
                                            <p:strVal val="0-#ppt_w/2"/>
                                          </p:val>
                                        </p:tav>
                                        <p:tav tm="100000">
                                          <p:val>
                                            <p:strVal val="#ppt_x"/>
                                          </p:val>
                                        </p:tav>
                                      </p:tavLst>
                                    </p:anim>
                                    <p:anim calcmode="lin" valueType="num">
                                      <p:cBhvr additive="base">
                                        <p:cTn id="35" dur="500" fill="hold"/>
                                        <p:tgtEl>
                                          <p:spTgt spid="39955"/>
                                        </p:tgtEl>
                                        <p:attrNameLst>
                                          <p:attrName>ppt_y</p:attrName>
                                        </p:attrNameLst>
                                      </p:cBhvr>
                                      <p:tavLst>
                                        <p:tav tm="0">
                                          <p:val>
                                            <p:strVal val="1+#ppt_h/2"/>
                                          </p:val>
                                        </p:tav>
                                        <p:tav tm="100000">
                                          <p:val>
                                            <p:strVal val="#ppt_y"/>
                                          </p:val>
                                        </p:tav>
                                      </p:tavLst>
                                    </p:anim>
                                  </p:childTnLst>
                                </p:cTn>
                              </p:par>
                              <p:par>
                                <p:cTn id="36" presetID="2" presetClass="entr" presetSubtype="3" fill="hold" nodeType="withEffect">
                                  <p:stCondLst>
                                    <p:cond delay="0"/>
                                  </p:stCondLst>
                                  <p:childTnLst>
                                    <p:set>
                                      <p:cBhvr>
                                        <p:cTn id="37" dur="1" fill="hold">
                                          <p:stCondLst>
                                            <p:cond delay="0"/>
                                          </p:stCondLst>
                                        </p:cTn>
                                        <p:tgtEl>
                                          <p:spTgt spid="39952"/>
                                        </p:tgtEl>
                                        <p:attrNameLst>
                                          <p:attrName>style.visibility</p:attrName>
                                        </p:attrNameLst>
                                      </p:cBhvr>
                                      <p:to>
                                        <p:strVal val="visible"/>
                                      </p:to>
                                    </p:set>
                                    <p:anim calcmode="lin" valueType="num">
                                      <p:cBhvr additive="base">
                                        <p:cTn id="38" dur="500" fill="hold"/>
                                        <p:tgtEl>
                                          <p:spTgt spid="39952"/>
                                        </p:tgtEl>
                                        <p:attrNameLst>
                                          <p:attrName>ppt_x</p:attrName>
                                        </p:attrNameLst>
                                      </p:cBhvr>
                                      <p:tavLst>
                                        <p:tav tm="0">
                                          <p:val>
                                            <p:strVal val="1+#ppt_w/2"/>
                                          </p:val>
                                        </p:tav>
                                        <p:tav tm="100000">
                                          <p:val>
                                            <p:strVal val="#ppt_x"/>
                                          </p:val>
                                        </p:tav>
                                      </p:tavLst>
                                    </p:anim>
                                    <p:anim calcmode="lin" valueType="num">
                                      <p:cBhvr additive="base">
                                        <p:cTn id="39" dur="500" fill="hold"/>
                                        <p:tgtEl>
                                          <p:spTgt spid="39952"/>
                                        </p:tgtEl>
                                        <p:attrNameLst>
                                          <p:attrName>ppt_y</p:attrName>
                                        </p:attrNameLst>
                                      </p:cBhvr>
                                      <p:tavLst>
                                        <p:tav tm="0">
                                          <p:val>
                                            <p:strVal val="0-#ppt_h/2"/>
                                          </p:val>
                                        </p:tav>
                                        <p:tav tm="100000">
                                          <p:val>
                                            <p:strVal val="#ppt_y"/>
                                          </p:val>
                                        </p:tav>
                                      </p:tavLst>
                                    </p:anim>
                                  </p:childTnLst>
                                </p:cTn>
                              </p:par>
                            </p:childTnLst>
                          </p:cTn>
                        </p:par>
                        <p:par>
                          <p:cTn id="40" fill="hold">
                            <p:stCondLst>
                              <p:cond delay="3000"/>
                            </p:stCondLst>
                            <p:childTnLst>
                              <p:par>
                                <p:cTn id="41" presetID="22" presetClass="entr" presetSubtype="2" fill="hold" nodeType="afterEffect">
                                  <p:stCondLst>
                                    <p:cond delay="0"/>
                                  </p:stCondLst>
                                  <p:childTnLst>
                                    <p:set>
                                      <p:cBhvr>
                                        <p:cTn id="42" dur="1" fill="hold">
                                          <p:stCondLst>
                                            <p:cond delay="0"/>
                                          </p:stCondLst>
                                        </p:cTn>
                                        <p:tgtEl>
                                          <p:spTgt spid="39958"/>
                                        </p:tgtEl>
                                        <p:attrNameLst>
                                          <p:attrName>style.visibility</p:attrName>
                                        </p:attrNameLst>
                                      </p:cBhvr>
                                      <p:to>
                                        <p:strVal val="visible"/>
                                      </p:to>
                                    </p:set>
                                    <p:animEffect transition="in" filter="wipe(right)">
                                      <p:cBhvr>
                                        <p:cTn id="43" dur="500"/>
                                        <p:tgtEl>
                                          <p:spTgt spid="39958"/>
                                        </p:tgtEl>
                                      </p:cBhvr>
                                    </p:animEffect>
                                  </p:childTnLst>
                                </p:cTn>
                              </p:par>
                            </p:childTnLst>
                          </p:cTn>
                        </p:par>
                        <p:par>
                          <p:cTn id="44" fill="hold">
                            <p:stCondLst>
                              <p:cond delay="3500"/>
                            </p:stCondLst>
                            <p:childTnLst>
                              <p:par>
                                <p:cTn id="45" presetID="2" presetClass="entr" presetSubtype="8" fill="hold" grpId="0" nodeType="afterEffect">
                                  <p:stCondLst>
                                    <p:cond delay="0"/>
                                  </p:stCondLst>
                                  <p:childTnLst>
                                    <p:set>
                                      <p:cBhvr>
                                        <p:cTn id="46" dur="1" fill="hold">
                                          <p:stCondLst>
                                            <p:cond delay="0"/>
                                          </p:stCondLst>
                                        </p:cTn>
                                        <p:tgtEl>
                                          <p:spTgt spid="39959"/>
                                        </p:tgtEl>
                                        <p:attrNameLst>
                                          <p:attrName>style.visibility</p:attrName>
                                        </p:attrNameLst>
                                      </p:cBhvr>
                                      <p:to>
                                        <p:strVal val="visible"/>
                                      </p:to>
                                    </p:set>
                                    <p:anim calcmode="lin" valueType="num">
                                      <p:cBhvr additive="base">
                                        <p:cTn id="47" dur="300" fill="hold"/>
                                        <p:tgtEl>
                                          <p:spTgt spid="39959"/>
                                        </p:tgtEl>
                                        <p:attrNameLst>
                                          <p:attrName>ppt_x</p:attrName>
                                        </p:attrNameLst>
                                      </p:cBhvr>
                                      <p:tavLst>
                                        <p:tav tm="0">
                                          <p:val>
                                            <p:strVal val="0-#ppt_w/2"/>
                                          </p:val>
                                        </p:tav>
                                        <p:tav tm="100000">
                                          <p:val>
                                            <p:strVal val="#ppt_x"/>
                                          </p:val>
                                        </p:tav>
                                      </p:tavLst>
                                    </p:anim>
                                    <p:anim calcmode="lin" valueType="num">
                                      <p:cBhvr additive="base">
                                        <p:cTn id="48" dur="300" fill="hold"/>
                                        <p:tgtEl>
                                          <p:spTgt spid="39959"/>
                                        </p:tgtEl>
                                        <p:attrNameLst>
                                          <p:attrName>ppt_y</p:attrName>
                                        </p:attrNameLst>
                                      </p:cBhvr>
                                      <p:tavLst>
                                        <p:tav tm="0">
                                          <p:val>
                                            <p:strVal val="#ppt_y"/>
                                          </p:val>
                                        </p:tav>
                                        <p:tav tm="100000">
                                          <p:val>
                                            <p:strVal val="#ppt_y"/>
                                          </p:val>
                                        </p:tav>
                                      </p:tavLst>
                                    </p:anim>
                                  </p:childTnLst>
                                </p:cTn>
                              </p:par>
                            </p:childTnLst>
                          </p:cTn>
                        </p:par>
                        <p:par>
                          <p:cTn id="49" fill="hold">
                            <p:stCondLst>
                              <p:cond delay="4000"/>
                            </p:stCondLst>
                            <p:childTnLst>
                              <p:par>
                                <p:cTn id="50" presetID="22" presetClass="entr" presetSubtype="2" fill="hold" nodeType="afterEffect">
                                  <p:stCondLst>
                                    <p:cond delay="0"/>
                                  </p:stCondLst>
                                  <p:childTnLst>
                                    <p:set>
                                      <p:cBhvr>
                                        <p:cTn id="51" dur="1" fill="hold">
                                          <p:stCondLst>
                                            <p:cond delay="0"/>
                                          </p:stCondLst>
                                        </p:cTn>
                                        <p:tgtEl>
                                          <p:spTgt spid="39960"/>
                                        </p:tgtEl>
                                        <p:attrNameLst>
                                          <p:attrName>style.visibility</p:attrName>
                                        </p:attrNameLst>
                                      </p:cBhvr>
                                      <p:to>
                                        <p:strVal val="visible"/>
                                      </p:to>
                                    </p:set>
                                    <p:animEffect transition="in" filter="wipe(right)">
                                      <p:cBhvr>
                                        <p:cTn id="52" dur="500"/>
                                        <p:tgtEl>
                                          <p:spTgt spid="39960"/>
                                        </p:tgtEl>
                                      </p:cBhvr>
                                    </p:animEffect>
                                  </p:childTnLst>
                                </p:cTn>
                              </p:par>
                            </p:childTnLst>
                          </p:cTn>
                        </p:par>
                        <p:par>
                          <p:cTn id="53" fill="hold">
                            <p:stCondLst>
                              <p:cond delay="4500"/>
                            </p:stCondLst>
                            <p:childTnLst>
                              <p:par>
                                <p:cTn id="54" presetID="2" presetClass="entr" presetSubtype="8" fill="hold" grpId="0" nodeType="afterEffect">
                                  <p:stCondLst>
                                    <p:cond delay="0"/>
                                  </p:stCondLst>
                                  <p:childTnLst>
                                    <p:set>
                                      <p:cBhvr>
                                        <p:cTn id="55" dur="1" fill="hold">
                                          <p:stCondLst>
                                            <p:cond delay="0"/>
                                          </p:stCondLst>
                                        </p:cTn>
                                        <p:tgtEl>
                                          <p:spTgt spid="39961"/>
                                        </p:tgtEl>
                                        <p:attrNameLst>
                                          <p:attrName>style.visibility</p:attrName>
                                        </p:attrNameLst>
                                      </p:cBhvr>
                                      <p:to>
                                        <p:strVal val="visible"/>
                                      </p:to>
                                    </p:set>
                                    <p:anim calcmode="lin" valueType="num">
                                      <p:cBhvr additive="base">
                                        <p:cTn id="56" dur="300" fill="hold"/>
                                        <p:tgtEl>
                                          <p:spTgt spid="39961"/>
                                        </p:tgtEl>
                                        <p:attrNameLst>
                                          <p:attrName>ppt_x</p:attrName>
                                        </p:attrNameLst>
                                      </p:cBhvr>
                                      <p:tavLst>
                                        <p:tav tm="0">
                                          <p:val>
                                            <p:strVal val="0-#ppt_w/2"/>
                                          </p:val>
                                        </p:tav>
                                        <p:tav tm="100000">
                                          <p:val>
                                            <p:strVal val="#ppt_x"/>
                                          </p:val>
                                        </p:tav>
                                      </p:tavLst>
                                    </p:anim>
                                    <p:anim calcmode="lin" valueType="num">
                                      <p:cBhvr additive="base">
                                        <p:cTn id="57" dur="300" fill="hold"/>
                                        <p:tgtEl>
                                          <p:spTgt spid="39961"/>
                                        </p:tgtEl>
                                        <p:attrNameLst>
                                          <p:attrName>ppt_y</p:attrName>
                                        </p:attrNameLst>
                                      </p:cBhvr>
                                      <p:tavLst>
                                        <p:tav tm="0">
                                          <p:val>
                                            <p:strVal val="#ppt_y"/>
                                          </p:val>
                                        </p:tav>
                                        <p:tav tm="100000">
                                          <p:val>
                                            <p:strVal val="#ppt_y"/>
                                          </p:val>
                                        </p:tav>
                                      </p:tavLst>
                                    </p:anim>
                                  </p:childTnLst>
                                </p:cTn>
                              </p:par>
                            </p:childTnLst>
                          </p:cTn>
                        </p:par>
                        <p:par>
                          <p:cTn id="58" fill="hold">
                            <p:stCondLst>
                              <p:cond delay="5000"/>
                            </p:stCondLst>
                            <p:childTnLst>
                              <p:par>
                                <p:cTn id="59" presetID="22" presetClass="entr" presetSubtype="8" fill="hold" nodeType="afterEffect">
                                  <p:stCondLst>
                                    <p:cond delay="0"/>
                                  </p:stCondLst>
                                  <p:childTnLst>
                                    <p:set>
                                      <p:cBhvr>
                                        <p:cTn id="60" dur="1" fill="hold">
                                          <p:stCondLst>
                                            <p:cond delay="0"/>
                                          </p:stCondLst>
                                        </p:cTn>
                                        <p:tgtEl>
                                          <p:spTgt spid="39962"/>
                                        </p:tgtEl>
                                        <p:attrNameLst>
                                          <p:attrName>style.visibility</p:attrName>
                                        </p:attrNameLst>
                                      </p:cBhvr>
                                      <p:to>
                                        <p:strVal val="visible"/>
                                      </p:to>
                                    </p:set>
                                    <p:animEffect transition="in" filter="wipe(left)">
                                      <p:cBhvr>
                                        <p:cTn id="61" dur="500"/>
                                        <p:tgtEl>
                                          <p:spTgt spid="39962"/>
                                        </p:tgtEl>
                                      </p:cBhvr>
                                    </p:animEffect>
                                  </p:childTnLst>
                                </p:cTn>
                              </p:par>
                            </p:childTnLst>
                          </p:cTn>
                        </p:par>
                        <p:par>
                          <p:cTn id="62" fill="hold">
                            <p:stCondLst>
                              <p:cond delay="5500"/>
                            </p:stCondLst>
                            <p:childTnLst>
                              <p:par>
                                <p:cTn id="63" presetID="2" presetClass="entr" presetSubtype="2" fill="hold" grpId="0" nodeType="afterEffect">
                                  <p:stCondLst>
                                    <p:cond delay="0"/>
                                  </p:stCondLst>
                                  <p:childTnLst>
                                    <p:set>
                                      <p:cBhvr>
                                        <p:cTn id="64" dur="1" fill="hold">
                                          <p:stCondLst>
                                            <p:cond delay="0"/>
                                          </p:stCondLst>
                                        </p:cTn>
                                        <p:tgtEl>
                                          <p:spTgt spid="39963"/>
                                        </p:tgtEl>
                                        <p:attrNameLst>
                                          <p:attrName>style.visibility</p:attrName>
                                        </p:attrNameLst>
                                      </p:cBhvr>
                                      <p:to>
                                        <p:strVal val="visible"/>
                                      </p:to>
                                    </p:set>
                                    <p:anim calcmode="lin" valueType="num">
                                      <p:cBhvr additive="base">
                                        <p:cTn id="65" dur="300" fill="hold"/>
                                        <p:tgtEl>
                                          <p:spTgt spid="39963"/>
                                        </p:tgtEl>
                                        <p:attrNameLst>
                                          <p:attrName>ppt_x</p:attrName>
                                        </p:attrNameLst>
                                      </p:cBhvr>
                                      <p:tavLst>
                                        <p:tav tm="0">
                                          <p:val>
                                            <p:strVal val="1+#ppt_w/2"/>
                                          </p:val>
                                        </p:tav>
                                        <p:tav tm="100000">
                                          <p:val>
                                            <p:strVal val="#ppt_x"/>
                                          </p:val>
                                        </p:tav>
                                      </p:tavLst>
                                    </p:anim>
                                    <p:anim calcmode="lin" valueType="num">
                                      <p:cBhvr additive="base">
                                        <p:cTn id="66" dur="300" fill="hold"/>
                                        <p:tgtEl>
                                          <p:spTgt spid="39963"/>
                                        </p:tgtEl>
                                        <p:attrNameLst>
                                          <p:attrName>ppt_y</p:attrName>
                                        </p:attrNameLst>
                                      </p:cBhvr>
                                      <p:tavLst>
                                        <p:tav tm="0">
                                          <p:val>
                                            <p:strVal val="#ppt_y"/>
                                          </p:val>
                                        </p:tav>
                                        <p:tav tm="100000">
                                          <p:val>
                                            <p:strVal val="#ppt_y"/>
                                          </p:val>
                                        </p:tav>
                                      </p:tavLst>
                                    </p:anim>
                                  </p:childTnLst>
                                </p:cTn>
                              </p:par>
                            </p:childTnLst>
                          </p:cTn>
                        </p:par>
                        <p:par>
                          <p:cTn id="67" fill="hold">
                            <p:stCondLst>
                              <p:cond delay="6000"/>
                            </p:stCondLst>
                            <p:childTnLst>
                              <p:par>
                                <p:cTn id="68" presetID="42" presetClass="entr" presetSubtype="0" fill="hold" nodeType="afterEffect">
                                  <p:stCondLst>
                                    <p:cond delay="0"/>
                                  </p:stCondLst>
                                  <p:childTnLst>
                                    <p:set>
                                      <p:cBhvr>
                                        <p:cTn id="69" dur="1" fill="hold">
                                          <p:stCondLst>
                                            <p:cond delay="0"/>
                                          </p:stCondLst>
                                        </p:cTn>
                                        <p:tgtEl>
                                          <p:spTgt spid="39967"/>
                                        </p:tgtEl>
                                        <p:attrNameLst>
                                          <p:attrName>style.visibility</p:attrName>
                                        </p:attrNameLst>
                                      </p:cBhvr>
                                      <p:to>
                                        <p:strVal val="visible"/>
                                      </p:to>
                                    </p:set>
                                    <p:animEffect transition="in" filter="fade">
                                      <p:cBhvr>
                                        <p:cTn id="70" dur="400"/>
                                        <p:tgtEl>
                                          <p:spTgt spid="39967"/>
                                        </p:tgtEl>
                                      </p:cBhvr>
                                    </p:animEffect>
                                    <p:anim calcmode="lin" valueType="num">
                                      <p:cBhvr>
                                        <p:cTn id="71" dur="400" fill="hold"/>
                                        <p:tgtEl>
                                          <p:spTgt spid="39967"/>
                                        </p:tgtEl>
                                        <p:attrNameLst>
                                          <p:attrName>ppt_x</p:attrName>
                                        </p:attrNameLst>
                                      </p:cBhvr>
                                      <p:tavLst>
                                        <p:tav tm="0">
                                          <p:val>
                                            <p:strVal val="#ppt_x"/>
                                          </p:val>
                                        </p:tav>
                                        <p:tav tm="100000">
                                          <p:val>
                                            <p:strVal val="#ppt_x"/>
                                          </p:val>
                                        </p:tav>
                                      </p:tavLst>
                                    </p:anim>
                                    <p:anim calcmode="lin" valueType="num">
                                      <p:cBhvr>
                                        <p:cTn id="72" dur="400" fill="hold"/>
                                        <p:tgtEl>
                                          <p:spTgt spid="39967"/>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150"/>
                                  </p:stCondLst>
                                  <p:childTnLst>
                                    <p:set>
                                      <p:cBhvr>
                                        <p:cTn id="74" dur="1" fill="hold">
                                          <p:stCondLst>
                                            <p:cond delay="0"/>
                                          </p:stCondLst>
                                        </p:cTn>
                                        <p:tgtEl>
                                          <p:spTgt spid="40003"/>
                                        </p:tgtEl>
                                        <p:attrNameLst>
                                          <p:attrName>style.visibility</p:attrName>
                                        </p:attrNameLst>
                                      </p:cBhvr>
                                      <p:to>
                                        <p:strVal val="visible"/>
                                      </p:to>
                                    </p:set>
                                    <p:animEffect transition="in" filter="fade">
                                      <p:cBhvr>
                                        <p:cTn id="75" dur="400"/>
                                        <p:tgtEl>
                                          <p:spTgt spid="40003"/>
                                        </p:tgtEl>
                                      </p:cBhvr>
                                    </p:animEffect>
                                    <p:anim calcmode="lin" valueType="num">
                                      <p:cBhvr>
                                        <p:cTn id="76" dur="400" fill="hold"/>
                                        <p:tgtEl>
                                          <p:spTgt spid="40003"/>
                                        </p:tgtEl>
                                        <p:attrNameLst>
                                          <p:attrName>ppt_x</p:attrName>
                                        </p:attrNameLst>
                                      </p:cBhvr>
                                      <p:tavLst>
                                        <p:tav tm="0">
                                          <p:val>
                                            <p:strVal val="#ppt_x"/>
                                          </p:val>
                                        </p:tav>
                                        <p:tav tm="100000">
                                          <p:val>
                                            <p:strVal val="#ppt_x"/>
                                          </p:val>
                                        </p:tav>
                                      </p:tavLst>
                                    </p:anim>
                                    <p:anim calcmode="lin" valueType="num">
                                      <p:cBhvr>
                                        <p:cTn id="77" dur="400" fill="hold"/>
                                        <p:tgtEl>
                                          <p:spTgt spid="40003"/>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250"/>
                                  </p:stCondLst>
                                  <p:childTnLst>
                                    <p:set>
                                      <p:cBhvr>
                                        <p:cTn id="79" dur="1" fill="hold">
                                          <p:stCondLst>
                                            <p:cond delay="0"/>
                                          </p:stCondLst>
                                        </p:cTn>
                                        <p:tgtEl>
                                          <p:spTgt spid="40061"/>
                                        </p:tgtEl>
                                        <p:attrNameLst>
                                          <p:attrName>style.visibility</p:attrName>
                                        </p:attrNameLst>
                                      </p:cBhvr>
                                      <p:to>
                                        <p:strVal val="visible"/>
                                      </p:to>
                                    </p:set>
                                    <p:animEffect transition="in" filter="fade">
                                      <p:cBhvr>
                                        <p:cTn id="80" dur="400"/>
                                        <p:tgtEl>
                                          <p:spTgt spid="40061"/>
                                        </p:tgtEl>
                                      </p:cBhvr>
                                    </p:animEffect>
                                    <p:anim calcmode="lin" valueType="num">
                                      <p:cBhvr>
                                        <p:cTn id="81" dur="400" fill="hold"/>
                                        <p:tgtEl>
                                          <p:spTgt spid="40061"/>
                                        </p:tgtEl>
                                        <p:attrNameLst>
                                          <p:attrName>ppt_x</p:attrName>
                                        </p:attrNameLst>
                                      </p:cBhvr>
                                      <p:tavLst>
                                        <p:tav tm="0">
                                          <p:val>
                                            <p:strVal val="#ppt_x"/>
                                          </p:val>
                                        </p:tav>
                                        <p:tav tm="100000">
                                          <p:val>
                                            <p:strVal val="#ppt_x"/>
                                          </p:val>
                                        </p:tav>
                                      </p:tavLst>
                                    </p:anim>
                                    <p:anim calcmode="lin" valueType="num">
                                      <p:cBhvr>
                                        <p:cTn id="82" dur="400" fill="hold"/>
                                        <p:tgtEl>
                                          <p:spTgt spid="40061"/>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350"/>
                                  </p:stCondLst>
                                  <p:childTnLst>
                                    <p:set>
                                      <p:cBhvr>
                                        <p:cTn id="84" dur="1" fill="hold">
                                          <p:stCondLst>
                                            <p:cond delay="0"/>
                                          </p:stCondLst>
                                        </p:cTn>
                                        <p:tgtEl>
                                          <p:spTgt spid="40104"/>
                                        </p:tgtEl>
                                        <p:attrNameLst>
                                          <p:attrName>style.visibility</p:attrName>
                                        </p:attrNameLst>
                                      </p:cBhvr>
                                      <p:to>
                                        <p:strVal val="visible"/>
                                      </p:to>
                                    </p:set>
                                    <p:animEffect transition="in" filter="fade">
                                      <p:cBhvr>
                                        <p:cTn id="85" dur="400"/>
                                        <p:tgtEl>
                                          <p:spTgt spid="40104"/>
                                        </p:tgtEl>
                                      </p:cBhvr>
                                    </p:animEffect>
                                    <p:anim calcmode="lin" valueType="num">
                                      <p:cBhvr>
                                        <p:cTn id="86" dur="400" fill="hold"/>
                                        <p:tgtEl>
                                          <p:spTgt spid="40104"/>
                                        </p:tgtEl>
                                        <p:attrNameLst>
                                          <p:attrName>ppt_x</p:attrName>
                                        </p:attrNameLst>
                                      </p:cBhvr>
                                      <p:tavLst>
                                        <p:tav tm="0">
                                          <p:val>
                                            <p:strVal val="#ppt_x"/>
                                          </p:val>
                                        </p:tav>
                                        <p:tav tm="100000">
                                          <p:val>
                                            <p:strVal val="#ppt_x"/>
                                          </p:val>
                                        </p:tav>
                                      </p:tavLst>
                                    </p:anim>
                                    <p:anim calcmode="lin" valueType="num">
                                      <p:cBhvr>
                                        <p:cTn id="87" dur="400" fill="hold"/>
                                        <p:tgtEl>
                                          <p:spTgt spid="40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59" grpId="0" autoUpdateAnimBg="0"/>
      <p:bldP spid="39961" grpId="0" autoUpdateAnimBg="0"/>
      <p:bldP spid="39963"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p:cNvSpPr/>
          <p:nvPr/>
        </p:nvSpPr>
        <p:spPr>
          <a:xfrm>
            <a:off x="1487978" y="1391062"/>
            <a:ext cx="6233076" cy="3020864"/>
          </a:xfrm>
          <a:prstGeom prst="rect">
            <a:avLst/>
          </a:prstGeom>
          <a:noFill/>
          <a:ln>
            <a:solidFill>
              <a:srgbClr val="7F7F7F"/>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7112" tIns="33556" rIns="67112" bIns="33556" rtlCol="0" anchor="ctr"/>
          <a:lstStyle/>
          <a:p>
            <a:pPr algn="ctr"/>
            <a:endParaRPr lang="zh-CN" altLang="en-US"/>
          </a:p>
        </p:txBody>
      </p:sp>
      <p:sp>
        <p:nvSpPr>
          <p:cNvPr id="5" name="椭圆 4"/>
          <p:cNvSpPr/>
          <p:nvPr/>
        </p:nvSpPr>
        <p:spPr>
          <a:xfrm>
            <a:off x="851294" y="2292023"/>
            <a:ext cx="1213546" cy="1218945"/>
          </a:xfrm>
          <a:prstGeom prst="ellipse">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67112" tIns="33556" rIns="67112" bIns="33556" rtlCol="0" anchor="ctr"/>
          <a:lstStyle/>
          <a:p>
            <a:pPr algn="ctr"/>
            <a:r>
              <a:rPr lang="zh-CN" altLang="en-US" sz="1500">
                <a:latin typeface="微软雅黑" panose="020B0503020204020204" pitchFamily="34" charset="-122"/>
                <a:ea typeface="微软雅黑" panose="020B0503020204020204" pitchFamily="34" charset="-122"/>
              </a:rPr>
              <a:t>点击添加文本</a:t>
            </a:r>
            <a:endParaRPr lang="zh-CN" altLang="en-US" sz="1500">
              <a:latin typeface="微软雅黑" panose="020B0503020204020204" pitchFamily="34" charset="-122"/>
              <a:ea typeface="微软雅黑" panose="020B0503020204020204" pitchFamily="34" charset="-122"/>
            </a:endParaRPr>
          </a:p>
        </p:txBody>
      </p:sp>
      <p:sp>
        <p:nvSpPr>
          <p:cNvPr id="6" name="椭圆 5"/>
          <p:cNvSpPr/>
          <p:nvPr/>
        </p:nvSpPr>
        <p:spPr>
          <a:xfrm>
            <a:off x="7084369" y="2292023"/>
            <a:ext cx="1213546" cy="121894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112" tIns="33556" rIns="67112" bIns="33556" rtlCol="0" anchor="ctr"/>
          <a:lstStyle/>
          <a:p>
            <a:pPr algn="ctr"/>
            <a:r>
              <a:rPr lang="zh-CN" altLang="en-US" sz="1500">
                <a:latin typeface="微软雅黑" panose="020B0503020204020204" pitchFamily="34" charset="-122"/>
                <a:ea typeface="微软雅黑" panose="020B0503020204020204" pitchFamily="34" charset="-122"/>
              </a:rPr>
              <a:t>点击添加文本</a:t>
            </a:r>
            <a:endParaRPr lang="zh-CN" altLang="en-US" sz="1500">
              <a:latin typeface="微软雅黑" panose="020B0503020204020204" pitchFamily="34" charset="-122"/>
              <a:ea typeface="微软雅黑" panose="020B0503020204020204" pitchFamily="34" charset="-122"/>
            </a:endParaRPr>
          </a:p>
        </p:txBody>
      </p:sp>
      <p:sp>
        <p:nvSpPr>
          <p:cNvPr id="7" name="矩形 6"/>
          <p:cNvSpPr/>
          <p:nvPr/>
        </p:nvSpPr>
        <p:spPr>
          <a:xfrm>
            <a:off x="4009716" y="2285181"/>
            <a:ext cx="1366821" cy="314057"/>
          </a:xfrm>
          <a:prstGeom prst="rect">
            <a:avLst/>
          </a:prstGeom>
        </p:spPr>
        <p:txBody>
          <a:bodyPr wrap="none" lIns="67112" tIns="33556" rIns="67112" bIns="33556">
            <a:spAutoFit/>
          </a:bodyPr>
          <a:lstStyle/>
          <a:p>
            <a:r>
              <a:rPr lang="zh-CN" altLang="en-US" sz="1600">
                <a:solidFill>
                  <a:srgbClr val="666666"/>
                </a:solidFill>
                <a:latin typeface="微软雅黑" panose="020B0503020204020204" pitchFamily="34" charset="-122"/>
                <a:ea typeface="微软雅黑" panose="020B0503020204020204" pitchFamily="34" charset="-122"/>
              </a:rPr>
              <a:t>点击添加标题</a:t>
            </a:r>
            <a:endParaRPr lang="zh-CN" altLang="en-US" sz="1600"/>
          </a:p>
        </p:txBody>
      </p:sp>
      <p:sp>
        <p:nvSpPr>
          <p:cNvPr id="8" name="矩形 7"/>
          <p:cNvSpPr/>
          <p:nvPr/>
        </p:nvSpPr>
        <p:spPr>
          <a:xfrm>
            <a:off x="4009716" y="3245979"/>
            <a:ext cx="1366821" cy="314057"/>
          </a:xfrm>
          <a:prstGeom prst="rect">
            <a:avLst/>
          </a:prstGeom>
        </p:spPr>
        <p:txBody>
          <a:bodyPr wrap="none" lIns="67112" tIns="33556" rIns="67112" bIns="33556">
            <a:spAutoFit/>
          </a:bodyPr>
          <a:lstStyle/>
          <a:p>
            <a:r>
              <a:rPr lang="zh-CN" altLang="en-US" sz="1600">
                <a:solidFill>
                  <a:srgbClr val="666666"/>
                </a:solidFill>
                <a:latin typeface="微软雅黑" panose="020B0503020204020204" pitchFamily="34" charset="-122"/>
                <a:ea typeface="微软雅黑" panose="020B0503020204020204" pitchFamily="34" charset="-122"/>
              </a:rPr>
              <a:t>点击添加标题</a:t>
            </a:r>
            <a:endParaRPr lang="zh-CN" altLang="en-US" sz="1600"/>
          </a:p>
        </p:txBody>
      </p:sp>
      <p:sp>
        <p:nvSpPr>
          <p:cNvPr id="9" name="上箭头 8"/>
          <p:cNvSpPr/>
          <p:nvPr/>
        </p:nvSpPr>
        <p:spPr>
          <a:xfrm>
            <a:off x="4050506" y="1679132"/>
            <a:ext cx="1108019" cy="529977"/>
          </a:xfrm>
          <a:prstGeom prst="upArrow">
            <a:avLst/>
          </a:prstGeom>
          <a:no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lIns="67112" tIns="33556" rIns="67112" bIns="33556" rtlCol="0" anchor="ctr"/>
          <a:lstStyle/>
          <a:p>
            <a:pPr algn="ctr"/>
            <a:endParaRPr lang="zh-CN" altLang="en-US"/>
          </a:p>
        </p:txBody>
      </p:sp>
      <p:sp>
        <p:nvSpPr>
          <p:cNvPr id="10" name="上箭头 9"/>
          <p:cNvSpPr/>
          <p:nvPr/>
        </p:nvSpPr>
        <p:spPr>
          <a:xfrm flipV="1">
            <a:off x="4050506" y="3616963"/>
            <a:ext cx="1108019" cy="529977"/>
          </a:xfrm>
          <a:prstGeom prst="upArrow">
            <a:avLst/>
          </a:prstGeom>
          <a:no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lIns="67112" tIns="33556" rIns="67112" bIns="33556" rtlCol="0" anchor="ctr"/>
          <a:lstStyle/>
          <a:p>
            <a:pPr algn="ctr"/>
            <a:endParaRPr lang="zh-CN" altLang="en-US"/>
          </a:p>
        </p:txBody>
      </p:sp>
      <p:sp>
        <p:nvSpPr>
          <p:cNvPr id="11" name="矩形 10"/>
          <p:cNvSpPr/>
          <p:nvPr/>
        </p:nvSpPr>
        <p:spPr>
          <a:xfrm>
            <a:off x="2896378" y="4252935"/>
            <a:ext cx="3324060" cy="317986"/>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67112" tIns="33556" rIns="67112" bIns="33556" rtlCol="0" anchor="ctr"/>
          <a:lstStyle/>
          <a:p>
            <a:pPr algn="ctr"/>
            <a:r>
              <a:rPr lang="zh-CN" altLang="en-US" sz="1600">
                <a:latin typeface="微软雅黑" panose="020B0503020204020204" pitchFamily="34" charset="-122"/>
                <a:ea typeface="微软雅黑" panose="020B0503020204020204" pitchFamily="34" charset="-122"/>
              </a:rPr>
              <a:t>点击添加文本</a:t>
            </a:r>
            <a:endParaRPr lang="zh-CN" altLang="en-US" sz="1600">
              <a:latin typeface="微软雅黑" panose="020B0503020204020204" pitchFamily="34" charset="-122"/>
              <a:ea typeface="微软雅黑" panose="020B0503020204020204" pitchFamily="34" charset="-122"/>
            </a:endParaRPr>
          </a:p>
        </p:txBody>
      </p:sp>
      <p:sp>
        <p:nvSpPr>
          <p:cNvPr id="12" name="矩形 11"/>
          <p:cNvSpPr/>
          <p:nvPr/>
        </p:nvSpPr>
        <p:spPr>
          <a:xfrm>
            <a:off x="2896378" y="1232069"/>
            <a:ext cx="3324060" cy="317986"/>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67112" tIns="33556" rIns="67112" bIns="33556" rtlCol="0" anchor="ctr"/>
          <a:lstStyle/>
          <a:p>
            <a:pPr algn="ctr"/>
            <a:r>
              <a:rPr lang="zh-CN" altLang="en-US" sz="1600" dirty="0">
                <a:latin typeface="微软雅黑" panose="020B0503020204020204" pitchFamily="34" charset="-122"/>
                <a:ea typeface="微软雅黑" panose="020B0503020204020204" pitchFamily="34" charset="-122"/>
              </a:rPr>
              <a:t>点击添加文本</a:t>
            </a:r>
            <a:endParaRPr lang="zh-CN" altLang="en-US" sz="1600" dirty="0">
              <a:latin typeface="微软雅黑" panose="020B0503020204020204" pitchFamily="34" charset="-122"/>
              <a:ea typeface="微软雅黑" panose="020B0503020204020204" pitchFamily="34" charset="-122"/>
            </a:endParaRPr>
          </a:p>
        </p:txBody>
      </p:sp>
      <p:sp>
        <p:nvSpPr>
          <p:cNvPr id="13" name="五边形 2"/>
          <p:cNvSpPr/>
          <p:nvPr/>
        </p:nvSpPr>
        <p:spPr>
          <a:xfrm>
            <a:off x="2434644" y="2941243"/>
            <a:ext cx="4339746" cy="238490"/>
          </a:xfrm>
          <a:custGeom>
            <a:avLst/>
            <a:gdLst/>
            <a:ahLst/>
            <a:cxnLst/>
            <a:rect l="l" t="t" r="r" b="b"/>
            <a:pathLst>
              <a:path w="5922658" h="324036">
                <a:moveTo>
                  <a:pt x="0" y="0"/>
                </a:moveTo>
                <a:lnTo>
                  <a:pt x="5760640" y="0"/>
                </a:lnTo>
                <a:lnTo>
                  <a:pt x="5922658" y="162018"/>
                </a:lnTo>
                <a:lnTo>
                  <a:pt x="5760640" y="324036"/>
                </a:lnTo>
                <a:lnTo>
                  <a:pt x="0" y="324036"/>
                </a:lnTo>
                <a:lnTo>
                  <a:pt x="162018" y="162018"/>
                </a:ln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67112" tIns="33556" rIns="67112" bIns="33556" rtlCol="0" anchor="ctr"/>
          <a:lstStyle/>
          <a:p>
            <a:pPr algn="ctr"/>
            <a:endParaRPr lang="zh-CN" altLang="en-US"/>
          </a:p>
        </p:txBody>
      </p:sp>
      <p:sp>
        <p:nvSpPr>
          <p:cNvPr id="14" name="五边形 2"/>
          <p:cNvSpPr/>
          <p:nvPr/>
        </p:nvSpPr>
        <p:spPr>
          <a:xfrm flipH="1">
            <a:off x="2434644" y="2623256"/>
            <a:ext cx="4339746" cy="238490"/>
          </a:xfrm>
          <a:custGeom>
            <a:avLst/>
            <a:gdLst/>
            <a:ahLst/>
            <a:cxnLst/>
            <a:rect l="l" t="t" r="r" b="b"/>
            <a:pathLst>
              <a:path w="5922658" h="324036">
                <a:moveTo>
                  <a:pt x="0" y="0"/>
                </a:moveTo>
                <a:lnTo>
                  <a:pt x="5760640" y="0"/>
                </a:lnTo>
                <a:lnTo>
                  <a:pt x="5922658" y="162018"/>
                </a:lnTo>
                <a:lnTo>
                  <a:pt x="5760640" y="324036"/>
                </a:lnTo>
                <a:lnTo>
                  <a:pt x="0" y="324036"/>
                </a:lnTo>
                <a:lnTo>
                  <a:pt x="162018" y="162018"/>
                </a:ln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67112" tIns="33556" rIns="67112" bIns="33556" rtlCol="0" anchor="ctr"/>
          <a:lstStyle/>
          <a:p>
            <a:pPr algn="ctr"/>
            <a:endParaRPr lang="zh-CN" altLang="en-US"/>
          </a:p>
        </p:txBody>
      </p:sp>
      <p:grpSp>
        <p:nvGrpSpPr>
          <p:cNvPr id="18" name="组合 3"/>
          <p:cNvGrpSpPr/>
          <p:nvPr/>
        </p:nvGrpSpPr>
        <p:grpSpPr bwMode="auto">
          <a:xfrm>
            <a:off x="471570" y="198500"/>
            <a:ext cx="3453412" cy="543093"/>
            <a:chOff x="0" y="0"/>
            <a:chExt cx="3452079" cy="542182"/>
          </a:xfrm>
        </p:grpSpPr>
        <p:grpSp>
          <p:nvGrpSpPr>
            <p:cNvPr id="19" name="组合 2"/>
            <p:cNvGrpSpPr/>
            <p:nvPr/>
          </p:nvGrpSpPr>
          <p:grpSpPr bwMode="auto">
            <a:xfrm>
              <a:off x="0" y="0"/>
              <a:ext cx="3452079" cy="542182"/>
              <a:chOff x="0" y="0"/>
              <a:chExt cx="3452079" cy="542182"/>
            </a:xfrm>
          </p:grpSpPr>
          <p:sp>
            <p:nvSpPr>
              <p:cNvPr id="21" name="圆角矩形 1"/>
              <p:cNvSpPr>
                <a:spLocks noChangeArrowheads="1"/>
              </p:cNvSpPr>
              <p:nvPr/>
            </p:nvSpPr>
            <p:spPr bwMode="auto">
              <a:xfrm>
                <a:off x="507788" y="89263"/>
                <a:ext cx="2872283" cy="41140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2" name="TextBox 29"/>
              <p:cNvSpPr txBox="1">
                <a:spLocks noChangeArrowheads="1"/>
              </p:cNvSpPr>
              <p:nvPr/>
            </p:nvSpPr>
            <p:spPr bwMode="auto">
              <a:xfrm>
                <a:off x="716816" y="130779"/>
                <a:ext cx="2735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在这里填写项目的大标题</a:t>
                </a:r>
                <a:endParaRPr lang="zh-CN" altLang="en-US" sz="160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grpSp>
            <p:nvGrpSpPr>
              <p:cNvPr id="23" name="组合 42"/>
              <p:cNvGrpSpPr/>
              <p:nvPr/>
            </p:nvGrpSpPr>
            <p:grpSpPr bwMode="auto">
              <a:xfrm>
                <a:off x="0" y="0"/>
                <a:ext cx="571760" cy="542182"/>
                <a:chOff x="0" y="0"/>
                <a:chExt cx="713451" cy="676543"/>
              </a:xfrm>
            </p:grpSpPr>
            <p:grpSp>
              <p:nvGrpSpPr>
                <p:cNvPr id="24" name="组合 44"/>
                <p:cNvGrpSpPr/>
                <p:nvPr/>
              </p:nvGrpSpPr>
              <p:grpSpPr bwMode="auto">
                <a:xfrm>
                  <a:off x="0" y="0"/>
                  <a:ext cx="576064" cy="676543"/>
                  <a:chOff x="0" y="0"/>
                  <a:chExt cx="576064" cy="676543"/>
                </a:xfrm>
              </p:grpSpPr>
              <p:sp>
                <p:nvSpPr>
                  <p:cNvPr id="27" name="圆角矩形 48"/>
                  <p:cNvSpPr>
                    <a:spLocks noChangeArrowheads="1"/>
                  </p:cNvSpPr>
                  <p:nvPr/>
                </p:nvSpPr>
                <p:spPr bwMode="auto">
                  <a:xfrm>
                    <a:off x="0" y="0"/>
                    <a:ext cx="576064" cy="67654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8" name="圆角矩形 10"/>
                  <p:cNvSpPr/>
                  <p:nvPr/>
                </p:nvSpPr>
                <p:spPr bwMode="auto">
                  <a:xfrm>
                    <a:off x="13321" y="9524"/>
                    <a:ext cx="540517" cy="667019"/>
                  </a:xfrm>
                  <a:custGeom>
                    <a:avLst/>
                    <a:gdLst>
                      <a:gd name="T0" fmla="*/ 96013 w 567277"/>
                      <a:gd name="T1" fmla="*/ 0 h 849176"/>
                      <a:gd name="T2" fmla="*/ 480051 w 567277"/>
                      <a:gd name="T3" fmla="*/ 0 h 849176"/>
                      <a:gd name="T4" fmla="*/ 567277 w 567277"/>
                      <a:gd name="T5" fmla="*/ 56798 h 849176"/>
                      <a:gd name="T6" fmla="*/ 1834 w 567277"/>
                      <a:gd name="T7" fmla="*/ 849176 h 849176"/>
                      <a:gd name="T8" fmla="*/ 0 w 567277"/>
                      <a:gd name="T9" fmla="*/ 840091 h 849176"/>
                      <a:gd name="T10" fmla="*/ 0 w 567277"/>
                      <a:gd name="T11" fmla="*/ 96013 h 849176"/>
                      <a:gd name="T12" fmla="*/ 96013 w 567277"/>
                      <a:gd name="T13" fmla="*/ 0 h 849176"/>
                    </a:gdLst>
                    <a:ahLst/>
                    <a:cxnLst>
                      <a:cxn ang="0">
                        <a:pos x="T0" y="T1"/>
                      </a:cxn>
                      <a:cxn ang="0">
                        <a:pos x="T2" y="T3"/>
                      </a:cxn>
                      <a:cxn ang="0">
                        <a:pos x="T4" y="T5"/>
                      </a:cxn>
                      <a:cxn ang="0">
                        <a:pos x="T6" y="T7"/>
                      </a:cxn>
                      <a:cxn ang="0">
                        <a:pos x="T8" y="T9"/>
                      </a:cxn>
                      <a:cxn ang="0">
                        <a:pos x="T10" y="T11"/>
                      </a:cxn>
                      <a:cxn ang="0">
                        <a:pos x="T12" y="T13"/>
                      </a:cxn>
                    </a:cxnLst>
                    <a:rect l="0" t="0" r="r" b="b"/>
                    <a:pathLst>
                      <a:path w="567277" h="849176">
                        <a:moveTo>
                          <a:pt x="96013" y="0"/>
                        </a:moveTo>
                        <a:lnTo>
                          <a:pt x="480051" y="0"/>
                        </a:lnTo>
                        <a:cubicBezTo>
                          <a:pt x="519045" y="0"/>
                          <a:pt x="552609" y="23245"/>
                          <a:pt x="567277" y="56798"/>
                        </a:cubicBezTo>
                        <a:cubicBezTo>
                          <a:pt x="244152" y="189919"/>
                          <a:pt x="14842" y="493018"/>
                          <a:pt x="1834" y="849176"/>
                        </a:cubicBezTo>
                        <a:cubicBezTo>
                          <a:pt x="148" y="846275"/>
                          <a:pt x="0" y="843200"/>
                          <a:pt x="0" y="840091"/>
                        </a:cubicBezTo>
                        <a:lnTo>
                          <a:pt x="0" y="96013"/>
                        </a:lnTo>
                        <a:cubicBezTo>
                          <a:pt x="0" y="42986"/>
                          <a:pt x="42986" y="0"/>
                          <a:pt x="96013" y="0"/>
                        </a:cubicBezTo>
                        <a:close/>
                      </a:path>
                    </a:pathLst>
                  </a:custGeom>
                  <a:gradFill rotWithShape="0">
                    <a:gsLst>
                      <a:gs pos="0">
                        <a:schemeClr val="bg1">
                          <a:alpha val="34999"/>
                        </a:schemeClr>
                      </a:gs>
                      <a:gs pos="100000">
                        <a:schemeClr val="tx2"/>
                      </a:gs>
                    </a:gsLst>
                    <a:lin ang="1200000"/>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pic>
              <p:nvPicPr>
                <p:cNvPr id="25" name="图片 4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184967"/>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4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436995"/>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0" name="图片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3" y="114282"/>
              <a:ext cx="321250" cy="321250"/>
            </a:xfrm>
            <a:prstGeom prst="rect">
              <a:avLst/>
            </a:prstGeom>
            <a:noFill/>
            <a:ln>
              <a:noFill/>
            </a:ln>
            <a:effectLst>
              <a:outerShdw dist="12700" dir="27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 name="Picture 28" descr="E:\我图PPT\00001PNG素材\底边条\分层菱形.pn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4837" y="-812877"/>
            <a:ext cx="9150426" cy="101921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8" descr="E:\我图PPT\00001PNG素材\底边条\分层菱形.pn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61363" y="4938746"/>
            <a:ext cx="9315490" cy="10192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inVertical)">
                                      <p:cBhvr>
                                        <p:cTn id="11" dur="500"/>
                                        <p:tgtEl>
                                          <p:spTgt spid="30"/>
                                        </p:tgtEl>
                                      </p:cBhvr>
                                    </p:animEffect>
                                  </p:childTnLst>
                                </p:cTn>
                              </p:par>
                            </p:childTnLst>
                          </p:cTn>
                        </p:par>
                        <p:par>
                          <p:cTn id="12" fill="hold">
                            <p:stCondLst>
                              <p:cond delay="1000"/>
                            </p:stCondLst>
                            <p:childTnLst>
                              <p:par>
                                <p:cTn id="13" presetID="15"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1000" fill="hold"/>
                                        <p:tgtEl>
                                          <p:spTgt spid="18"/>
                                        </p:tgtEl>
                                        <p:attrNameLst>
                                          <p:attrName>ppt_w</p:attrName>
                                        </p:attrNameLst>
                                      </p:cBhvr>
                                      <p:tavLst>
                                        <p:tav tm="0">
                                          <p:val>
                                            <p:fltVal val="0"/>
                                          </p:val>
                                        </p:tav>
                                        <p:tav tm="100000">
                                          <p:val>
                                            <p:strVal val="#ppt_w"/>
                                          </p:val>
                                        </p:tav>
                                      </p:tavLst>
                                    </p:anim>
                                    <p:anim calcmode="lin" valueType="num">
                                      <p:cBhvr>
                                        <p:cTn id="16" dur="1000" fill="hold"/>
                                        <p:tgtEl>
                                          <p:spTgt spid="18"/>
                                        </p:tgtEl>
                                        <p:attrNameLst>
                                          <p:attrName>ppt_h</p:attrName>
                                        </p:attrNameLst>
                                      </p:cBhvr>
                                      <p:tavLst>
                                        <p:tav tm="0">
                                          <p:val>
                                            <p:fltVal val="0"/>
                                          </p:val>
                                        </p:tav>
                                        <p:tav tm="100000">
                                          <p:val>
                                            <p:strVal val="#ppt_h"/>
                                          </p:val>
                                        </p:tav>
                                      </p:tavLst>
                                    </p:anim>
                                    <p:anim calcmode="lin" valueType="num">
                                      <p:cBhvr>
                                        <p:cTn id="17"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2000"/>
                            </p:stCondLst>
                            <p:childTnLst>
                              <p:par>
                                <p:cTn id="20" presetID="53" presetClass="entr" presetSubtype="16"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right)">
                                      <p:cBhvr>
                                        <p:cTn id="36" dur="500"/>
                                        <p:tgtEl>
                                          <p:spTgt spid="14"/>
                                        </p:tgtEl>
                                      </p:cBhvr>
                                    </p:animEffect>
                                  </p:childTnLst>
                                </p:cTn>
                              </p:par>
                            </p:childTnLst>
                          </p:cTn>
                        </p:par>
                        <p:par>
                          <p:cTn id="37" fill="hold">
                            <p:stCondLst>
                              <p:cond delay="3000"/>
                            </p:stCondLst>
                            <p:childTnLst>
                              <p:par>
                                <p:cTn id="38" presetID="47" presetClass="entr" presetSubtype="0"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22" presetClass="entr" presetSubtype="4"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500"/>
                                        <p:tgtEl>
                                          <p:spTgt spid="9"/>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up)">
                                      <p:cBhvr>
                                        <p:cTn id="54" dur="500"/>
                                        <p:tgtEl>
                                          <p:spTgt spid="10"/>
                                        </p:tgtEl>
                                      </p:cBhvr>
                                    </p:animEffect>
                                  </p:childTnLst>
                                </p:cTn>
                              </p:par>
                            </p:childTnLst>
                          </p:cTn>
                        </p:par>
                        <p:par>
                          <p:cTn id="55" fill="hold">
                            <p:stCondLst>
                              <p:cond delay="4500"/>
                            </p:stCondLst>
                            <p:childTnLst>
                              <p:par>
                                <p:cTn id="56" presetID="16" presetClass="entr" presetSubtype="37"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barn(outVertical)">
                                      <p:cBhvr>
                                        <p:cTn id="58" dur="500"/>
                                        <p:tgtEl>
                                          <p:spTgt spid="12"/>
                                        </p:tgtEl>
                                      </p:cBhvr>
                                    </p:animEffect>
                                  </p:childTnLst>
                                </p:cTn>
                              </p:par>
                              <p:par>
                                <p:cTn id="59" presetID="16" presetClass="entr" presetSubtype="37"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barn(outVertical)">
                                      <p:cBhvr>
                                        <p:cTn id="61" dur="500"/>
                                        <p:tgtEl>
                                          <p:spTgt spid="11"/>
                                        </p:tgtEl>
                                      </p:cBhvr>
                                    </p:animEffect>
                                  </p:childTnLst>
                                </p:cTn>
                              </p:par>
                            </p:childTnLst>
                          </p:cTn>
                        </p:par>
                        <p:par>
                          <p:cTn id="62" fill="hold">
                            <p:stCondLst>
                              <p:cond delay="5000"/>
                            </p:stCondLst>
                            <p:childTnLst>
                              <p:par>
                                <p:cTn id="63" presetID="16" presetClass="entr" presetSubtype="37" fill="hold" grpId="0" nodeType="after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barn(outVertical)">
                                      <p:cBhvr>
                                        <p:cTn id="6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animBg="1"/>
      <p:bldP spid="10" grpId="0" animBg="1"/>
      <p:bldP spid="11" grpId="0" animBg="1"/>
      <p:bldP spid="12"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0962" name="组合 3"/>
          <p:cNvGrpSpPr/>
          <p:nvPr/>
        </p:nvGrpSpPr>
        <p:grpSpPr bwMode="auto">
          <a:xfrm>
            <a:off x="471570" y="198500"/>
            <a:ext cx="3453412" cy="543093"/>
            <a:chOff x="0" y="0"/>
            <a:chExt cx="3452079" cy="542182"/>
          </a:xfrm>
        </p:grpSpPr>
        <p:grpSp>
          <p:nvGrpSpPr>
            <p:cNvPr id="40963" name="组合 2"/>
            <p:cNvGrpSpPr/>
            <p:nvPr/>
          </p:nvGrpSpPr>
          <p:grpSpPr bwMode="auto">
            <a:xfrm>
              <a:off x="0" y="0"/>
              <a:ext cx="3452079" cy="542182"/>
              <a:chOff x="0" y="0"/>
              <a:chExt cx="3452079" cy="542182"/>
            </a:xfrm>
          </p:grpSpPr>
          <p:sp>
            <p:nvSpPr>
              <p:cNvPr id="40964" name="圆角矩形 1"/>
              <p:cNvSpPr>
                <a:spLocks noChangeArrowheads="1"/>
              </p:cNvSpPr>
              <p:nvPr/>
            </p:nvSpPr>
            <p:spPr bwMode="auto">
              <a:xfrm>
                <a:off x="507788" y="89263"/>
                <a:ext cx="2872283" cy="41140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0965" name="TextBox 29"/>
              <p:cNvSpPr txBox="1">
                <a:spLocks noChangeArrowheads="1"/>
              </p:cNvSpPr>
              <p:nvPr/>
            </p:nvSpPr>
            <p:spPr bwMode="auto">
              <a:xfrm>
                <a:off x="716816" y="130779"/>
                <a:ext cx="2735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在这里填写项目的大标题</a:t>
                </a:r>
                <a:endParaRPr lang="zh-CN" altLang="en-US" sz="160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grpSp>
            <p:nvGrpSpPr>
              <p:cNvPr id="40966" name="组合 42"/>
              <p:cNvGrpSpPr/>
              <p:nvPr/>
            </p:nvGrpSpPr>
            <p:grpSpPr bwMode="auto">
              <a:xfrm>
                <a:off x="0" y="0"/>
                <a:ext cx="571760" cy="542182"/>
                <a:chOff x="0" y="0"/>
                <a:chExt cx="713451" cy="676543"/>
              </a:xfrm>
            </p:grpSpPr>
            <p:grpSp>
              <p:nvGrpSpPr>
                <p:cNvPr id="40967" name="组合 44"/>
                <p:cNvGrpSpPr/>
                <p:nvPr/>
              </p:nvGrpSpPr>
              <p:grpSpPr bwMode="auto">
                <a:xfrm>
                  <a:off x="0" y="0"/>
                  <a:ext cx="576064" cy="676543"/>
                  <a:chOff x="0" y="0"/>
                  <a:chExt cx="576064" cy="676543"/>
                </a:xfrm>
              </p:grpSpPr>
              <p:sp>
                <p:nvSpPr>
                  <p:cNvPr id="40968" name="圆角矩形 48"/>
                  <p:cNvSpPr>
                    <a:spLocks noChangeArrowheads="1"/>
                  </p:cNvSpPr>
                  <p:nvPr/>
                </p:nvSpPr>
                <p:spPr bwMode="auto">
                  <a:xfrm>
                    <a:off x="0" y="0"/>
                    <a:ext cx="576064" cy="67654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0969" name="圆角矩形 10"/>
                  <p:cNvSpPr/>
                  <p:nvPr/>
                </p:nvSpPr>
                <p:spPr bwMode="auto">
                  <a:xfrm>
                    <a:off x="13321" y="9524"/>
                    <a:ext cx="540517" cy="667019"/>
                  </a:xfrm>
                  <a:custGeom>
                    <a:avLst/>
                    <a:gdLst>
                      <a:gd name="T0" fmla="*/ 96013 w 567277"/>
                      <a:gd name="T1" fmla="*/ 0 h 849176"/>
                      <a:gd name="T2" fmla="*/ 480051 w 567277"/>
                      <a:gd name="T3" fmla="*/ 0 h 849176"/>
                      <a:gd name="T4" fmla="*/ 567277 w 567277"/>
                      <a:gd name="T5" fmla="*/ 56798 h 849176"/>
                      <a:gd name="T6" fmla="*/ 1834 w 567277"/>
                      <a:gd name="T7" fmla="*/ 849176 h 849176"/>
                      <a:gd name="T8" fmla="*/ 0 w 567277"/>
                      <a:gd name="T9" fmla="*/ 840091 h 849176"/>
                      <a:gd name="T10" fmla="*/ 0 w 567277"/>
                      <a:gd name="T11" fmla="*/ 96013 h 849176"/>
                      <a:gd name="T12" fmla="*/ 96013 w 567277"/>
                      <a:gd name="T13" fmla="*/ 0 h 849176"/>
                    </a:gdLst>
                    <a:ahLst/>
                    <a:cxnLst>
                      <a:cxn ang="0">
                        <a:pos x="T0" y="T1"/>
                      </a:cxn>
                      <a:cxn ang="0">
                        <a:pos x="T2" y="T3"/>
                      </a:cxn>
                      <a:cxn ang="0">
                        <a:pos x="T4" y="T5"/>
                      </a:cxn>
                      <a:cxn ang="0">
                        <a:pos x="T6" y="T7"/>
                      </a:cxn>
                      <a:cxn ang="0">
                        <a:pos x="T8" y="T9"/>
                      </a:cxn>
                      <a:cxn ang="0">
                        <a:pos x="T10" y="T11"/>
                      </a:cxn>
                      <a:cxn ang="0">
                        <a:pos x="T12" y="T13"/>
                      </a:cxn>
                    </a:cxnLst>
                    <a:rect l="0" t="0" r="r" b="b"/>
                    <a:pathLst>
                      <a:path w="567277" h="849176">
                        <a:moveTo>
                          <a:pt x="96013" y="0"/>
                        </a:moveTo>
                        <a:lnTo>
                          <a:pt x="480051" y="0"/>
                        </a:lnTo>
                        <a:cubicBezTo>
                          <a:pt x="519045" y="0"/>
                          <a:pt x="552609" y="23245"/>
                          <a:pt x="567277" y="56798"/>
                        </a:cubicBezTo>
                        <a:cubicBezTo>
                          <a:pt x="244152" y="189919"/>
                          <a:pt x="14842" y="493018"/>
                          <a:pt x="1834" y="849176"/>
                        </a:cubicBezTo>
                        <a:cubicBezTo>
                          <a:pt x="148" y="846275"/>
                          <a:pt x="0" y="843200"/>
                          <a:pt x="0" y="840091"/>
                        </a:cubicBezTo>
                        <a:lnTo>
                          <a:pt x="0" y="96013"/>
                        </a:lnTo>
                        <a:cubicBezTo>
                          <a:pt x="0" y="42986"/>
                          <a:pt x="42986" y="0"/>
                          <a:pt x="96013" y="0"/>
                        </a:cubicBezTo>
                        <a:close/>
                      </a:path>
                    </a:pathLst>
                  </a:custGeom>
                  <a:gradFill rotWithShape="0">
                    <a:gsLst>
                      <a:gs pos="0">
                        <a:schemeClr val="bg1">
                          <a:alpha val="34999"/>
                        </a:schemeClr>
                      </a:gs>
                      <a:gs pos="100000">
                        <a:schemeClr val="tx2"/>
                      </a:gs>
                    </a:gsLst>
                    <a:lin ang="1200000"/>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pic>
              <p:nvPicPr>
                <p:cNvPr id="40970" name="图片 4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184967"/>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图片 4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436995"/>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40972" name="图片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3" y="114282"/>
              <a:ext cx="321250" cy="321250"/>
            </a:xfrm>
            <a:prstGeom prst="rect">
              <a:avLst/>
            </a:prstGeom>
            <a:noFill/>
            <a:ln>
              <a:noFill/>
            </a:ln>
            <a:effectLst>
              <a:outerShdw dist="12700" dir="27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73" name="矩形 2"/>
          <p:cNvSpPr/>
          <p:nvPr/>
        </p:nvSpPr>
        <p:spPr bwMode="auto">
          <a:xfrm>
            <a:off x="3923394" y="3142633"/>
            <a:ext cx="1186068" cy="1735673"/>
          </a:xfrm>
          <a:custGeom>
            <a:avLst/>
            <a:gdLst>
              <a:gd name="T0" fmla="*/ 46765 w 1421711"/>
              <a:gd name="T1" fmla="*/ 637203 h 2080612"/>
              <a:gd name="T2" fmla="*/ 98013 w 1421711"/>
              <a:gd name="T3" fmla="*/ 561500 h 2080612"/>
              <a:gd name="T4" fmla="*/ 293276 w 1421711"/>
              <a:gd name="T5" fmla="*/ 663895 h 2080612"/>
              <a:gd name="T6" fmla="*/ 307564 w 1421711"/>
              <a:gd name="T7" fmla="*/ 618652 h 2080612"/>
              <a:gd name="T8" fmla="*/ 17052 w 1421711"/>
              <a:gd name="T9" fmla="*/ 330520 h 2080612"/>
              <a:gd name="T10" fmla="*/ 90870 w 1421711"/>
              <a:gd name="T11" fmla="*/ 266226 h 2080612"/>
              <a:gd name="T12" fmla="*/ 364713 w 1421711"/>
              <a:gd name="T13" fmla="*/ 497208 h 2080612"/>
              <a:gd name="T14" fmla="*/ 395669 w 1421711"/>
              <a:gd name="T15" fmla="*/ 451964 h 2080612"/>
              <a:gd name="T16" fmla="*/ 219459 w 1421711"/>
              <a:gd name="T17" fmla="*/ 140021 h 2080612"/>
              <a:gd name="T18" fmla="*/ 305184 w 1421711"/>
              <a:gd name="T19" fmla="*/ 85254 h 2080612"/>
              <a:gd name="T20" fmla="*/ 514733 w 1421711"/>
              <a:gd name="T21" fmla="*/ 390054 h 2080612"/>
              <a:gd name="T22" fmla="*/ 671896 w 1421711"/>
              <a:gd name="T23" fmla="*/ 354334 h 2080612"/>
              <a:gd name="T24" fmla="*/ 624271 w 1421711"/>
              <a:gd name="T25" fmla="*/ 85253 h 2080612"/>
              <a:gd name="T26" fmla="*/ 736189 w 1421711"/>
              <a:gd name="T27" fmla="*/ 90017 h 2080612"/>
              <a:gd name="T28" fmla="*/ 860014 w 1421711"/>
              <a:gd name="T29" fmla="*/ 430536 h 2080612"/>
              <a:gd name="T30" fmla="*/ 1088614 w 1421711"/>
              <a:gd name="T31" fmla="*/ 509117 h 2080612"/>
              <a:gd name="T32" fmla="*/ 1305307 w 1421711"/>
              <a:gd name="T33" fmla="*/ 299567 h 2080612"/>
              <a:gd name="T34" fmla="*/ 1388651 w 1421711"/>
              <a:gd name="T35" fmla="*/ 378148 h 2080612"/>
              <a:gd name="T36" fmla="*/ 1067652 w 1421711"/>
              <a:gd name="T37" fmla="*/ 1080115 h 2080612"/>
              <a:gd name="T38" fmla="*/ 1108133 w 1421711"/>
              <a:gd name="T39" fmla="*/ 2080612 h 2080612"/>
              <a:gd name="T40" fmla="*/ 565877 w 1421711"/>
              <a:gd name="T41" fmla="*/ 2078231 h 2080612"/>
              <a:gd name="T42" fmla="*/ 617125 w 1421711"/>
              <a:gd name="T43" fmla="*/ 1116331 h 2080612"/>
              <a:gd name="T44" fmla="*/ 46765 w 1421711"/>
              <a:gd name="T45" fmla="*/ 637203 h 2080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21711" h="2080612">
                <a:moveTo>
                  <a:pt x="46765" y="637203"/>
                </a:moveTo>
                <a:cubicBezTo>
                  <a:pt x="-19495" y="583394"/>
                  <a:pt x="42831" y="522440"/>
                  <a:pt x="98013" y="561500"/>
                </a:cubicBezTo>
                <a:lnTo>
                  <a:pt x="293276" y="663895"/>
                </a:lnTo>
                <a:cubicBezTo>
                  <a:pt x="381383" y="701202"/>
                  <a:pt x="355189" y="667071"/>
                  <a:pt x="307564" y="618652"/>
                </a:cubicBezTo>
                <a:cubicBezTo>
                  <a:pt x="182151" y="515464"/>
                  <a:pt x="97221" y="426564"/>
                  <a:pt x="17052" y="330520"/>
                </a:cubicBezTo>
                <a:cubicBezTo>
                  <a:pt x="-32161" y="263846"/>
                  <a:pt x="35308" y="213838"/>
                  <a:pt x="90870" y="266226"/>
                </a:cubicBezTo>
                <a:lnTo>
                  <a:pt x="364713" y="497208"/>
                </a:lnTo>
                <a:cubicBezTo>
                  <a:pt x="425039" y="553565"/>
                  <a:pt x="459169" y="548007"/>
                  <a:pt x="395669" y="451964"/>
                </a:cubicBezTo>
                <a:lnTo>
                  <a:pt x="219459" y="140021"/>
                </a:lnTo>
                <a:cubicBezTo>
                  <a:pt x="169453" y="62234"/>
                  <a:pt x="269466" y="29691"/>
                  <a:pt x="305184" y="85254"/>
                </a:cubicBezTo>
                <a:cubicBezTo>
                  <a:pt x="367890" y="191617"/>
                  <a:pt x="444883" y="288454"/>
                  <a:pt x="514733" y="390054"/>
                </a:cubicBezTo>
                <a:cubicBezTo>
                  <a:pt x="597282" y="494035"/>
                  <a:pt x="689358" y="455140"/>
                  <a:pt x="671896" y="354334"/>
                </a:cubicBezTo>
                <a:lnTo>
                  <a:pt x="624271" y="85253"/>
                </a:lnTo>
                <a:cubicBezTo>
                  <a:pt x="616333" y="10641"/>
                  <a:pt x="677452" y="-63971"/>
                  <a:pt x="736189" y="90017"/>
                </a:cubicBezTo>
                <a:cubicBezTo>
                  <a:pt x="775083" y="203523"/>
                  <a:pt x="809214" y="317030"/>
                  <a:pt x="860014" y="430536"/>
                </a:cubicBezTo>
                <a:cubicBezTo>
                  <a:pt x="947326" y="586905"/>
                  <a:pt x="1025114" y="555155"/>
                  <a:pt x="1088614" y="509117"/>
                </a:cubicBezTo>
                <a:cubicBezTo>
                  <a:pt x="1187038" y="448792"/>
                  <a:pt x="1230695" y="369417"/>
                  <a:pt x="1305307" y="299567"/>
                </a:cubicBezTo>
                <a:cubicBezTo>
                  <a:pt x="1378331" y="237655"/>
                  <a:pt x="1472788" y="282897"/>
                  <a:pt x="1388651" y="378148"/>
                </a:cubicBezTo>
                <a:cubicBezTo>
                  <a:pt x="1212595" y="583562"/>
                  <a:pt x="1122264" y="831839"/>
                  <a:pt x="1067652" y="1080115"/>
                </a:cubicBezTo>
                <a:cubicBezTo>
                  <a:pt x="994628" y="1354083"/>
                  <a:pt x="1097814" y="1766163"/>
                  <a:pt x="1108133" y="2080612"/>
                </a:cubicBezTo>
                <a:lnTo>
                  <a:pt x="565877" y="2078231"/>
                </a:lnTo>
                <a:cubicBezTo>
                  <a:pt x="590104" y="1840148"/>
                  <a:pt x="657192" y="1356795"/>
                  <a:pt x="617125" y="1116331"/>
                </a:cubicBezTo>
                <a:cubicBezTo>
                  <a:pt x="571467" y="879628"/>
                  <a:pt x="275777" y="807231"/>
                  <a:pt x="46765" y="637203"/>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lIns="91458" tIns="45729" rIns="91458" bIns="45729" anchor="ctr"/>
          <a:lstStyle/>
          <a:p>
            <a:endParaRPr lang="zh-CN" altLang="en-US"/>
          </a:p>
        </p:txBody>
      </p:sp>
      <p:sp>
        <p:nvSpPr>
          <p:cNvPr id="40974" name="矩形 3"/>
          <p:cNvSpPr/>
          <p:nvPr/>
        </p:nvSpPr>
        <p:spPr bwMode="auto">
          <a:xfrm rot="491450">
            <a:off x="2384839" y="3801649"/>
            <a:ext cx="1568722" cy="827343"/>
          </a:xfrm>
          <a:custGeom>
            <a:avLst/>
            <a:gdLst>
              <a:gd name="T0" fmla="*/ 1301769 w 1880918"/>
              <a:gd name="T1" fmla="*/ 504 h 990094"/>
              <a:gd name="T2" fmla="*/ 1725813 w 1880918"/>
              <a:gd name="T3" fmla="*/ 110991 h 990094"/>
              <a:gd name="T4" fmla="*/ 1880918 w 1880918"/>
              <a:gd name="T5" fmla="*/ 339043 h 990094"/>
              <a:gd name="T6" fmla="*/ 396753 w 1880918"/>
              <a:gd name="T7" fmla="*/ 688527 h 990094"/>
              <a:gd name="T8" fmla="*/ 1880001 w 1880918"/>
              <a:gd name="T9" fmla="*/ 434068 h 990094"/>
              <a:gd name="T10" fmla="*/ 1778126 w 1880918"/>
              <a:gd name="T11" fmla="*/ 655391 h 990094"/>
              <a:gd name="T12" fmla="*/ 885431 w 1880918"/>
              <a:gd name="T13" fmla="*/ 924864 h 990094"/>
              <a:gd name="T14" fmla="*/ 0 w 1880918"/>
              <a:gd name="T15" fmla="*/ 901830 h 990094"/>
              <a:gd name="T16" fmla="*/ 955222 w 1880918"/>
              <a:gd name="T17" fmla="*/ 66541 h 990094"/>
              <a:gd name="T18" fmla="*/ 1301769 w 1880918"/>
              <a:gd name="T19" fmla="*/ 504 h 990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0918" h="990094">
                <a:moveTo>
                  <a:pt x="1301769" y="504"/>
                </a:moveTo>
                <a:cubicBezTo>
                  <a:pt x="1492311" y="-5426"/>
                  <a:pt x="1653569" y="41558"/>
                  <a:pt x="1725813" y="110991"/>
                </a:cubicBezTo>
                <a:cubicBezTo>
                  <a:pt x="1802305" y="180538"/>
                  <a:pt x="1864096" y="255374"/>
                  <a:pt x="1880918" y="339043"/>
                </a:cubicBezTo>
                <a:cubicBezTo>
                  <a:pt x="1391177" y="307716"/>
                  <a:pt x="950801" y="373082"/>
                  <a:pt x="396753" y="688527"/>
                </a:cubicBezTo>
                <a:cubicBezTo>
                  <a:pt x="864071" y="463725"/>
                  <a:pt x="1400345" y="386034"/>
                  <a:pt x="1880001" y="434068"/>
                </a:cubicBezTo>
                <a:cubicBezTo>
                  <a:pt x="1871050" y="493965"/>
                  <a:pt x="1839186" y="565019"/>
                  <a:pt x="1778126" y="655391"/>
                </a:cubicBezTo>
                <a:cubicBezTo>
                  <a:pt x="1449113" y="1057272"/>
                  <a:pt x="1270081" y="1026145"/>
                  <a:pt x="885431" y="924864"/>
                </a:cubicBezTo>
                <a:cubicBezTo>
                  <a:pt x="655601" y="871224"/>
                  <a:pt x="331430" y="786136"/>
                  <a:pt x="0" y="901830"/>
                </a:cubicBezTo>
                <a:cubicBezTo>
                  <a:pt x="256317" y="549216"/>
                  <a:pt x="548923" y="225631"/>
                  <a:pt x="955222" y="66541"/>
                </a:cubicBezTo>
                <a:cubicBezTo>
                  <a:pt x="1066061" y="24926"/>
                  <a:pt x="1187444" y="4062"/>
                  <a:pt x="1301769" y="504"/>
                </a:cubicBez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lIns="91458" tIns="45729" rIns="91458" bIns="45729" anchor="ctr"/>
          <a:lstStyle/>
          <a:p>
            <a:endParaRPr lang="zh-CN" altLang="en-US"/>
          </a:p>
        </p:txBody>
      </p:sp>
      <p:sp>
        <p:nvSpPr>
          <p:cNvPr id="40975" name="矩形 3"/>
          <p:cNvSpPr/>
          <p:nvPr/>
        </p:nvSpPr>
        <p:spPr bwMode="auto">
          <a:xfrm rot="2444456">
            <a:off x="2389603" y="2710700"/>
            <a:ext cx="1570310" cy="825755"/>
          </a:xfrm>
          <a:custGeom>
            <a:avLst/>
            <a:gdLst>
              <a:gd name="T0" fmla="*/ 1301769 w 1880918"/>
              <a:gd name="T1" fmla="*/ 504 h 990094"/>
              <a:gd name="T2" fmla="*/ 1725813 w 1880918"/>
              <a:gd name="T3" fmla="*/ 110991 h 990094"/>
              <a:gd name="T4" fmla="*/ 1880918 w 1880918"/>
              <a:gd name="T5" fmla="*/ 339043 h 990094"/>
              <a:gd name="T6" fmla="*/ 396753 w 1880918"/>
              <a:gd name="T7" fmla="*/ 688527 h 990094"/>
              <a:gd name="T8" fmla="*/ 1880001 w 1880918"/>
              <a:gd name="T9" fmla="*/ 434068 h 990094"/>
              <a:gd name="T10" fmla="*/ 1778126 w 1880918"/>
              <a:gd name="T11" fmla="*/ 655391 h 990094"/>
              <a:gd name="T12" fmla="*/ 885431 w 1880918"/>
              <a:gd name="T13" fmla="*/ 924864 h 990094"/>
              <a:gd name="T14" fmla="*/ 0 w 1880918"/>
              <a:gd name="T15" fmla="*/ 901830 h 990094"/>
              <a:gd name="T16" fmla="*/ 955222 w 1880918"/>
              <a:gd name="T17" fmla="*/ 66541 h 990094"/>
              <a:gd name="T18" fmla="*/ 1301769 w 1880918"/>
              <a:gd name="T19" fmla="*/ 504 h 990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0918" h="990094">
                <a:moveTo>
                  <a:pt x="1301769" y="504"/>
                </a:moveTo>
                <a:cubicBezTo>
                  <a:pt x="1492311" y="-5426"/>
                  <a:pt x="1653569" y="41558"/>
                  <a:pt x="1725813" y="110991"/>
                </a:cubicBezTo>
                <a:cubicBezTo>
                  <a:pt x="1802305" y="180538"/>
                  <a:pt x="1864096" y="255374"/>
                  <a:pt x="1880918" y="339043"/>
                </a:cubicBezTo>
                <a:cubicBezTo>
                  <a:pt x="1391177" y="307716"/>
                  <a:pt x="950801" y="373082"/>
                  <a:pt x="396753" y="688527"/>
                </a:cubicBezTo>
                <a:cubicBezTo>
                  <a:pt x="864071" y="463725"/>
                  <a:pt x="1400345" y="386034"/>
                  <a:pt x="1880001" y="434068"/>
                </a:cubicBezTo>
                <a:cubicBezTo>
                  <a:pt x="1871050" y="493965"/>
                  <a:pt x="1839186" y="565019"/>
                  <a:pt x="1778126" y="655391"/>
                </a:cubicBezTo>
                <a:cubicBezTo>
                  <a:pt x="1449113" y="1057272"/>
                  <a:pt x="1270081" y="1026145"/>
                  <a:pt x="885431" y="924864"/>
                </a:cubicBezTo>
                <a:cubicBezTo>
                  <a:pt x="655601" y="871224"/>
                  <a:pt x="331430" y="786136"/>
                  <a:pt x="0" y="901830"/>
                </a:cubicBezTo>
                <a:cubicBezTo>
                  <a:pt x="256317" y="549216"/>
                  <a:pt x="548923" y="225631"/>
                  <a:pt x="955222" y="66541"/>
                </a:cubicBezTo>
                <a:cubicBezTo>
                  <a:pt x="1066061" y="24926"/>
                  <a:pt x="1187444" y="4062"/>
                  <a:pt x="1301769" y="504"/>
                </a:cubicBez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lIns="91458" tIns="45729" rIns="91458" bIns="45729" anchor="ctr"/>
          <a:lstStyle/>
          <a:p>
            <a:endParaRPr lang="zh-CN" altLang="en-US"/>
          </a:p>
        </p:txBody>
      </p:sp>
      <p:sp>
        <p:nvSpPr>
          <p:cNvPr id="40976" name="矩形 3"/>
          <p:cNvSpPr/>
          <p:nvPr/>
        </p:nvSpPr>
        <p:spPr bwMode="auto">
          <a:xfrm rot="4118785">
            <a:off x="3100820" y="1873885"/>
            <a:ext cx="1570523" cy="827231"/>
          </a:xfrm>
          <a:custGeom>
            <a:avLst/>
            <a:gdLst>
              <a:gd name="T0" fmla="*/ 1301769 w 1880918"/>
              <a:gd name="T1" fmla="*/ 504 h 990094"/>
              <a:gd name="T2" fmla="*/ 1725813 w 1880918"/>
              <a:gd name="T3" fmla="*/ 110991 h 990094"/>
              <a:gd name="T4" fmla="*/ 1880918 w 1880918"/>
              <a:gd name="T5" fmla="*/ 339043 h 990094"/>
              <a:gd name="T6" fmla="*/ 396753 w 1880918"/>
              <a:gd name="T7" fmla="*/ 688527 h 990094"/>
              <a:gd name="T8" fmla="*/ 1880001 w 1880918"/>
              <a:gd name="T9" fmla="*/ 434068 h 990094"/>
              <a:gd name="T10" fmla="*/ 1778126 w 1880918"/>
              <a:gd name="T11" fmla="*/ 655391 h 990094"/>
              <a:gd name="T12" fmla="*/ 885431 w 1880918"/>
              <a:gd name="T13" fmla="*/ 924864 h 990094"/>
              <a:gd name="T14" fmla="*/ 0 w 1880918"/>
              <a:gd name="T15" fmla="*/ 901830 h 990094"/>
              <a:gd name="T16" fmla="*/ 955222 w 1880918"/>
              <a:gd name="T17" fmla="*/ 66541 h 990094"/>
              <a:gd name="T18" fmla="*/ 1301769 w 1880918"/>
              <a:gd name="T19" fmla="*/ 504 h 990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0918" h="990094">
                <a:moveTo>
                  <a:pt x="1301769" y="504"/>
                </a:moveTo>
                <a:cubicBezTo>
                  <a:pt x="1492311" y="-5426"/>
                  <a:pt x="1653569" y="41558"/>
                  <a:pt x="1725813" y="110991"/>
                </a:cubicBezTo>
                <a:cubicBezTo>
                  <a:pt x="1802305" y="180538"/>
                  <a:pt x="1864096" y="255374"/>
                  <a:pt x="1880918" y="339043"/>
                </a:cubicBezTo>
                <a:cubicBezTo>
                  <a:pt x="1391177" y="307716"/>
                  <a:pt x="950801" y="373082"/>
                  <a:pt x="396753" y="688527"/>
                </a:cubicBezTo>
                <a:cubicBezTo>
                  <a:pt x="864071" y="463725"/>
                  <a:pt x="1400345" y="386034"/>
                  <a:pt x="1880001" y="434068"/>
                </a:cubicBezTo>
                <a:cubicBezTo>
                  <a:pt x="1871050" y="493965"/>
                  <a:pt x="1839186" y="565019"/>
                  <a:pt x="1778126" y="655391"/>
                </a:cubicBezTo>
                <a:cubicBezTo>
                  <a:pt x="1449113" y="1057272"/>
                  <a:pt x="1270081" y="1026145"/>
                  <a:pt x="885431" y="924864"/>
                </a:cubicBezTo>
                <a:cubicBezTo>
                  <a:pt x="655601" y="871224"/>
                  <a:pt x="331430" y="786136"/>
                  <a:pt x="0" y="901830"/>
                </a:cubicBezTo>
                <a:cubicBezTo>
                  <a:pt x="256317" y="549216"/>
                  <a:pt x="548923" y="225631"/>
                  <a:pt x="955222" y="66541"/>
                </a:cubicBezTo>
                <a:cubicBezTo>
                  <a:pt x="1066061" y="24926"/>
                  <a:pt x="1187444" y="4062"/>
                  <a:pt x="1301769" y="504"/>
                </a:cubicBez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lIns="91458" tIns="45729" rIns="91458" bIns="45729" anchor="ctr"/>
          <a:lstStyle/>
          <a:p>
            <a:endParaRPr lang="zh-CN" altLang="en-US"/>
          </a:p>
        </p:txBody>
      </p:sp>
      <p:sp>
        <p:nvSpPr>
          <p:cNvPr id="40977" name="矩形 3"/>
          <p:cNvSpPr/>
          <p:nvPr/>
        </p:nvSpPr>
        <p:spPr bwMode="auto">
          <a:xfrm rot="8239095">
            <a:off x="4387025" y="1929408"/>
            <a:ext cx="1568722" cy="825755"/>
          </a:xfrm>
          <a:custGeom>
            <a:avLst/>
            <a:gdLst>
              <a:gd name="T0" fmla="*/ 1301769 w 1880918"/>
              <a:gd name="T1" fmla="*/ 504 h 990094"/>
              <a:gd name="T2" fmla="*/ 1725813 w 1880918"/>
              <a:gd name="T3" fmla="*/ 110991 h 990094"/>
              <a:gd name="T4" fmla="*/ 1880918 w 1880918"/>
              <a:gd name="T5" fmla="*/ 339043 h 990094"/>
              <a:gd name="T6" fmla="*/ 396753 w 1880918"/>
              <a:gd name="T7" fmla="*/ 688527 h 990094"/>
              <a:gd name="T8" fmla="*/ 1880001 w 1880918"/>
              <a:gd name="T9" fmla="*/ 434068 h 990094"/>
              <a:gd name="T10" fmla="*/ 1778126 w 1880918"/>
              <a:gd name="T11" fmla="*/ 655391 h 990094"/>
              <a:gd name="T12" fmla="*/ 885431 w 1880918"/>
              <a:gd name="T13" fmla="*/ 924864 h 990094"/>
              <a:gd name="T14" fmla="*/ 0 w 1880918"/>
              <a:gd name="T15" fmla="*/ 901830 h 990094"/>
              <a:gd name="T16" fmla="*/ 955222 w 1880918"/>
              <a:gd name="T17" fmla="*/ 66541 h 990094"/>
              <a:gd name="T18" fmla="*/ 1301769 w 1880918"/>
              <a:gd name="T19" fmla="*/ 504 h 990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0918" h="990094">
                <a:moveTo>
                  <a:pt x="1301769" y="504"/>
                </a:moveTo>
                <a:cubicBezTo>
                  <a:pt x="1492311" y="-5426"/>
                  <a:pt x="1653569" y="41558"/>
                  <a:pt x="1725813" y="110991"/>
                </a:cubicBezTo>
                <a:cubicBezTo>
                  <a:pt x="1802305" y="180538"/>
                  <a:pt x="1864096" y="255374"/>
                  <a:pt x="1880918" y="339043"/>
                </a:cubicBezTo>
                <a:cubicBezTo>
                  <a:pt x="1391177" y="307716"/>
                  <a:pt x="950801" y="373082"/>
                  <a:pt x="396753" y="688527"/>
                </a:cubicBezTo>
                <a:cubicBezTo>
                  <a:pt x="864071" y="463725"/>
                  <a:pt x="1400345" y="386034"/>
                  <a:pt x="1880001" y="434068"/>
                </a:cubicBezTo>
                <a:cubicBezTo>
                  <a:pt x="1871050" y="493965"/>
                  <a:pt x="1839186" y="565019"/>
                  <a:pt x="1778126" y="655391"/>
                </a:cubicBezTo>
                <a:cubicBezTo>
                  <a:pt x="1449113" y="1057272"/>
                  <a:pt x="1270081" y="1026145"/>
                  <a:pt x="885431" y="924864"/>
                </a:cubicBezTo>
                <a:cubicBezTo>
                  <a:pt x="655601" y="871224"/>
                  <a:pt x="331430" y="786136"/>
                  <a:pt x="0" y="901830"/>
                </a:cubicBezTo>
                <a:cubicBezTo>
                  <a:pt x="256317" y="549216"/>
                  <a:pt x="548923" y="225631"/>
                  <a:pt x="955222" y="66541"/>
                </a:cubicBezTo>
                <a:cubicBezTo>
                  <a:pt x="1066061" y="24926"/>
                  <a:pt x="1187444" y="4062"/>
                  <a:pt x="1301769" y="504"/>
                </a:cubicBez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lIns="91458" tIns="45729" rIns="91458" bIns="45729" anchor="ctr"/>
          <a:lstStyle/>
          <a:p>
            <a:endParaRPr lang="zh-CN" altLang="en-US"/>
          </a:p>
        </p:txBody>
      </p:sp>
      <p:sp>
        <p:nvSpPr>
          <p:cNvPr id="40978" name="矩形 3"/>
          <p:cNvSpPr/>
          <p:nvPr/>
        </p:nvSpPr>
        <p:spPr bwMode="auto">
          <a:xfrm rot="10393058">
            <a:off x="5242835" y="2791687"/>
            <a:ext cx="1570311" cy="825755"/>
          </a:xfrm>
          <a:custGeom>
            <a:avLst/>
            <a:gdLst>
              <a:gd name="T0" fmla="*/ 1301769 w 1880918"/>
              <a:gd name="T1" fmla="*/ 504 h 990094"/>
              <a:gd name="T2" fmla="*/ 1725813 w 1880918"/>
              <a:gd name="T3" fmla="*/ 110991 h 990094"/>
              <a:gd name="T4" fmla="*/ 1880918 w 1880918"/>
              <a:gd name="T5" fmla="*/ 339043 h 990094"/>
              <a:gd name="T6" fmla="*/ 396753 w 1880918"/>
              <a:gd name="T7" fmla="*/ 688527 h 990094"/>
              <a:gd name="T8" fmla="*/ 1880001 w 1880918"/>
              <a:gd name="T9" fmla="*/ 434068 h 990094"/>
              <a:gd name="T10" fmla="*/ 1778126 w 1880918"/>
              <a:gd name="T11" fmla="*/ 655391 h 990094"/>
              <a:gd name="T12" fmla="*/ 885431 w 1880918"/>
              <a:gd name="T13" fmla="*/ 924864 h 990094"/>
              <a:gd name="T14" fmla="*/ 0 w 1880918"/>
              <a:gd name="T15" fmla="*/ 901830 h 990094"/>
              <a:gd name="T16" fmla="*/ 955222 w 1880918"/>
              <a:gd name="T17" fmla="*/ 66541 h 990094"/>
              <a:gd name="T18" fmla="*/ 1301769 w 1880918"/>
              <a:gd name="T19" fmla="*/ 504 h 990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0918" h="990094">
                <a:moveTo>
                  <a:pt x="1301769" y="504"/>
                </a:moveTo>
                <a:cubicBezTo>
                  <a:pt x="1492311" y="-5426"/>
                  <a:pt x="1653569" y="41558"/>
                  <a:pt x="1725813" y="110991"/>
                </a:cubicBezTo>
                <a:cubicBezTo>
                  <a:pt x="1802305" y="180538"/>
                  <a:pt x="1864096" y="255374"/>
                  <a:pt x="1880918" y="339043"/>
                </a:cubicBezTo>
                <a:cubicBezTo>
                  <a:pt x="1391177" y="307716"/>
                  <a:pt x="950801" y="373082"/>
                  <a:pt x="396753" y="688527"/>
                </a:cubicBezTo>
                <a:cubicBezTo>
                  <a:pt x="864071" y="463725"/>
                  <a:pt x="1400345" y="386034"/>
                  <a:pt x="1880001" y="434068"/>
                </a:cubicBezTo>
                <a:cubicBezTo>
                  <a:pt x="1871050" y="493965"/>
                  <a:pt x="1839186" y="565019"/>
                  <a:pt x="1778126" y="655391"/>
                </a:cubicBezTo>
                <a:cubicBezTo>
                  <a:pt x="1449113" y="1057272"/>
                  <a:pt x="1270081" y="1026145"/>
                  <a:pt x="885431" y="924864"/>
                </a:cubicBezTo>
                <a:cubicBezTo>
                  <a:pt x="655601" y="871224"/>
                  <a:pt x="331430" y="786136"/>
                  <a:pt x="0" y="901830"/>
                </a:cubicBezTo>
                <a:cubicBezTo>
                  <a:pt x="256317" y="549216"/>
                  <a:pt x="548923" y="225631"/>
                  <a:pt x="955222" y="66541"/>
                </a:cubicBezTo>
                <a:cubicBezTo>
                  <a:pt x="1066061" y="24926"/>
                  <a:pt x="1187444" y="4062"/>
                  <a:pt x="1301769" y="504"/>
                </a:cubicBez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lIns="91458" tIns="45729" rIns="91458" bIns="45729" anchor="ctr"/>
          <a:lstStyle/>
          <a:p>
            <a:endParaRPr lang="zh-CN" altLang="en-US"/>
          </a:p>
        </p:txBody>
      </p:sp>
      <p:sp>
        <p:nvSpPr>
          <p:cNvPr id="40979" name="矩形 3"/>
          <p:cNvSpPr/>
          <p:nvPr/>
        </p:nvSpPr>
        <p:spPr bwMode="auto">
          <a:xfrm rot="12452244">
            <a:off x="4968151" y="3865168"/>
            <a:ext cx="1570310" cy="827343"/>
          </a:xfrm>
          <a:custGeom>
            <a:avLst/>
            <a:gdLst>
              <a:gd name="T0" fmla="*/ 1301769 w 1880918"/>
              <a:gd name="T1" fmla="*/ 504 h 990094"/>
              <a:gd name="T2" fmla="*/ 1725813 w 1880918"/>
              <a:gd name="T3" fmla="*/ 110991 h 990094"/>
              <a:gd name="T4" fmla="*/ 1880918 w 1880918"/>
              <a:gd name="T5" fmla="*/ 339043 h 990094"/>
              <a:gd name="T6" fmla="*/ 396753 w 1880918"/>
              <a:gd name="T7" fmla="*/ 688527 h 990094"/>
              <a:gd name="T8" fmla="*/ 1880001 w 1880918"/>
              <a:gd name="T9" fmla="*/ 434068 h 990094"/>
              <a:gd name="T10" fmla="*/ 1778126 w 1880918"/>
              <a:gd name="T11" fmla="*/ 655391 h 990094"/>
              <a:gd name="T12" fmla="*/ 885431 w 1880918"/>
              <a:gd name="T13" fmla="*/ 924864 h 990094"/>
              <a:gd name="T14" fmla="*/ 0 w 1880918"/>
              <a:gd name="T15" fmla="*/ 901830 h 990094"/>
              <a:gd name="T16" fmla="*/ 955222 w 1880918"/>
              <a:gd name="T17" fmla="*/ 66541 h 990094"/>
              <a:gd name="T18" fmla="*/ 1301769 w 1880918"/>
              <a:gd name="T19" fmla="*/ 504 h 990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0918" h="990094">
                <a:moveTo>
                  <a:pt x="1301769" y="504"/>
                </a:moveTo>
                <a:cubicBezTo>
                  <a:pt x="1492311" y="-5426"/>
                  <a:pt x="1653569" y="41558"/>
                  <a:pt x="1725813" y="110991"/>
                </a:cubicBezTo>
                <a:cubicBezTo>
                  <a:pt x="1802305" y="180538"/>
                  <a:pt x="1864096" y="255374"/>
                  <a:pt x="1880918" y="339043"/>
                </a:cubicBezTo>
                <a:cubicBezTo>
                  <a:pt x="1391177" y="307716"/>
                  <a:pt x="950801" y="373082"/>
                  <a:pt x="396753" y="688527"/>
                </a:cubicBezTo>
                <a:cubicBezTo>
                  <a:pt x="864071" y="463725"/>
                  <a:pt x="1400345" y="386034"/>
                  <a:pt x="1880001" y="434068"/>
                </a:cubicBezTo>
                <a:cubicBezTo>
                  <a:pt x="1871050" y="493965"/>
                  <a:pt x="1839186" y="565019"/>
                  <a:pt x="1778126" y="655391"/>
                </a:cubicBezTo>
                <a:cubicBezTo>
                  <a:pt x="1449113" y="1057272"/>
                  <a:pt x="1270081" y="1026145"/>
                  <a:pt x="885431" y="924864"/>
                </a:cubicBezTo>
                <a:cubicBezTo>
                  <a:pt x="655601" y="871224"/>
                  <a:pt x="331430" y="786136"/>
                  <a:pt x="0" y="901830"/>
                </a:cubicBezTo>
                <a:cubicBezTo>
                  <a:pt x="256317" y="549216"/>
                  <a:pt x="548923" y="225631"/>
                  <a:pt x="955222" y="66541"/>
                </a:cubicBezTo>
                <a:cubicBezTo>
                  <a:pt x="1066061" y="24926"/>
                  <a:pt x="1187444" y="4062"/>
                  <a:pt x="1301769" y="504"/>
                </a:cubicBez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lIns="91458" tIns="45729" rIns="91458" bIns="45729" anchor="ctr"/>
          <a:lstStyle/>
          <a:p>
            <a:endParaRPr lang="zh-CN" altLang="en-US"/>
          </a:p>
        </p:txBody>
      </p:sp>
      <p:sp>
        <p:nvSpPr>
          <p:cNvPr id="40980" name="椭圆 8"/>
          <p:cNvSpPr/>
          <p:nvPr/>
        </p:nvSpPr>
        <p:spPr bwMode="auto">
          <a:xfrm>
            <a:off x="2645235" y="4817963"/>
            <a:ext cx="3820188" cy="347770"/>
          </a:xfrm>
          <a:custGeom>
            <a:avLst/>
            <a:gdLst>
              <a:gd name="T0" fmla="*/ 1750378 w 3500756"/>
              <a:gd name="T1" fmla="*/ 0 h 379896"/>
              <a:gd name="T2" fmla="*/ 3500756 w 3500756"/>
              <a:gd name="T3" fmla="*/ 379896 h 379896"/>
              <a:gd name="T4" fmla="*/ 0 w 3500756"/>
              <a:gd name="T5" fmla="*/ 379896 h 379896"/>
              <a:gd name="T6" fmla="*/ 1750378 w 3500756"/>
              <a:gd name="T7" fmla="*/ 0 h 379896"/>
            </a:gdLst>
            <a:ahLst/>
            <a:cxnLst>
              <a:cxn ang="0">
                <a:pos x="T0" y="T1"/>
              </a:cxn>
              <a:cxn ang="0">
                <a:pos x="T2" y="T3"/>
              </a:cxn>
              <a:cxn ang="0">
                <a:pos x="T4" y="T5"/>
              </a:cxn>
              <a:cxn ang="0">
                <a:pos x="T6" y="T7"/>
              </a:cxn>
            </a:cxnLst>
            <a:rect l="0" t="0" r="r" b="b"/>
            <a:pathLst>
              <a:path w="3500756" h="379896">
                <a:moveTo>
                  <a:pt x="1750378" y="0"/>
                </a:moveTo>
                <a:cubicBezTo>
                  <a:pt x="2570761" y="0"/>
                  <a:pt x="3265486" y="159525"/>
                  <a:pt x="3500756" y="379896"/>
                </a:cubicBezTo>
                <a:lnTo>
                  <a:pt x="0" y="379896"/>
                </a:lnTo>
                <a:cubicBezTo>
                  <a:pt x="235271" y="159525"/>
                  <a:pt x="929995" y="0"/>
                  <a:pt x="1750378" y="0"/>
                </a:cubicBezTo>
                <a:close/>
              </a:path>
            </a:pathLst>
          </a:custGeom>
          <a:solidFill>
            <a:srgbClr val="003860"/>
          </a:solidFill>
          <a:ln>
            <a:noFill/>
          </a:ln>
          <a:extLst>
            <a:ext uri="{91240B29-F687-4F45-9708-019B960494DF}">
              <a14:hiddenLine xmlns:a14="http://schemas.microsoft.com/office/drawing/2010/main" w="9525">
                <a:solidFill>
                  <a:srgbClr val="000000"/>
                </a:solidFill>
                <a:round/>
              </a14:hiddenLine>
            </a:ext>
          </a:extLst>
        </p:spPr>
        <p:txBody>
          <a:bodyPr lIns="91458" tIns="45729" rIns="91458" bIns="45729" anchor="ctr"/>
          <a:lstStyle/>
          <a:p>
            <a:endParaRPr lang="zh-CN" altLang="en-US"/>
          </a:p>
        </p:txBody>
      </p:sp>
      <p:cxnSp>
        <p:nvCxnSpPr>
          <p:cNvPr id="40981" name="直接连接符 20"/>
          <p:cNvCxnSpPr>
            <a:cxnSpLocks noChangeShapeType="1"/>
          </p:cNvCxnSpPr>
          <p:nvPr/>
        </p:nvCxnSpPr>
        <p:spPr bwMode="auto">
          <a:xfrm flipH="1">
            <a:off x="2772257" y="1924644"/>
            <a:ext cx="720850" cy="0"/>
          </a:xfrm>
          <a:prstGeom prst="line">
            <a:avLst/>
          </a:prstGeom>
          <a:noFill/>
          <a:ln w="6350" cmpd="sng">
            <a:solidFill>
              <a:srgbClr val="003860">
                <a:alpha val="98000"/>
              </a:srgbClr>
            </a:solidFill>
            <a:prstDash val="sysDash"/>
            <a:round/>
            <a:headEnd type="oval" w="med" len="med"/>
            <a:tailEnd type="oval" w="med" len="med"/>
          </a:ln>
          <a:extLst>
            <a:ext uri="{909E8E84-426E-40DD-AFC4-6F175D3DCCD1}">
              <a14:hiddenFill xmlns:a14="http://schemas.microsoft.com/office/drawing/2010/main">
                <a:noFill/>
              </a14:hiddenFill>
            </a:ext>
          </a:extLst>
        </p:spPr>
      </p:cxnSp>
      <p:sp>
        <p:nvSpPr>
          <p:cNvPr id="40982" name="矩形 1"/>
          <p:cNvSpPr>
            <a:spLocks noChangeArrowheads="1"/>
          </p:cNvSpPr>
          <p:nvPr/>
        </p:nvSpPr>
        <p:spPr bwMode="auto">
          <a:xfrm>
            <a:off x="878041" y="1603870"/>
            <a:ext cx="1894216" cy="70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cxnSp>
        <p:nvCxnSpPr>
          <p:cNvPr id="40983" name="直接连接符 22"/>
          <p:cNvCxnSpPr>
            <a:cxnSpLocks noChangeShapeType="1"/>
          </p:cNvCxnSpPr>
          <p:nvPr/>
        </p:nvCxnSpPr>
        <p:spPr bwMode="auto">
          <a:xfrm flipH="1">
            <a:off x="2289573" y="3380831"/>
            <a:ext cx="720850" cy="0"/>
          </a:xfrm>
          <a:prstGeom prst="line">
            <a:avLst/>
          </a:prstGeom>
          <a:noFill/>
          <a:ln w="6350" cmpd="sng">
            <a:solidFill>
              <a:srgbClr val="003860">
                <a:alpha val="98000"/>
              </a:srgbClr>
            </a:solidFill>
            <a:prstDash val="sysDash"/>
            <a:round/>
            <a:headEnd type="oval" w="med" len="med"/>
            <a:tailEnd type="oval" w="med" len="med"/>
          </a:ln>
          <a:extLst>
            <a:ext uri="{909E8E84-426E-40DD-AFC4-6F175D3DCCD1}">
              <a14:hiddenFill xmlns:a14="http://schemas.microsoft.com/office/drawing/2010/main">
                <a:noFill/>
              </a14:hiddenFill>
            </a:ext>
          </a:extLst>
        </p:spPr>
      </p:cxnSp>
      <p:sp>
        <p:nvSpPr>
          <p:cNvPr id="40984" name="矩形 1"/>
          <p:cNvSpPr>
            <a:spLocks noChangeArrowheads="1"/>
          </p:cNvSpPr>
          <p:nvPr/>
        </p:nvSpPr>
        <p:spPr bwMode="auto">
          <a:xfrm>
            <a:off x="395357" y="3060058"/>
            <a:ext cx="1894216" cy="70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sp>
        <p:nvSpPr>
          <p:cNvPr id="40985" name="矩形 1"/>
          <p:cNvSpPr>
            <a:spLocks noChangeArrowheads="1"/>
          </p:cNvSpPr>
          <p:nvPr/>
        </p:nvSpPr>
        <p:spPr bwMode="auto">
          <a:xfrm>
            <a:off x="6208203" y="1603870"/>
            <a:ext cx="1894217" cy="70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cxnSp>
        <p:nvCxnSpPr>
          <p:cNvPr id="40986" name="直接连接符 25"/>
          <p:cNvCxnSpPr>
            <a:cxnSpLocks noChangeShapeType="1"/>
          </p:cNvCxnSpPr>
          <p:nvPr/>
        </p:nvCxnSpPr>
        <p:spPr bwMode="auto">
          <a:xfrm flipH="1">
            <a:off x="5436545" y="1924644"/>
            <a:ext cx="720850" cy="0"/>
          </a:xfrm>
          <a:prstGeom prst="line">
            <a:avLst/>
          </a:prstGeom>
          <a:noFill/>
          <a:ln w="6350" cmpd="sng">
            <a:solidFill>
              <a:srgbClr val="003860">
                <a:alpha val="98000"/>
              </a:srgbClr>
            </a:solidFill>
            <a:prstDash val="sysDash"/>
            <a:round/>
            <a:headEnd type="oval" w="med" len="med"/>
            <a:tailEnd type="oval" w="med" len="med"/>
          </a:ln>
          <a:extLst>
            <a:ext uri="{909E8E84-426E-40DD-AFC4-6F175D3DCCD1}">
              <a14:hiddenFill xmlns:a14="http://schemas.microsoft.com/office/drawing/2010/main">
                <a:noFill/>
              </a14:hiddenFill>
            </a:ext>
          </a:extLst>
        </p:spPr>
      </p:cxnSp>
      <p:sp>
        <p:nvSpPr>
          <p:cNvPr id="40987" name="矩形 1"/>
          <p:cNvSpPr>
            <a:spLocks noChangeArrowheads="1"/>
          </p:cNvSpPr>
          <p:nvPr/>
        </p:nvSpPr>
        <p:spPr bwMode="auto">
          <a:xfrm>
            <a:off x="6711529" y="3088642"/>
            <a:ext cx="1894216" cy="70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cxnSp>
        <p:nvCxnSpPr>
          <p:cNvPr id="40988" name="直接连接符 27"/>
          <p:cNvCxnSpPr>
            <a:cxnSpLocks noChangeShapeType="1"/>
          </p:cNvCxnSpPr>
          <p:nvPr/>
        </p:nvCxnSpPr>
        <p:spPr bwMode="auto">
          <a:xfrm flipH="1">
            <a:off x="5941457" y="3409415"/>
            <a:ext cx="719263" cy="0"/>
          </a:xfrm>
          <a:prstGeom prst="line">
            <a:avLst/>
          </a:prstGeom>
          <a:noFill/>
          <a:ln w="6350" cmpd="sng">
            <a:solidFill>
              <a:srgbClr val="003860">
                <a:alpha val="98000"/>
              </a:srgbClr>
            </a:solidFill>
            <a:prstDash val="sysDash"/>
            <a:round/>
            <a:headEnd type="oval" w="med" len="med"/>
            <a:tailEnd type="oval" w="med" len="med"/>
          </a:ln>
          <a:extLst>
            <a:ext uri="{909E8E84-426E-40DD-AFC4-6F175D3DCCD1}">
              <a14:hiddenFill xmlns:a14="http://schemas.microsoft.com/office/drawing/2010/main">
                <a:noFill/>
              </a14:hiddenFill>
            </a:ext>
          </a:extLst>
        </p:spPr>
      </p:cxnSp>
      <p:pic>
        <p:nvPicPr>
          <p:cNvPr id="29" name="Picture 28" descr="E:\我图PPT\00001PNG素材\底边条\分层菱形.pn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4837" y="-812877"/>
            <a:ext cx="9150426" cy="101921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8" descr="E:\我图PPT\00001PNG素材\底边条\分层菱形.pn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61363" y="4938746"/>
            <a:ext cx="9315490" cy="10192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inVertical)">
                                      <p:cBhvr>
                                        <p:cTn id="11" dur="500"/>
                                        <p:tgtEl>
                                          <p:spTgt spid="30"/>
                                        </p:tgtEl>
                                      </p:cBhvr>
                                    </p:animEffect>
                                  </p:childTnLst>
                                </p:cTn>
                              </p:par>
                            </p:childTnLst>
                          </p:cTn>
                        </p:par>
                        <p:par>
                          <p:cTn id="12" fill="hold">
                            <p:stCondLst>
                              <p:cond delay="1000"/>
                            </p:stCondLst>
                            <p:childTnLst>
                              <p:par>
                                <p:cTn id="13" presetID="15" presetClass="entr" presetSubtype="0" fill="hold" nodeType="afterEffect">
                                  <p:stCondLst>
                                    <p:cond delay="0"/>
                                  </p:stCondLst>
                                  <p:childTnLst>
                                    <p:set>
                                      <p:cBhvr>
                                        <p:cTn id="14" dur="1" fill="hold">
                                          <p:stCondLst>
                                            <p:cond delay="0"/>
                                          </p:stCondLst>
                                        </p:cTn>
                                        <p:tgtEl>
                                          <p:spTgt spid="40962"/>
                                        </p:tgtEl>
                                        <p:attrNameLst>
                                          <p:attrName>style.visibility</p:attrName>
                                        </p:attrNameLst>
                                      </p:cBhvr>
                                      <p:to>
                                        <p:strVal val="visible"/>
                                      </p:to>
                                    </p:set>
                                    <p:anim calcmode="lin" valueType="num">
                                      <p:cBhvr>
                                        <p:cTn id="15" dur="1000" fill="hold"/>
                                        <p:tgtEl>
                                          <p:spTgt spid="40962"/>
                                        </p:tgtEl>
                                        <p:attrNameLst>
                                          <p:attrName>ppt_w</p:attrName>
                                        </p:attrNameLst>
                                      </p:cBhvr>
                                      <p:tavLst>
                                        <p:tav tm="0">
                                          <p:val>
                                            <p:fltVal val="0"/>
                                          </p:val>
                                        </p:tav>
                                        <p:tav tm="100000">
                                          <p:val>
                                            <p:strVal val="#ppt_w"/>
                                          </p:val>
                                        </p:tav>
                                      </p:tavLst>
                                    </p:anim>
                                    <p:anim calcmode="lin" valueType="num">
                                      <p:cBhvr>
                                        <p:cTn id="16" dur="1000" fill="hold"/>
                                        <p:tgtEl>
                                          <p:spTgt spid="40962"/>
                                        </p:tgtEl>
                                        <p:attrNameLst>
                                          <p:attrName>ppt_h</p:attrName>
                                        </p:attrNameLst>
                                      </p:cBhvr>
                                      <p:tavLst>
                                        <p:tav tm="0">
                                          <p:val>
                                            <p:fltVal val="0"/>
                                          </p:val>
                                        </p:tav>
                                        <p:tav tm="100000">
                                          <p:val>
                                            <p:strVal val="#ppt_h"/>
                                          </p:val>
                                        </p:tav>
                                      </p:tavLst>
                                    </p:anim>
                                    <p:anim calcmode="lin" valueType="num">
                                      <p:cBhvr>
                                        <p:cTn id="17" dur="1000" fill="hold"/>
                                        <p:tgtEl>
                                          <p:spTgt spid="4096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0962"/>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40980"/>
                                        </p:tgtEl>
                                        <p:attrNameLst>
                                          <p:attrName>style.visibility</p:attrName>
                                        </p:attrNameLst>
                                      </p:cBhvr>
                                      <p:to>
                                        <p:strVal val="visible"/>
                                      </p:to>
                                    </p:set>
                                    <p:animEffect transition="in" filter="fade">
                                      <p:cBhvr>
                                        <p:cTn id="22" dur="300"/>
                                        <p:tgtEl>
                                          <p:spTgt spid="40980"/>
                                        </p:tgtEl>
                                      </p:cBhvr>
                                    </p:animEffect>
                                  </p:childTnLst>
                                </p:cTn>
                              </p:par>
                            </p:childTnLst>
                          </p:cTn>
                        </p:par>
                        <p:par>
                          <p:cTn id="23" fill="hold">
                            <p:stCondLst>
                              <p:cond delay="2500"/>
                            </p:stCondLst>
                            <p:childTnLst>
                              <p:par>
                                <p:cTn id="24" presetID="22" presetClass="entr" presetSubtype="4" fill="hold" grpId="0" nodeType="afterEffect">
                                  <p:stCondLst>
                                    <p:cond delay="0"/>
                                  </p:stCondLst>
                                  <p:childTnLst>
                                    <p:set>
                                      <p:cBhvr>
                                        <p:cTn id="25" dur="1" fill="hold">
                                          <p:stCondLst>
                                            <p:cond delay="0"/>
                                          </p:stCondLst>
                                        </p:cTn>
                                        <p:tgtEl>
                                          <p:spTgt spid="40973"/>
                                        </p:tgtEl>
                                        <p:attrNameLst>
                                          <p:attrName>style.visibility</p:attrName>
                                        </p:attrNameLst>
                                      </p:cBhvr>
                                      <p:to>
                                        <p:strVal val="visible"/>
                                      </p:to>
                                    </p:set>
                                    <p:animEffect transition="in" filter="wipe(down)">
                                      <p:cBhvr>
                                        <p:cTn id="26" dur="500"/>
                                        <p:tgtEl>
                                          <p:spTgt spid="40973"/>
                                        </p:tgtEl>
                                      </p:cBhvr>
                                    </p:animEffect>
                                  </p:childTnLst>
                                </p:cTn>
                              </p:par>
                            </p:childTnLst>
                          </p:cTn>
                        </p:par>
                        <p:par>
                          <p:cTn id="27" fill="hold">
                            <p:stCondLst>
                              <p:cond delay="3000"/>
                            </p:stCondLst>
                            <p:childTnLst>
                              <p:par>
                                <p:cTn id="28" presetID="31" presetClass="entr" presetSubtype="0" fill="hold" grpId="0" nodeType="afterEffect">
                                  <p:stCondLst>
                                    <p:cond delay="0"/>
                                  </p:stCondLst>
                                  <p:childTnLst>
                                    <p:set>
                                      <p:cBhvr>
                                        <p:cTn id="29" dur="1" fill="hold">
                                          <p:stCondLst>
                                            <p:cond delay="0"/>
                                          </p:stCondLst>
                                        </p:cTn>
                                        <p:tgtEl>
                                          <p:spTgt spid="40974"/>
                                        </p:tgtEl>
                                        <p:attrNameLst>
                                          <p:attrName>style.visibility</p:attrName>
                                        </p:attrNameLst>
                                      </p:cBhvr>
                                      <p:to>
                                        <p:strVal val="visible"/>
                                      </p:to>
                                    </p:set>
                                    <p:anim calcmode="lin" valueType="num">
                                      <p:cBhvr>
                                        <p:cTn id="30" dur="400" fill="hold"/>
                                        <p:tgtEl>
                                          <p:spTgt spid="40974"/>
                                        </p:tgtEl>
                                        <p:attrNameLst>
                                          <p:attrName>ppt_w</p:attrName>
                                        </p:attrNameLst>
                                      </p:cBhvr>
                                      <p:tavLst>
                                        <p:tav tm="0">
                                          <p:val>
                                            <p:fltVal val="0"/>
                                          </p:val>
                                        </p:tav>
                                        <p:tav tm="100000">
                                          <p:val>
                                            <p:strVal val="#ppt_w"/>
                                          </p:val>
                                        </p:tav>
                                      </p:tavLst>
                                    </p:anim>
                                    <p:anim calcmode="lin" valueType="num">
                                      <p:cBhvr>
                                        <p:cTn id="31" dur="400" fill="hold"/>
                                        <p:tgtEl>
                                          <p:spTgt spid="40974"/>
                                        </p:tgtEl>
                                        <p:attrNameLst>
                                          <p:attrName>ppt_h</p:attrName>
                                        </p:attrNameLst>
                                      </p:cBhvr>
                                      <p:tavLst>
                                        <p:tav tm="0">
                                          <p:val>
                                            <p:fltVal val="0"/>
                                          </p:val>
                                        </p:tav>
                                        <p:tav tm="100000">
                                          <p:val>
                                            <p:strVal val="#ppt_h"/>
                                          </p:val>
                                        </p:tav>
                                      </p:tavLst>
                                    </p:anim>
                                    <p:anim calcmode="lin" valueType="num">
                                      <p:cBhvr>
                                        <p:cTn id="32" dur="400" fill="hold"/>
                                        <p:tgtEl>
                                          <p:spTgt spid="40974"/>
                                        </p:tgtEl>
                                        <p:attrNameLst>
                                          <p:attrName>style.rotation</p:attrName>
                                        </p:attrNameLst>
                                      </p:cBhvr>
                                      <p:tavLst>
                                        <p:tav tm="0">
                                          <p:val>
                                            <p:fltVal val="90"/>
                                          </p:val>
                                        </p:tav>
                                        <p:tav tm="100000">
                                          <p:val>
                                            <p:fltVal val="0"/>
                                          </p:val>
                                        </p:tav>
                                      </p:tavLst>
                                    </p:anim>
                                    <p:animEffect transition="in" filter="fade">
                                      <p:cBhvr>
                                        <p:cTn id="33" dur="400"/>
                                        <p:tgtEl>
                                          <p:spTgt spid="40974"/>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40975"/>
                                        </p:tgtEl>
                                        <p:attrNameLst>
                                          <p:attrName>style.visibility</p:attrName>
                                        </p:attrNameLst>
                                      </p:cBhvr>
                                      <p:to>
                                        <p:strVal val="visible"/>
                                      </p:to>
                                    </p:set>
                                    <p:anim calcmode="lin" valueType="num">
                                      <p:cBhvr>
                                        <p:cTn id="36" dur="400" fill="hold"/>
                                        <p:tgtEl>
                                          <p:spTgt spid="40975"/>
                                        </p:tgtEl>
                                        <p:attrNameLst>
                                          <p:attrName>ppt_w</p:attrName>
                                        </p:attrNameLst>
                                      </p:cBhvr>
                                      <p:tavLst>
                                        <p:tav tm="0">
                                          <p:val>
                                            <p:fltVal val="0"/>
                                          </p:val>
                                        </p:tav>
                                        <p:tav tm="100000">
                                          <p:val>
                                            <p:strVal val="#ppt_w"/>
                                          </p:val>
                                        </p:tav>
                                      </p:tavLst>
                                    </p:anim>
                                    <p:anim calcmode="lin" valueType="num">
                                      <p:cBhvr>
                                        <p:cTn id="37" dur="400" fill="hold"/>
                                        <p:tgtEl>
                                          <p:spTgt spid="40975"/>
                                        </p:tgtEl>
                                        <p:attrNameLst>
                                          <p:attrName>ppt_h</p:attrName>
                                        </p:attrNameLst>
                                      </p:cBhvr>
                                      <p:tavLst>
                                        <p:tav tm="0">
                                          <p:val>
                                            <p:fltVal val="0"/>
                                          </p:val>
                                        </p:tav>
                                        <p:tav tm="100000">
                                          <p:val>
                                            <p:strVal val="#ppt_h"/>
                                          </p:val>
                                        </p:tav>
                                      </p:tavLst>
                                    </p:anim>
                                    <p:anim calcmode="lin" valueType="num">
                                      <p:cBhvr>
                                        <p:cTn id="38" dur="400" fill="hold"/>
                                        <p:tgtEl>
                                          <p:spTgt spid="40975"/>
                                        </p:tgtEl>
                                        <p:attrNameLst>
                                          <p:attrName>style.rotation</p:attrName>
                                        </p:attrNameLst>
                                      </p:cBhvr>
                                      <p:tavLst>
                                        <p:tav tm="0">
                                          <p:val>
                                            <p:fltVal val="90"/>
                                          </p:val>
                                        </p:tav>
                                        <p:tav tm="100000">
                                          <p:val>
                                            <p:fltVal val="0"/>
                                          </p:val>
                                        </p:tav>
                                      </p:tavLst>
                                    </p:anim>
                                    <p:animEffect transition="in" filter="fade">
                                      <p:cBhvr>
                                        <p:cTn id="39" dur="400"/>
                                        <p:tgtEl>
                                          <p:spTgt spid="40975"/>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40976"/>
                                        </p:tgtEl>
                                        <p:attrNameLst>
                                          <p:attrName>style.visibility</p:attrName>
                                        </p:attrNameLst>
                                      </p:cBhvr>
                                      <p:to>
                                        <p:strVal val="visible"/>
                                      </p:to>
                                    </p:set>
                                    <p:anim calcmode="lin" valueType="num">
                                      <p:cBhvr>
                                        <p:cTn id="42" dur="400" fill="hold"/>
                                        <p:tgtEl>
                                          <p:spTgt spid="40976"/>
                                        </p:tgtEl>
                                        <p:attrNameLst>
                                          <p:attrName>ppt_w</p:attrName>
                                        </p:attrNameLst>
                                      </p:cBhvr>
                                      <p:tavLst>
                                        <p:tav tm="0">
                                          <p:val>
                                            <p:fltVal val="0"/>
                                          </p:val>
                                        </p:tav>
                                        <p:tav tm="100000">
                                          <p:val>
                                            <p:strVal val="#ppt_w"/>
                                          </p:val>
                                        </p:tav>
                                      </p:tavLst>
                                    </p:anim>
                                    <p:anim calcmode="lin" valueType="num">
                                      <p:cBhvr>
                                        <p:cTn id="43" dur="400" fill="hold"/>
                                        <p:tgtEl>
                                          <p:spTgt spid="40976"/>
                                        </p:tgtEl>
                                        <p:attrNameLst>
                                          <p:attrName>ppt_h</p:attrName>
                                        </p:attrNameLst>
                                      </p:cBhvr>
                                      <p:tavLst>
                                        <p:tav tm="0">
                                          <p:val>
                                            <p:fltVal val="0"/>
                                          </p:val>
                                        </p:tav>
                                        <p:tav tm="100000">
                                          <p:val>
                                            <p:strVal val="#ppt_h"/>
                                          </p:val>
                                        </p:tav>
                                      </p:tavLst>
                                    </p:anim>
                                    <p:anim calcmode="lin" valueType="num">
                                      <p:cBhvr>
                                        <p:cTn id="44" dur="400" fill="hold"/>
                                        <p:tgtEl>
                                          <p:spTgt spid="40976"/>
                                        </p:tgtEl>
                                        <p:attrNameLst>
                                          <p:attrName>style.rotation</p:attrName>
                                        </p:attrNameLst>
                                      </p:cBhvr>
                                      <p:tavLst>
                                        <p:tav tm="0">
                                          <p:val>
                                            <p:fltVal val="90"/>
                                          </p:val>
                                        </p:tav>
                                        <p:tav tm="100000">
                                          <p:val>
                                            <p:fltVal val="0"/>
                                          </p:val>
                                        </p:tav>
                                      </p:tavLst>
                                    </p:anim>
                                    <p:animEffect transition="in" filter="fade">
                                      <p:cBhvr>
                                        <p:cTn id="45" dur="400"/>
                                        <p:tgtEl>
                                          <p:spTgt spid="40976"/>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40977"/>
                                        </p:tgtEl>
                                        <p:attrNameLst>
                                          <p:attrName>style.visibility</p:attrName>
                                        </p:attrNameLst>
                                      </p:cBhvr>
                                      <p:to>
                                        <p:strVal val="visible"/>
                                      </p:to>
                                    </p:set>
                                    <p:anim calcmode="lin" valueType="num">
                                      <p:cBhvr>
                                        <p:cTn id="48" dur="400" fill="hold"/>
                                        <p:tgtEl>
                                          <p:spTgt spid="40977"/>
                                        </p:tgtEl>
                                        <p:attrNameLst>
                                          <p:attrName>ppt_w</p:attrName>
                                        </p:attrNameLst>
                                      </p:cBhvr>
                                      <p:tavLst>
                                        <p:tav tm="0">
                                          <p:val>
                                            <p:fltVal val="0"/>
                                          </p:val>
                                        </p:tav>
                                        <p:tav tm="100000">
                                          <p:val>
                                            <p:strVal val="#ppt_w"/>
                                          </p:val>
                                        </p:tav>
                                      </p:tavLst>
                                    </p:anim>
                                    <p:anim calcmode="lin" valueType="num">
                                      <p:cBhvr>
                                        <p:cTn id="49" dur="400" fill="hold"/>
                                        <p:tgtEl>
                                          <p:spTgt spid="40977"/>
                                        </p:tgtEl>
                                        <p:attrNameLst>
                                          <p:attrName>ppt_h</p:attrName>
                                        </p:attrNameLst>
                                      </p:cBhvr>
                                      <p:tavLst>
                                        <p:tav tm="0">
                                          <p:val>
                                            <p:fltVal val="0"/>
                                          </p:val>
                                        </p:tav>
                                        <p:tav tm="100000">
                                          <p:val>
                                            <p:strVal val="#ppt_h"/>
                                          </p:val>
                                        </p:tav>
                                      </p:tavLst>
                                    </p:anim>
                                    <p:anim calcmode="lin" valueType="num">
                                      <p:cBhvr>
                                        <p:cTn id="50" dur="400" fill="hold"/>
                                        <p:tgtEl>
                                          <p:spTgt spid="40977"/>
                                        </p:tgtEl>
                                        <p:attrNameLst>
                                          <p:attrName>style.rotation</p:attrName>
                                        </p:attrNameLst>
                                      </p:cBhvr>
                                      <p:tavLst>
                                        <p:tav tm="0">
                                          <p:val>
                                            <p:fltVal val="90"/>
                                          </p:val>
                                        </p:tav>
                                        <p:tav tm="100000">
                                          <p:val>
                                            <p:fltVal val="0"/>
                                          </p:val>
                                        </p:tav>
                                      </p:tavLst>
                                    </p:anim>
                                    <p:animEffect transition="in" filter="fade">
                                      <p:cBhvr>
                                        <p:cTn id="51" dur="400"/>
                                        <p:tgtEl>
                                          <p:spTgt spid="40977"/>
                                        </p:tgtEl>
                                      </p:cBhvr>
                                    </p:animEffect>
                                  </p:childTnLst>
                                </p:cTn>
                              </p:par>
                              <p:par>
                                <p:cTn id="52" presetID="31" presetClass="entr" presetSubtype="0" fill="hold" grpId="0" nodeType="withEffect">
                                  <p:stCondLst>
                                    <p:cond delay="0"/>
                                  </p:stCondLst>
                                  <p:childTnLst>
                                    <p:set>
                                      <p:cBhvr>
                                        <p:cTn id="53" dur="1" fill="hold">
                                          <p:stCondLst>
                                            <p:cond delay="0"/>
                                          </p:stCondLst>
                                        </p:cTn>
                                        <p:tgtEl>
                                          <p:spTgt spid="40978"/>
                                        </p:tgtEl>
                                        <p:attrNameLst>
                                          <p:attrName>style.visibility</p:attrName>
                                        </p:attrNameLst>
                                      </p:cBhvr>
                                      <p:to>
                                        <p:strVal val="visible"/>
                                      </p:to>
                                    </p:set>
                                    <p:anim calcmode="lin" valueType="num">
                                      <p:cBhvr>
                                        <p:cTn id="54" dur="400" fill="hold"/>
                                        <p:tgtEl>
                                          <p:spTgt spid="40978"/>
                                        </p:tgtEl>
                                        <p:attrNameLst>
                                          <p:attrName>ppt_w</p:attrName>
                                        </p:attrNameLst>
                                      </p:cBhvr>
                                      <p:tavLst>
                                        <p:tav tm="0">
                                          <p:val>
                                            <p:fltVal val="0"/>
                                          </p:val>
                                        </p:tav>
                                        <p:tav tm="100000">
                                          <p:val>
                                            <p:strVal val="#ppt_w"/>
                                          </p:val>
                                        </p:tav>
                                      </p:tavLst>
                                    </p:anim>
                                    <p:anim calcmode="lin" valueType="num">
                                      <p:cBhvr>
                                        <p:cTn id="55" dur="400" fill="hold"/>
                                        <p:tgtEl>
                                          <p:spTgt spid="40978"/>
                                        </p:tgtEl>
                                        <p:attrNameLst>
                                          <p:attrName>ppt_h</p:attrName>
                                        </p:attrNameLst>
                                      </p:cBhvr>
                                      <p:tavLst>
                                        <p:tav tm="0">
                                          <p:val>
                                            <p:fltVal val="0"/>
                                          </p:val>
                                        </p:tav>
                                        <p:tav tm="100000">
                                          <p:val>
                                            <p:strVal val="#ppt_h"/>
                                          </p:val>
                                        </p:tav>
                                      </p:tavLst>
                                    </p:anim>
                                    <p:anim calcmode="lin" valueType="num">
                                      <p:cBhvr>
                                        <p:cTn id="56" dur="400" fill="hold"/>
                                        <p:tgtEl>
                                          <p:spTgt spid="40978"/>
                                        </p:tgtEl>
                                        <p:attrNameLst>
                                          <p:attrName>style.rotation</p:attrName>
                                        </p:attrNameLst>
                                      </p:cBhvr>
                                      <p:tavLst>
                                        <p:tav tm="0">
                                          <p:val>
                                            <p:fltVal val="90"/>
                                          </p:val>
                                        </p:tav>
                                        <p:tav tm="100000">
                                          <p:val>
                                            <p:fltVal val="0"/>
                                          </p:val>
                                        </p:tav>
                                      </p:tavLst>
                                    </p:anim>
                                    <p:animEffect transition="in" filter="fade">
                                      <p:cBhvr>
                                        <p:cTn id="57" dur="400"/>
                                        <p:tgtEl>
                                          <p:spTgt spid="40978"/>
                                        </p:tgtEl>
                                      </p:cBhvr>
                                    </p:animEffect>
                                  </p:childTnLst>
                                </p:cTn>
                              </p:par>
                              <p:par>
                                <p:cTn id="58" presetID="31" presetClass="entr" presetSubtype="0" fill="hold" grpId="0" nodeType="withEffect">
                                  <p:stCondLst>
                                    <p:cond delay="0"/>
                                  </p:stCondLst>
                                  <p:childTnLst>
                                    <p:set>
                                      <p:cBhvr>
                                        <p:cTn id="59" dur="1" fill="hold">
                                          <p:stCondLst>
                                            <p:cond delay="0"/>
                                          </p:stCondLst>
                                        </p:cTn>
                                        <p:tgtEl>
                                          <p:spTgt spid="40979"/>
                                        </p:tgtEl>
                                        <p:attrNameLst>
                                          <p:attrName>style.visibility</p:attrName>
                                        </p:attrNameLst>
                                      </p:cBhvr>
                                      <p:to>
                                        <p:strVal val="visible"/>
                                      </p:to>
                                    </p:set>
                                    <p:anim calcmode="lin" valueType="num">
                                      <p:cBhvr>
                                        <p:cTn id="60" dur="400" fill="hold"/>
                                        <p:tgtEl>
                                          <p:spTgt spid="40979"/>
                                        </p:tgtEl>
                                        <p:attrNameLst>
                                          <p:attrName>ppt_w</p:attrName>
                                        </p:attrNameLst>
                                      </p:cBhvr>
                                      <p:tavLst>
                                        <p:tav tm="0">
                                          <p:val>
                                            <p:fltVal val="0"/>
                                          </p:val>
                                        </p:tav>
                                        <p:tav tm="100000">
                                          <p:val>
                                            <p:strVal val="#ppt_w"/>
                                          </p:val>
                                        </p:tav>
                                      </p:tavLst>
                                    </p:anim>
                                    <p:anim calcmode="lin" valueType="num">
                                      <p:cBhvr>
                                        <p:cTn id="61" dur="400" fill="hold"/>
                                        <p:tgtEl>
                                          <p:spTgt spid="40979"/>
                                        </p:tgtEl>
                                        <p:attrNameLst>
                                          <p:attrName>ppt_h</p:attrName>
                                        </p:attrNameLst>
                                      </p:cBhvr>
                                      <p:tavLst>
                                        <p:tav tm="0">
                                          <p:val>
                                            <p:fltVal val="0"/>
                                          </p:val>
                                        </p:tav>
                                        <p:tav tm="100000">
                                          <p:val>
                                            <p:strVal val="#ppt_h"/>
                                          </p:val>
                                        </p:tav>
                                      </p:tavLst>
                                    </p:anim>
                                    <p:anim calcmode="lin" valueType="num">
                                      <p:cBhvr>
                                        <p:cTn id="62" dur="400" fill="hold"/>
                                        <p:tgtEl>
                                          <p:spTgt spid="40979"/>
                                        </p:tgtEl>
                                        <p:attrNameLst>
                                          <p:attrName>style.rotation</p:attrName>
                                        </p:attrNameLst>
                                      </p:cBhvr>
                                      <p:tavLst>
                                        <p:tav tm="0">
                                          <p:val>
                                            <p:fltVal val="90"/>
                                          </p:val>
                                        </p:tav>
                                        <p:tav tm="100000">
                                          <p:val>
                                            <p:fltVal val="0"/>
                                          </p:val>
                                        </p:tav>
                                      </p:tavLst>
                                    </p:anim>
                                    <p:animEffect transition="in" filter="fade">
                                      <p:cBhvr>
                                        <p:cTn id="63" dur="400"/>
                                        <p:tgtEl>
                                          <p:spTgt spid="40979"/>
                                        </p:tgtEl>
                                      </p:cBhvr>
                                    </p:animEffect>
                                  </p:childTnLst>
                                </p:cTn>
                              </p:par>
                            </p:childTnLst>
                          </p:cTn>
                        </p:par>
                        <p:par>
                          <p:cTn id="64" fill="hold">
                            <p:stCondLst>
                              <p:cond delay="3500"/>
                            </p:stCondLst>
                            <p:childTnLst>
                              <p:par>
                                <p:cTn id="65" presetID="22" presetClass="entr" presetSubtype="2" fill="hold" nodeType="afterEffect">
                                  <p:stCondLst>
                                    <p:cond delay="0"/>
                                  </p:stCondLst>
                                  <p:childTnLst>
                                    <p:set>
                                      <p:cBhvr>
                                        <p:cTn id="66" dur="1" fill="hold">
                                          <p:stCondLst>
                                            <p:cond delay="0"/>
                                          </p:stCondLst>
                                        </p:cTn>
                                        <p:tgtEl>
                                          <p:spTgt spid="40981"/>
                                        </p:tgtEl>
                                        <p:attrNameLst>
                                          <p:attrName>style.visibility</p:attrName>
                                        </p:attrNameLst>
                                      </p:cBhvr>
                                      <p:to>
                                        <p:strVal val="visible"/>
                                      </p:to>
                                    </p:set>
                                    <p:animEffect transition="in" filter="wipe(right)">
                                      <p:cBhvr>
                                        <p:cTn id="67" dur="500"/>
                                        <p:tgtEl>
                                          <p:spTgt spid="40981"/>
                                        </p:tgtEl>
                                      </p:cBhvr>
                                    </p:animEffect>
                                  </p:childTnLst>
                                </p:cTn>
                              </p:par>
                            </p:childTnLst>
                          </p:cTn>
                        </p:par>
                        <p:par>
                          <p:cTn id="68" fill="hold">
                            <p:stCondLst>
                              <p:cond delay="4000"/>
                            </p:stCondLst>
                            <p:childTnLst>
                              <p:par>
                                <p:cTn id="69" presetID="2" presetClass="entr" presetSubtype="8" fill="hold" grpId="0" nodeType="afterEffect">
                                  <p:stCondLst>
                                    <p:cond delay="0"/>
                                  </p:stCondLst>
                                  <p:childTnLst>
                                    <p:set>
                                      <p:cBhvr>
                                        <p:cTn id="70" dur="1" fill="hold">
                                          <p:stCondLst>
                                            <p:cond delay="0"/>
                                          </p:stCondLst>
                                        </p:cTn>
                                        <p:tgtEl>
                                          <p:spTgt spid="40982"/>
                                        </p:tgtEl>
                                        <p:attrNameLst>
                                          <p:attrName>style.visibility</p:attrName>
                                        </p:attrNameLst>
                                      </p:cBhvr>
                                      <p:to>
                                        <p:strVal val="visible"/>
                                      </p:to>
                                    </p:set>
                                    <p:anim calcmode="lin" valueType="num">
                                      <p:cBhvr additive="base">
                                        <p:cTn id="71" dur="300" fill="hold"/>
                                        <p:tgtEl>
                                          <p:spTgt spid="40982"/>
                                        </p:tgtEl>
                                        <p:attrNameLst>
                                          <p:attrName>ppt_x</p:attrName>
                                        </p:attrNameLst>
                                      </p:cBhvr>
                                      <p:tavLst>
                                        <p:tav tm="0">
                                          <p:val>
                                            <p:strVal val="0-#ppt_w/2"/>
                                          </p:val>
                                        </p:tav>
                                        <p:tav tm="100000">
                                          <p:val>
                                            <p:strVal val="#ppt_x"/>
                                          </p:val>
                                        </p:tav>
                                      </p:tavLst>
                                    </p:anim>
                                    <p:anim calcmode="lin" valueType="num">
                                      <p:cBhvr additive="base">
                                        <p:cTn id="72" dur="300" fill="hold"/>
                                        <p:tgtEl>
                                          <p:spTgt spid="40982"/>
                                        </p:tgtEl>
                                        <p:attrNameLst>
                                          <p:attrName>ppt_y</p:attrName>
                                        </p:attrNameLst>
                                      </p:cBhvr>
                                      <p:tavLst>
                                        <p:tav tm="0">
                                          <p:val>
                                            <p:strVal val="#ppt_y"/>
                                          </p:val>
                                        </p:tav>
                                        <p:tav tm="100000">
                                          <p:val>
                                            <p:strVal val="#ppt_y"/>
                                          </p:val>
                                        </p:tav>
                                      </p:tavLst>
                                    </p:anim>
                                  </p:childTnLst>
                                </p:cTn>
                              </p:par>
                            </p:childTnLst>
                          </p:cTn>
                        </p:par>
                        <p:par>
                          <p:cTn id="73" fill="hold">
                            <p:stCondLst>
                              <p:cond delay="4500"/>
                            </p:stCondLst>
                            <p:childTnLst>
                              <p:par>
                                <p:cTn id="74" presetID="22" presetClass="entr" presetSubtype="2" fill="hold" nodeType="afterEffect">
                                  <p:stCondLst>
                                    <p:cond delay="0"/>
                                  </p:stCondLst>
                                  <p:childTnLst>
                                    <p:set>
                                      <p:cBhvr>
                                        <p:cTn id="75" dur="1" fill="hold">
                                          <p:stCondLst>
                                            <p:cond delay="0"/>
                                          </p:stCondLst>
                                        </p:cTn>
                                        <p:tgtEl>
                                          <p:spTgt spid="40983"/>
                                        </p:tgtEl>
                                        <p:attrNameLst>
                                          <p:attrName>style.visibility</p:attrName>
                                        </p:attrNameLst>
                                      </p:cBhvr>
                                      <p:to>
                                        <p:strVal val="visible"/>
                                      </p:to>
                                    </p:set>
                                    <p:animEffect transition="in" filter="wipe(right)">
                                      <p:cBhvr>
                                        <p:cTn id="76" dur="500"/>
                                        <p:tgtEl>
                                          <p:spTgt spid="40983"/>
                                        </p:tgtEl>
                                      </p:cBhvr>
                                    </p:animEffect>
                                  </p:childTnLst>
                                </p:cTn>
                              </p:par>
                            </p:childTnLst>
                          </p:cTn>
                        </p:par>
                        <p:par>
                          <p:cTn id="77" fill="hold">
                            <p:stCondLst>
                              <p:cond delay="5000"/>
                            </p:stCondLst>
                            <p:childTnLst>
                              <p:par>
                                <p:cTn id="78" presetID="2" presetClass="entr" presetSubtype="8" fill="hold" grpId="0" nodeType="afterEffect">
                                  <p:stCondLst>
                                    <p:cond delay="0"/>
                                  </p:stCondLst>
                                  <p:childTnLst>
                                    <p:set>
                                      <p:cBhvr>
                                        <p:cTn id="79" dur="1" fill="hold">
                                          <p:stCondLst>
                                            <p:cond delay="0"/>
                                          </p:stCondLst>
                                        </p:cTn>
                                        <p:tgtEl>
                                          <p:spTgt spid="40984"/>
                                        </p:tgtEl>
                                        <p:attrNameLst>
                                          <p:attrName>style.visibility</p:attrName>
                                        </p:attrNameLst>
                                      </p:cBhvr>
                                      <p:to>
                                        <p:strVal val="visible"/>
                                      </p:to>
                                    </p:set>
                                    <p:anim calcmode="lin" valueType="num">
                                      <p:cBhvr additive="base">
                                        <p:cTn id="80" dur="300" fill="hold"/>
                                        <p:tgtEl>
                                          <p:spTgt spid="40984"/>
                                        </p:tgtEl>
                                        <p:attrNameLst>
                                          <p:attrName>ppt_x</p:attrName>
                                        </p:attrNameLst>
                                      </p:cBhvr>
                                      <p:tavLst>
                                        <p:tav tm="0">
                                          <p:val>
                                            <p:strVal val="0-#ppt_w/2"/>
                                          </p:val>
                                        </p:tav>
                                        <p:tav tm="100000">
                                          <p:val>
                                            <p:strVal val="#ppt_x"/>
                                          </p:val>
                                        </p:tav>
                                      </p:tavLst>
                                    </p:anim>
                                    <p:anim calcmode="lin" valueType="num">
                                      <p:cBhvr additive="base">
                                        <p:cTn id="81" dur="300" fill="hold"/>
                                        <p:tgtEl>
                                          <p:spTgt spid="40984"/>
                                        </p:tgtEl>
                                        <p:attrNameLst>
                                          <p:attrName>ppt_y</p:attrName>
                                        </p:attrNameLst>
                                      </p:cBhvr>
                                      <p:tavLst>
                                        <p:tav tm="0">
                                          <p:val>
                                            <p:strVal val="#ppt_y"/>
                                          </p:val>
                                        </p:tav>
                                        <p:tav tm="100000">
                                          <p:val>
                                            <p:strVal val="#ppt_y"/>
                                          </p:val>
                                        </p:tav>
                                      </p:tavLst>
                                    </p:anim>
                                  </p:childTnLst>
                                </p:cTn>
                              </p:par>
                            </p:childTnLst>
                          </p:cTn>
                        </p:par>
                        <p:par>
                          <p:cTn id="82" fill="hold">
                            <p:stCondLst>
                              <p:cond delay="5500"/>
                            </p:stCondLst>
                            <p:childTnLst>
                              <p:par>
                                <p:cTn id="83" presetID="22" presetClass="entr" presetSubtype="8" fill="hold" nodeType="afterEffect">
                                  <p:stCondLst>
                                    <p:cond delay="0"/>
                                  </p:stCondLst>
                                  <p:childTnLst>
                                    <p:set>
                                      <p:cBhvr>
                                        <p:cTn id="84" dur="1" fill="hold">
                                          <p:stCondLst>
                                            <p:cond delay="0"/>
                                          </p:stCondLst>
                                        </p:cTn>
                                        <p:tgtEl>
                                          <p:spTgt spid="40986"/>
                                        </p:tgtEl>
                                        <p:attrNameLst>
                                          <p:attrName>style.visibility</p:attrName>
                                        </p:attrNameLst>
                                      </p:cBhvr>
                                      <p:to>
                                        <p:strVal val="visible"/>
                                      </p:to>
                                    </p:set>
                                    <p:animEffect transition="in" filter="wipe(left)">
                                      <p:cBhvr>
                                        <p:cTn id="85" dur="500"/>
                                        <p:tgtEl>
                                          <p:spTgt spid="40986"/>
                                        </p:tgtEl>
                                      </p:cBhvr>
                                    </p:animEffect>
                                  </p:childTnLst>
                                </p:cTn>
                              </p:par>
                            </p:childTnLst>
                          </p:cTn>
                        </p:par>
                        <p:par>
                          <p:cTn id="86" fill="hold">
                            <p:stCondLst>
                              <p:cond delay="6000"/>
                            </p:stCondLst>
                            <p:childTnLst>
                              <p:par>
                                <p:cTn id="87" presetID="2" presetClass="entr" presetSubtype="2" fill="hold" grpId="0" nodeType="afterEffect">
                                  <p:stCondLst>
                                    <p:cond delay="0"/>
                                  </p:stCondLst>
                                  <p:childTnLst>
                                    <p:set>
                                      <p:cBhvr>
                                        <p:cTn id="88" dur="1" fill="hold">
                                          <p:stCondLst>
                                            <p:cond delay="0"/>
                                          </p:stCondLst>
                                        </p:cTn>
                                        <p:tgtEl>
                                          <p:spTgt spid="40985"/>
                                        </p:tgtEl>
                                        <p:attrNameLst>
                                          <p:attrName>style.visibility</p:attrName>
                                        </p:attrNameLst>
                                      </p:cBhvr>
                                      <p:to>
                                        <p:strVal val="visible"/>
                                      </p:to>
                                    </p:set>
                                    <p:anim calcmode="lin" valueType="num">
                                      <p:cBhvr additive="base">
                                        <p:cTn id="89" dur="300" fill="hold"/>
                                        <p:tgtEl>
                                          <p:spTgt spid="40985"/>
                                        </p:tgtEl>
                                        <p:attrNameLst>
                                          <p:attrName>ppt_x</p:attrName>
                                        </p:attrNameLst>
                                      </p:cBhvr>
                                      <p:tavLst>
                                        <p:tav tm="0">
                                          <p:val>
                                            <p:strVal val="1+#ppt_w/2"/>
                                          </p:val>
                                        </p:tav>
                                        <p:tav tm="100000">
                                          <p:val>
                                            <p:strVal val="#ppt_x"/>
                                          </p:val>
                                        </p:tav>
                                      </p:tavLst>
                                    </p:anim>
                                    <p:anim calcmode="lin" valueType="num">
                                      <p:cBhvr additive="base">
                                        <p:cTn id="90" dur="300" fill="hold"/>
                                        <p:tgtEl>
                                          <p:spTgt spid="40985"/>
                                        </p:tgtEl>
                                        <p:attrNameLst>
                                          <p:attrName>ppt_y</p:attrName>
                                        </p:attrNameLst>
                                      </p:cBhvr>
                                      <p:tavLst>
                                        <p:tav tm="0">
                                          <p:val>
                                            <p:strVal val="#ppt_y"/>
                                          </p:val>
                                        </p:tav>
                                        <p:tav tm="100000">
                                          <p:val>
                                            <p:strVal val="#ppt_y"/>
                                          </p:val>
                                        </p:tav>
                                      </p:tavLst>
                                    </p:anim>
                                  </p:childTnLst>
                                </p:cTn>
                              </p:par>
                            </p:childTnLst>
                          </p:cTn>
                        </p:par>
                        <p:par>
                          <p:cTn id="91" fill="hold">
                            <p:stCondLst>
                              <p:cond delay="6500"/>
                            </p:stCondLst>
                            <p:childTnLst>
                              <p:par>
                                <p:cTn id="92" presetID="22" presetClass="entr" presetSubtype="8" fill="hold" nodeType="afterEffect">
                                  <p:stCondLst>
                                    <p:cond delay="0"/>
                                  </p:stCondLst>
                                  <p:childTnLst>
                                    <p:set>
                                      <p:cBhvr>
                                        <p:cTn id="93" dur="1" fill="hold">
                                          <p:stCondLst>
                                            <p:cond delay="0"/>
                                          </p:stCondLst>
                                        </p:cTn>
                                        <p:tgtEl>
                                          <p:spTgt spid="40988"/>
                                        </p:tgtEl>
                                        <p:attrNameLst>
                                          <p:attrName>style.visibility</p:attrName>
                                        </p:attrNameLst>
                                      </p:cBhvr>
                                      <p:to>
                                        <p:strVal val="visible"/>
                                      </p:to>
                                    </p:set>
                                    <p:animEffect transition="in" filter="wipe(left)">
                                      <p:cBhvr>
                                        <p:cTn id="94" dur="500"/>
                                        <p:tgtEl>
                                          <p:spTgt spid="40988"/>
                                        </p:tgtEl>
                                      </p:cBhvr>
                                    </p:animEffect>
                                  </p:childTnLst>
                                </p:cTn>
                              </p:par>
                            </p:childTnLst>
                          </p:cTn>
                        </p:par>
                        <p:par>
                          <p:cTn id="95" fill="hold">
                            <p:stCondLst>
                              <p:cond delay="7000"/>
                            </p:stCondLst>
                            <p:childTnLst>
                              <p:par>
                                <p:cTn id="96" presetID="2" presetClass="entr" presetSubtype="2" fill="hold" grpId="0" nodeType="afterEffect">
                                  <p:stCondLst>
                                    <p:cond delay="0"/>
                                  </p:stCondLst>
                                  <p:childTnLst>
                                    <p:set>
                                      <p:cBhvr>
                                        <p:cTn id="97" dur="1" fill="hold">
                                          <p:stCondLst>
                                            <p:cond delay="0"/>
                                          </p:stCondLst>
                                        </p:cTn>
                                        <p:tgtEl>
                                          <p:spTgt spid="40987"/>
                                        </p:tgtEl>
                                        <p:attrNameLst>
                                          <p:attrName>style.visibility</p:attrName>
                                        </p:attrNameLst>
                                      </p:cBhvr>
                                      <p:to>
                                        <p:strVal val="visible"/>
                                      </p:to>
                                    </p:set>
                                    <p:anim calcmode="lin" valueType="num">
                                      <p:cBhvr additive="base">
                                        <p:cTn id="98" dur="300" fill="hold"/>
                                        <p:tgtEl>
                                          <p:spTgt spid="40987"/>
                                        </p:tgtEl>
                                        <p:attrNameLst>
                                          <p:attrName>ppt_x</p:attrName>
                                        </p:attrNameLst>
                                      </p:cBhvr>
                                      <p:tavLst>
                                        <p:tav tm="0">
                                          <p:val>
                                            <p:strVal val="1+#ppt_w/2"/>
                                          </p:val>
                                        </p:tav>
                                        <p:tav tm="100000">
                                          <p:val>
                                            <p:strVal val="#ppt_x"/>
                                          </p:val>
                                        </p:tav>
                                      </p:tavLst>
                                    </p:anim>
                                    <p:anim calcmode="lin" valueType="num">
                                      <p:cBhvr additive="base">
                                        <p:cTn id="99" dur="300" fill="hold"/>
                                        <p:tgtEl>
                                          <p:spTgt spid="409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3" grpId="0" animBg="1"/>
      <p:bldP spid="40974" grpId="0" animBg="1"/>
      <p:bldP spid="40975" grpId="0" animBg="1"/>
      <p:bldP spid="40976" grpId="0" animBg="1"/>
      <p:bldP spid="40977" grpId="0" animBg="1"/>
      <p:bldP spid="40978" grpId="0" animBg="1"/>
      <p:bldP spid="40979" grpId="0" animBg="1"/>
      <p:bldP spid="40980" grpId="0" animBg="1"/>
      <p:bldP spid="40982" grpId="0" autoUpdateAnimBg="0"/>
      <p:bldP spid="40984" grpId="0" autoUpdateAnimBg="0"/>
      <p:bldP spid="40985" grpId="0" autoUpdateAnimBg="0"/>
      <p:bldP spid="40987"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圆角矩形 10"/>
          <p:cNvSpPr>
            <a:spLocks noChangeArrowheads="1"/>
          </p:cNvSpPr>
          <p:nvPr/>
        </p:nvSpPr>
        <p:spPr bwMode="auto">
          <a:xfrm>
            <a:off x="1098741" y="1127473"/>
            <a:ext cx="6642955" cy="3036237"/>
          </a:xfrm>
          <a:prstGeom prst="roundRect">
            <a:avLst>
              <a:gd name="adj" fmla="val 2759"/>
            </a:avLst>
          </a:prstGeom>
          <a:solidFill>
            <a:schemeClr val="bg1">
              <a:alpha val="31000"/>
            </a:schemeClr>
          </a:solidFill>
          <a:ln w="1270" cmpd="sng">
            <a:solidFill>
              <a:srgbClr val="004D86"/>
            </a:solidFill>
            <a:round/>
          </a:ln>
          <a:effectLst>
            <a:outerShdw dist="25401" dir="2700000" algn="ctr" rotWithShape="0">
              <a:srgbClr val="000000">
                <a:alpha val="39000"/>
              </a:srgbClr>
            </a:outerShdw>
          </a:effectLst>
        </p:spPr>
        <p:txBody>
          <a:bodyPr lIns="91458" tIns="45729" rIns="91458" bIns="45729"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nvGrpSpPr>
          <p:cNvPr id="24579" name="组合 11"/>
          <p:cNvGrpSpPr/>
          <p:nvPr/>
        </p:nvGrpSpPr>
        <p:grpSpPr bwMode="auto">
          <a:xfrm flipH="1">
            <a:off x="7741696" y="1132916"/>
            <a:ext cx="946314" cy="1054425"/>
            <a:chOff x="0" y="0"/>
            <a:chExt cx="947188" cy="1052975"/>
          </a:xfrm>
        </p:grpSpPr>
        <p:grpSp>
          <p:nvGrpSpPr>
            <p:cNvPr id="24580" name="组合 13"/>
            <p:cNvGrpSpPr/>
            <p:nvPr/>
          </p:nvGrpSpPr>
          <p:grpSpPr bwMode="auto">
            <a:xfrm>
              <a:off x="137207" y="0"/>
              <a:ext cx="809981" cy="1052975"/>
              <a:chOff x="0" y="0"/>
              <a:chExt cx="720080" cy="936104"/>
            </a:xfrm>
          </p:grpSpPr>
          <p:grpSp>
            <p:nvGrpSpPr>
              <p:cNvPr id="24581" name="组合 15"/>
              <p:cNvGrpSpPr/>
              <p:nvPr/>
            </p:nvGrpSpPr>
            <p:grpSpPr bwMode="auto">
              <a:xfrm>
                <a:off x="0" y="0"/>
                <a:ext cx="576064" cy="936104"/>
                <a:chOff x="0" y="0"/>
                <a:chExt cx="576064" cy="936104"/>
              </a:xfrm>
            </p:grpSpPr>
            <p:sp>
              <p:nvSpPr>
                <p:cNvPr id="24582" name="圆角矩形 19"/>
                <p:cNvSpPr>
                  <a:spLocks noChangeArrowheads="1"/>
                </p:cNvSpPr>
                <p:nvPr/>
              </p:nvSpPr>
              <p:spPr bwMode="auto">
                <a:xfrm>
                  <a:off x="0" y="0"/>
                  <a:ext cx="576064" cy="936104"/>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4583" name="圆角矩形 10"/>
                <p:cNvSpPr/>
                <p:nvPr/>
              </p:nvSpPr>
              <p:spPr bwMode="auto">
                <a:xfrm>
                  <a:off x="13321" y="9525"/>
                  <a:ext cx="540517" cy="849176"/>
                </a:xfrm>
                <a:custGeom>
                  <a:avLst/>
                  <a:gdLst>
                    <a:gd name="T0" fmla="*/ 96013 w 567277"/>
                    <a:gd name="T1" fmla="*/ 0 h 849176"/>
                    <a:gd name="T2" fmla="*/ 480051 w 567277"/>
                    <a:gd name="T3" fmla="*/ 0 h 849176"/>
                    <a:gd name="T4" fmla="*/ 567277 w 567277"/>
                    <a:gd name="T5" fmla="*/ 56798 h 849176"/>
                    <a:gd name="T6" fmla="*/ 1834 w 567277"/>
                    <a:gd name="T7" fmla="*/ 849176 h 849176"/>
                    <a:gd name="T8" fmla="*/ 0 w 567277"/>
                    <a:gd name="T9" fmla="*/ 840091 h 849176"/>
                    <a:gd name="T10" fmla="*/ 0 w 567277"/>
                    <a:gd name="T11" fmla="*/ 96013 h 849176"/>
                    <a:gd name="T12" fmla="*/ 96013 w 567277"/>
                    <a:gd name="T13" fmla="*/ 0 h 849176"/>
                  </a:gdLst>
                  <a:ahLst/>
                  <a:cxnLst>
                    <a:cxn ang="0">
                      <a:pos x="T0" y="T1"/>
                    </a:cxn>
                    <a:cxn ang="0">
                      <a:pos x="T2" y="T3"/>
                    </a:cxn>
                    <a:cxn ang="0">
                      <a:pos x="T4" y="T5"/>
                    </a:cxn>
                    <a:cxn ang="0">
                      <a:pos x="T6" y="T7"/>
                    </a:cxn>
                    <a:cxn ang="0">
                      <a:pos x="T8" y="T9"/>
                    </a:cxn>
                    <a:cxn ang="0">
                      <a:pos x="T10" y="T11"/>
                    </a:cxn>
                    <a:cxn ang="0">
                      <a:pos x="T12" y="T13"/>
                    </a:cxn>
                  </a:cxnLst>
                  <a:rect l="0" t="0" r="r" b="b"/>
                  <a:pathLst>
                    <a:path w="567277" h="849176">
                      <a:moveTo>
                        <a:pt x="96013" y="0"/>
                      </a:moveTo>
                      <a:lnTo>
                        <a:pt x="480051" y="0"/>
                      </a:lnTo>
                      <a:cubicBezTo>
                        <a:pt x="519045" y="0"/>
                        <a:pt x="552609" y="23245"/>
                        <a:pt x="567277" y="56798"/>
                      </a:cubicBezTo>
                      <a:cubicBezTo>
                        <a:pt x="244152" y="189919"/>
                        <a:pt x="14842" y="493018"/>
                        <a:pt x="1834" y="849176"/>
                      </a:cubicBezTo>
                      <a:cubicBezTo>
                        <a:pt x="148" y="846275"/>
                        <a:pt x="0" y="843200"/>
                        <a:pt x="0" y="840091"/>
                      </a:cubicBezTo>
                      <a:lnTo>
                        <a:pt x="0" y="96013"/>
                      </a:lnTo>
                      <a:cubicBezTo>
                        <a:pt x="0" y="42986"/>
                        <a:pt x="42986" y="0"/>
                        <a:pt x="96013" y="0"/>
                      </a:cubicBezTo>
                      <a:close/>
                    </a:path>
                  </a:pathLst>
                </a:custGeom>
                <a:gradFill rotWithShape="0">
                  <a:gsLst>
                    <a:gs pos="0">
                      <a:schemeClr val="bg1">
                        <a:alpha val="34999"/>
                      </a:schemeClr>
                    </a:gs>
                    <a:gs pos="100000">
                      <a:schemeClr val="tx2"/>
                    </a:gs>
                  </a:gsLst>
                  <a:lin ang="1200000"/>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pic>
            <p:nvPicPr>
              <p:cNvPr id="24584" name="图片 1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401133" y="144017"/>
                <a:ext cx="318947"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图片 1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401133" y="396045"/>
                <a:ext cx="318947"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图片 1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401133" y="648072"/>
                <a:ext cx="318947"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87" name="矩形 2"/>
            <p:cNvSpPr>
              <a:spLocks noChangeArrowheads="1"/>
            </p:cNvSpPr>
            <p:nvPr/>
          </p:nvSpPr>
          <p:spPr bwMode="auto">
            <a:xfrm>
              <a:off x="0" y="66934"/>
              <a:ext cx="792088" cy="892552"/>
            </a:xfrm>
            <a:prstGeom prst="rect">
              <a:avLst/>
            </a:prstGeom>
            <a:noFill/>
            <a:ln>
              <a:noFill/>
            </a:ln>
            <a:effectLst>
              <a:outerShdw dist="25401" dir="27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600" dirty="0">
                  <a:solidFill>
                    <a:schemeClr val="bg1"/>
                  </a:solidFill>
                  <a:latin typeface="微软雅黑" panose="020B0503020204020204" pitchFamily="34" charset="-122"/>
                  <a:ea typeface="微软雅黑" panose="020B0503020204020204" pitchFamily="34" charset="-122"/>
                </a:rPr>
                <a:t>前言</a:t>
              </a:r>
              <a:endParaRPr lang="en-US" altLang="zh-CN" sz="2600" dirty="0">
                <a:solidFill>
                  <a:schemeClr val="bg1"/>
                </a:solidFill>
                <a:latin typeface="微软雅黑" panose="020B0503020204020204" pitchFamily="34" charset="-122"/>
                <a:ea typeface="微软雅黑" panose="020B0503020204020204" pitchFamily="34" charset="-122"/>
              </a:endParaRPr>
            </a:p>
          </p:txBody>
        </p:sp>
      </p:grpSp>
      <p:sp>
        <p:nvSpPr>
          <p:cNvPr id="24588" name="矩形 21"/>
          <p:cNvSpPr>
            <a:spLocks noChangeArrowheads="1"/>
          </p:cNvSpPr>
          <p:nvPr/>
        </p:nvSpPr>
        <p:spPr bwMode="auto">
          <a:xfrm>
            <a:off x="1394066" y="1505744"/>
            <a:ext cx="6131569" cy="265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600" dirty="0" smtClean="0">
                <a:solidFill>
                  <a:schemeClr val="tx1">
                    <a:lumMod val="95000"/>
                    <a:lumOff val="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sym typeface="微软雅黑" panose="020B0503020204020204" pitchFamily="34" charset="-122"/>
              </a:rPr>
              <a:t>岁月流转，时光飞逝，转眼间</a:t>
            </a:r>
            <a:r>
              <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sym typeface="微软雅黑" panose="020B0503020204020204" pitchFamily="34" charset="-122"/>
              </a:rPr>
              <a:t>201X</a:t>
            </a: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sym typeface="微软雅黑" panose="020B0503020204020204" pitchFamily="34" charset="-122"/>
              </a:rPr>
              <a:t>年的工作又接近尾声。</a:t>
            </a:r>
            <a:endPar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sym typeface="微软雅黑" panose="020B0503020204020204" pitchFamily="34" charset="-122"/>
              </a:rPr>
              <a:t>       回首过去一年的工作，经过全体领导及员工的共同努力，公司经营业绩保持良好，行业地位、社会形象日渐提升，各项工作全面发展。今年，面对经济下行所带来的影响，公司上下团结一致，奋力拼搏，打了一场漂亮的安全效益翻身仗。我们不仅在上半年实现了扭亏为赢，而且全年销售收入突破</a:t>
            </a:r>
            <a:r>
              <a:rPr lang="zh-CN" altLang="en-US" sz="1600" dirty="0" smtClean="0">
                <a:solidFill>
                  <a:schemeClr val="tx1">
                    <a:lumMod val="95000"/>
                    <a:lumOff val="5000"/>
                  </a:schemeClr>
                </a:solidFill>
                <a:latin typeface="微软雅黑" panose="020B0503020204020204" pitchFamily="34" charset="-122"/>
                <a:ea typeface="微软雅黑" panose="020B0503020204020204" pitchFamily="34" charset="-122"/>
                <a:sym typeface="微软雅黑" panose="020B0503020204020204" pitchFamily="34" charset="-122"/>
              </a:rPr>
              <a:t>了</a:t>
            </a:r>
            <a:r>
              <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sym typeface="微软雅黑" panose="020B0503020204020204" pitchFamily="34" charset="-122"/>
              </a:rPr>
              <a:t>1</a:t>
            </a:r>
            <a:r>
              <a:rPr lang="en-US" altLang="zh-CN" sz="1600" dirty="0" smtClean="0">
                <a:solidFill>
                  <a:schemeClr val="tx1">
                    <a:lumMod val="95000"/>
                    <a:lumOff val="5000"/>
                  </a:schemeClr>
                </a:solidFill>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sym typeface="微软雅黑" panose="020B0503020204020204" pitchFamily="34" charset="-122"/>
              </a:rPr>
              <a:t>亿元，标志着</a:t>
            </a:r>
            <a:r>
              <a:rPr lang="zh-CN" altLang="en-US" sz="1600" dirty="0" smtClean="0">
                <a:solidFill>
                  <a:schemeClr val="tx1">
                    <a:lumMod val="95000"/>
                    <a:lumOff val="5000"/>
                  </a:schemeClr>
                </a:solidFill>
                <a:latin typeface="微软雅黑" panose="020B0503020204020204" pitchFamily="34" charset="-122"/>
                <a:ea typeface="微软雅黑" panose="020B0503020204020204" pitchFamily="34" charset="-122"/>
                <a:sym typeface="微软雅黑" panose="020B0503020204020204" pitchFamily="34" charset="-122"/>
              </a:rPr>
              <a:t>公司正式迈上</a:t>
            </a: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sym typeface="微软雅黑" panose="020B0503020204020204" pitchFamily="34" charset="-122"/>
              </a:rPr>
              <a:t>一</a:t>
            </a:r>
            <a:r>
              <a:rPr lang="zh-CN" altLang="en-US" sz="1600" dirty="0" smtClean="0">
                <a:solidFill>
                  <a:schemeClr val="tx1">
                    <a:lumMod val="95000"/>
                    <a:lumOff val="5000"/>
                  </a:schemeClr>
                </a:solidFill>
                <a:latin typeface="微软雅黑" panose="020B0503020204020204" pitchFamily="34" charset="-122"/>
                <a:ea typeface="微软雅黑" panose="020B0503020204020204" pitchFamily="34" charset="-122"/>
                <a:sym typeface="微软雅黑" panose="020B0503020204020204" pitchFamily="34" charset="-122"/>
              </a:rPr>
              <a:t>个崭新的台阶</a:t>
            </a: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sym typeface="微软雅黑" panose="020B0503020204020204" pitchFamily="34" charset="-122"/>
              </a:rPr>
              <a:t>，步入了一</a:t>
            </a:r>
            <a:r>
              <a:rPr lang="zh-CN" altLang="en-US" sz="1600" dirty="0" smtClean="0">
                <a:solidFill>
                  <a:schemeClr val="tx1">
                    <a:lumMod val="95000"/>
                    <a:lumOff val="5000"/>
                  </a:schemeClr>
                </a:solidFill>
                <a:latin typeface="微软雅黑" panose="020B0503020204020204" pitchFamily="34" charset="-122"/>
                <a:ea typeface="微软雅黑" panose="020B0503020204020204" pitchFamily="34" charset="-122"/>
                <a:sym typeface="微软雅黑" panose="020B0503020204020204" pitchFamily="34" charset="-122"/>
              </a:rPr>
              <a:t>个全新</a:t>
            </a: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sym typeface="微软雅黑" panose="020B0503020204020204" pitchFamily="34" charset="-122"/>
              </a:rPr>
              <a:t>的</a:t>
            </a:r>
            <a:r>
              <a:rPr lang="zh-CN" altLang="en-US" sz="1600" dirty="0" smtClean="0">
                <a:solidFill>
                  <a:schemeClr val="tx1">
                    <a:lumMod val="95000"/>
                    <a:lumOff val="5000"/>
                  </a:schemeClr>
                </a:solidFill>
                <a:latin typeface="微软雅黑" panose="020B0503020204020204" pitchFamily="34" charset="-122"/>
                <a:ea typeface="微软雅黑" panose="020B0503020204020204" pitchFamily="34" charset="-122"/>
                <a:sym typeface="微软雅黑" panose="020B0503020204020204" pitchFamily="34" charset="-122"/>
              </a:rPr>
              <a:t>发展阶段，事业蒸蒸日上。  </a:t>
            </a:r>
            <a:endPar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589" name="TextBox 22"/>
          <p:cNvSpPr txBox="1">
            <a:spLocks noChangeArrowheads="1"/>
          </p:cNvSpPr>
          <p:nvPr/>
        </p:nvSpPr>
        <p:spPr bwMode="auto">
          <a:xfrm>
            <a:off x="1219994" y="1196461"/>
            <a:ext cx="1539881" cy="46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400" dirty="0">
                <a:solidFill>
                  <a:srgbClr val="0282D0"/>
                </a:solidFill>
                <a:latin typeface="微软雅黑" panose="020B0503020204020204" pitchFamily="34" charset="-122"/>
                <a:ea typeface="微软雅黑" panose="020B0503020204020204" pitchFamily="34" charset="-122"/>
              </a:rPr>
              <a:t>PREFACE</a:t>
            </a:r>
            <a:endParaRPr lang="en-US" altLang="zh-CN" sz="2400" dirty="0">
              <a:solidFill>
                <a:srgbClr val="0282D0"/>
              </a:solidFill>
              <a:latin typeface="微软雅黑" panose="020B0503020204020204" pitchFamily="34" charset="-122"/>
              <a:ea typeface="微软雅黑" panose="020B0503020204020204" pitchFamily="34" charset="-122"/>
            </a:endParaRPr>
          </a:p>
        </p:txBody>
      </p:sp>
      <p:pic>
        <p:nvPicPr>
          <p:cNvPr id="14" name="Picture 28" descr="E:\我图PPT\00001PNG素材\底边条\分层菱形.png"/>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4837" y="-812877"/>
            <a:ext cx="9150426" cy="10192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8" descr="E:\我图PPT\00001PNG素材\底边条\分层菱形.png"/>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61363" y="4938746"/>
            <a:ext cx="9315490" cy="10192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24579"/>
                                        </p:tgtEl>
                                        <p:attrNameLst>
                                          <p:attrName>style.visibility</p:attrName>
                                        </p:attrNameLst>
                                      </p:cBhvr>
                                      <p:to>
                                        <p:strVal val="visible"/>
                                      </p:to>
                                    </p:set>
                                    <p:anim calcmode="lin" valueType="num">
                                      <p:cBhvr additive="base">
                                        <p:cTn id="15" dur="500" fill="hold"/>
                                        <p:tgtEl>
                                          <p:spTgt spid="24579"/>
                                        </p:tgtEl>
                                        <p:attrNameLst>
                                          <p:attrName>ppt_x</p:attrName>
                                        </p:attrNameLst>
                                      </p:cBhvr>
                                      <p:tavLst>
                                        <p:tav tm="0">
                                          <p:val>
                                            <p:strVal val="0-#ppt_w/2"/>
                                          </p:val>
                                        </p:tav>
                                        <p:tav tm="100000">
                                          <p:val>
                                            <p:strVal val="#ppt_x"/>
                                          </p:val>
                                        </p:tav>
                                      </p:tavLst>
                                    </p:anim>
                                    <p:anim calcmode="lin" valueType="num">
                                      <p:cBhvr additive="base">
                                        <p:cTn id="16" dur="500" fill="hold"/>
                                        <p:tgtEl>
                                          <p:spTgt spid="24579"/>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24578"/>
                                        </p:tgtEl>
                                        <p:attrNameLst>
                                          <p:attrName>style.visibility</p:attrName>
                                        </p:attrNameLst>
                                      </p:cBhvr>
                                      <p:to>
                                        <p:strVal val="visible"/>
                                      </p:to>
                                    </p:set>
                                    <p:anim calcmode="lin" valueType="num">
                                      <p:cBhvr additive="base">
                                        <p:cTn id="20" dur="500" fill="hold"/>
                                        <p:tgtEl>
                                          <p:spTgt spid="24578"/>
                                        </p:tgtEl>
                                        <p:attrNameLst>
                                          <p:attrName>ppt_x</p:attrName>
                                        </p:attrNameLst>
                                      </p:cBhvr>
                                      <p:tavLst>
                                        <p:tav tm="0">
                                          <p:val>
                                            <p:strVal val="1+#ppt_w/2"/>
                                          </p:val>
                                        </p:tav>
                                        <p:tav tm="100000">
                                          <p:val>
                                            <p:strVal val="#ppt_x"/>
                                          </p:val>
                                        </p:tav>
                                      </p:tavLst>
                                    </p:anim>
                                    <p:anim calcmode="lin" valueType="num">
                                      <p:cBhvr additive="base">
                                        <p:cTn id="21" dur="500" fill="hold"/>
                                        <p:tgtEl>
                                          <p:spTgt spid="24578"/>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47" presetClass="entr" presetSubtype="0" fill="hold" grpId="0" nodeType="afterEffect">
                                  <p:stCondLst>
                                    <p:cond delay="0"/>
                                  </p:stCondLst>
                                  <p:childTnLst>
                                    <p:set>
                                      <p:cBhvr>
                                        <p:cTn id="24" dur="1" fill="hold">
                                          <p:stCondLst>
                                            <p:cond delay="0"/>
                                          </p:stCondLst>
                                        </p:cTn>
                                        <p:tgtEl>
                                          <p:spTgt spid="24589"/>
                                        </p:tgtEl>
                                        <p:attrNameLst>
                                          <p:attrName>style.visibility</p:attrName>
                                        </p:attrNameLst>
                                      </p:cBhvr>
                                      <p:to>
                                        <p:strVal val="visible"/>
                                      </p:to>
                                    </p:set>
                                    <p:animEffect transition="in" filter="fade">
                                      <p:cBhvr>
                                        <p:cTn id="25" dur="500"/>
                                        <p:tgtEl>
                                          <p:spTgt spid="24589"/>
                                        </p:tgtEl>
                                      </p:cBhvr>
                                    </p:animEffect>
                                    <p:anim calcmode="lin" valueType="num">
                                      <p:cBhvr>
                                        <p:cTn id="26" dur="500" fill="hold"/>
                                        <p:tgtEl>
                                          <p:spTgt spid="24589"/>
                                        </p:tgtEl>
                                        <p:attrNameLst>
                                          <p:attrName>ppt_x</p:attrName>
                                        </p:attrNameLst>
                                      </p:cBhvr>
                                      <p:tavLst>
                                        <p:tav tm="0">
                                          <p:val>
                                            <p:strVal val="#ppt_x"/>
                                          </p:val>
                                        </p:tav>
                                        <p:tav tm="100000">
                                          <p:val>
                                            <p:strVal val="#ppt_x"/>
                                          </p:val>
                                        </p:tav>
                                      </p:tavLst>
                                    </p:anim>
                                    <p:anim calcmode="lin" valueType="num">
                                      <p:cBhvr>
                                        <p:cTn id="27" dur="500" fill="hold"/>
                                        <p:tgtEl>
                                          <p:spTgt spid="24589"/>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1" presetClass="entr" presetSubtype="0" fill="hold" nodeType="afterEffect">
                                  <p:stCondLst>
                                    <p:cond delay="0"/>
                                  </p:stCondLst>
                                  <p:iterate type="lt">
                                    <p:tmPct val="10000"/>
                                  </p:iterate>
                                  <p:childTnLst>
                                    <p:set>
                                      <p:cBhvr>
                                        <p:cTn id="30" dur="1" fill="hold">
                                          <p:stCondLst>
                                            <p:cond delay="0"/>
                                          </p:stCondLst>
                                        </p:cTn>
                                        <p:tgtEl>
                                          <p:spTgt spid="24588">
                                            <p:txEl>
                                              <p:pRg st="0" end="0"/>
                                            </p:txEl>
                                          </p:spTgt>
                                        </p:tgtEl>
                                        <p:attrNameLst>
                                          <p:attrName>style.visibility</p:attrName>
                                        </p:attrNameLst>
                                      </p:cBhvr>
                                      <p:to>
                                        <p:strVal val="visible"/>
                                      </p:to>
                                    </p:set>
                                    <p:anim calcmode="lin" valueType="num">
                                      <p:cBhvr>
                                        <p:cTn id="31" dur="500" fill="hold"/>
                                        <p:tgtEl>
                                          <p:spTgt spid="2458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24588">
                                            <p:txEl>
                                              <p:pRg st="0" end="0"/>
                                            </p:txEl>
                                          </p:spTgt>
                                        </p:tgtEl>
                                        <p:attrNameLst>
                                          <p:attrName>ppt_y</p:attrName>
                                        </p:attrNameLst>
                                      </p:cBhvr>
                                      <p:tavLst>
                                        <p:tav tm="0">
                                          <p:val>
                                            <p:strVal val="#ppt_y"/>
                                          </p:val>
                                        </p:tav>
                                        <p:tav tm="100000">
                                          <p:val>
                                            <p:strVal val="#ppt_y"/>
                                          </p:val>
                                        </p:tav>
                                      </p:tavLst>
                                    </p:anim>
                                    <p:anim calcmode="lin" valueType="num">
                                      <p:cBhvr>
                                        <p:cTn id="33" dur="500" fill="hold"/>
                                        <p:tgtEl>
                                          <p:spTgt spid="2458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2458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24588">
                                            <p:txEl>
                                              <p:pRg st="0" end="0"/>
                                            </p:txEl>
                                          </p:spTgt>
                                        </p:tgtEl>
                                      </p:cBhvr>
                                    </p:animEffect>
                                  </p:childTnLst>
                                </p:cTn>
                              </p:par>
                            </p:childTnLst>
                          </p:cTn>
                        </p:par>
                        <p:par>
                          <p:cTn id="36" fill="hold">
                            <p:stCondLst>
                              <p:cond delay="4400"/>
                            </p:stCondLst>
                            <p:childTnLst>
                              <p:par>
                                <p:cTn id="37" presetID="41" presetClass="entr" presetSubtype="0" fill="hold" nodeType="afterEffect">
                                  <p:stCondLst>
                                    <p:cond delay="0"/>
                                  </p:stCondLst>
                                  <p:iterate type="lt">
                                    <p:tmPct val="5625"/>
                                  </p:iterate>
                                  <p:childTnLst>
                                    <p:set>
                                      <p:cBhvr>
                                        <p:cTn id="38" dur="1" fill="hold">
                                          <p:stCondLst>
                                            <p:cond delay="0"/>
                                          </p:stCondLst>
                                        </p:cTn>
                                        <p:tgtEl>
                                          <p:spTgt spid="24588">
                                            <p:txEl>
                                              <p:pRg st="1" end="1"/>
                                            </p:txEl>
                                          </p:spTgt>
                                        </p:tgtEl>
                                        <p:attrNameLst>
                                          <p:attrName>style.visibility</p:attrName>
                                        </p:attrNameLst>
                                      </p:cBhvr>
                                      <p:to>
                                        <p:strVal val="visible"/>
                                      </p:to>
                                    </p:set>
                                    <p:anim calcmode="lin" valueType="num">
                                      <p:cBhvr>
                                        <p:cTn id="39" dur="500" fill="hold"/>
                                        <p:tgtEl>
                                          <p:spTgt spid="2458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24588">
                                            <p:txEl>
                                              <p:pRg st="1" end="1"/>
                                            </p:txEl>
                                          </p:spTgt>
                                        </p:tgtEl>
                                        <p:attrNameLst>
                                          <p:attrName>ppt_y</p:attrName>
                                        </p:attrNameLst>
                                      </p:cBhvr>
                                      <p:tavLst>
                                        <p:tav tm="0">
                                          <p:val>
                                            <p:strVal val="#ppt_y"/>
                                          </p:val>
                                        </p:tav>
                                        <p:tav tm="100000">
                                          <p:val>
                                            <p:strVal val="#ppt_y"/>
                                          </p:val>
                                        </p:tav>
                                      </p:tavLst>
                                    </p:anim>
                                    <p:anim calcmode="lin" valueType="num">
                                      <p:cBhvr>
                                        <p:cTn id="41" dur="500" fill="hold"/>
                                        <p:tgtEl>
                                          <p:spTgt spid="2458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2458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24588">
                                            <p:txEl>
                                              <p:pRg st="1" end="1"/>
                                            </p:txEl>
                                          </p:spTgt>
                                        </p:tgtEl>
                                      </p:cBhvr>
                                    </p:animEffect>
                                  </p:childTnLst>
                                </p:cTn>
                              </p:par>
                              <p:par>
                                <p:cTn id="44" presetID="10" presetClass="entr" presetSubtype="0" fill="hold" grpId="0" nodeType="withEffect">
                                  <p:stCondLst>
                                    <p:cond delay="3400"/>
                                  </p:stCondLst>
                                  <p:childTnLst>
                                    <p:set>
                                      <p:cBhvr>
                                        <p:cTn id="45" dur="1" fill="hold">
                                          <p:stCondLst>
                                            <p:cond delay="0"/>
                                          </p:stCondLst>
                                        </p:cTn>
                                        <p:tgtEl>
                                          <p:spTgt spid="24588"/>
                                        </p:tgtEl>
                                        <p:attrNameLst>
                                          <p:attrName>style.visibility</p:attrName>
                                        </p:attrNameLst>
                                      </p:cBhvr>
                                      <p:to>
                                        <p:strVal val="visible"/>
                                      </p:to>
                                    </p:set>
                                    <p:anim calcmode="lin" valueType="num">
                                      <p:cBhvr>
                                        <p:cTn id="46" dur="1700" fill="hold"/>
                                        <p:tgtEl>
                                          <p:spTgt spid="24588"/>
                                        </p:tgtEl>
                                        <p:attrNameLst>
                                          <p:attrName>ppt_w</p:attrName>
                                        </p:attrNameLst>
                                      </p:cBhvr>
                                      <p:tavLst>
                                        <p:tav tm="0">
                                          <p:val>
                                            <p:fltVal val="0"/>
                                          </p:val>
                                        </p:tav>
                                        <p:tav tm="100000">
                                          <p:val>
                                            <p:strVal val="#ppt_w"/>
                                          </p:val>
                                        </p:tav>
                                      </p:tavLst>
                                    </p:anim>
                                    <p:anim calcmode="lin" valueType="num">
                                      <p:cBhvr>
                                        <p:cTn id="47" dur="1700" fill="hold"/>
                                        <p:tgtEl>
                                          <p:spTgt spid="24588"/>
                                        </p:tgtEl>
                                        <p:attrNameLst>
                                          <p:attrName>ppt_h</p:attrName>
                                        </p:attrNameLst>
                                      </p:cBhvr>
                                      <p:tavLst>
                                        <p:tav tm="0">
                                          <p:val>
                                            <p:fltVal val="0"/>
                                          </p:val>
                                        </p:tav>
                                        <p:tav tm="100000">
                                          <p:val>
                                            <p:strVal val="#ppt_h"/>
                                          </p:val>
                                        </p:tav>
                                      </p:tavLst>
                                    </p:anim>
                                    <p:animEffect transition="in" filter="fade">
                                      <p:cBhvr>
                                        <p:cTn id="48" dur="1700"/>
                                        <p:tgtEl>
                                          <p:spTgt spid="24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animBg="1" autoUpdateAnimBg="0"/>
      <p:bldP spid="24588" grpId="0" autoUpdateAnimBg="0"/>
      <p:bldP spid="24589"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AutoShape 5"/>
          <p:cNvSpPr>
            <a:spLocks noChangeArrowheads="1"/>
          </p:cNvSpPr>
          <p:nvPr/>
        </p:nvSpPr>
        <p:spPr bwMode="auto">
          <a:xfrm rot="10800000">
            <a:off x="985575" y="2958466"/>
            <a:ext cx="2689960" cy="754680"/>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chemeClr val="accent1">
              <a:lumMod val="50000"/>
              <a:lumOff val="5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72190" tIns="36096" rIns="72190" bIns="36096" rtlCol="0" anchor="ctr"/>
          <a:lstStyle/>
          <a:p>
            <a:pPr algn="ctr"/>
            <a:endParaRPr lang="zh-CN" altLang="en-US" dirty="0"/>
          </a:p>
        </p:txBody>
      </p:sp>
      <p:sp>
        <p:nvSpPr>
          <p:cNvPr id="21" name="AutoShape 3"/>
          <p:cNvSpPr>
            <a:spLocks noChangeArrowheads="1"/>
          </p:cNvSpPr>
          <p:nvPr/>
        </p:nvSpPr>
        <p:spPr bwMode="auto">
          <a:xfrm rot="10800000">
            <a:off x="1783172" y="1927440"/>
            <a:ext cx="1094768" cy="305585"/>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rgbClr val="00B0F0"/>
          </a:solidFill>
          <a:ln>
            <a:noFill/>
          </a:ln>
        </p:spPr>
        <p:style>
          <a:lnRef idx="2">
            <a:schemeClr val="accent5">
              <a:shade val="50000"/>
            </a:schemeClr>
          </a:lnRef>
          <a:fillRef idx="1">
            <a:schemeClr val="accent5"/>
          </a:fillRef>
          <a:effectRef idx="0">
            <a:schemeClr val="accent5"/>
          </a:effectRef>
          <a:fontRef idx="minor">
            <a:schemeClr val="lt1"/>
          </a:fontRef>
        </p:style>
        <p:txBody>
          <a:bodyPr lIns="72190" tIns="36096" rIns="72190" bIns="36096" rtlCol="0" anchor="ctr"/>
          <a:lstStyle/>
          <a:p>
            <a:pPr algn="ctr"/>
            <a:endParaRPr lang="zh-CN" altLang="en-US" dirty="0"/>
          </a:p>
        </p:txBody>
      </p:sp>
      <p:sp>
        <p:nvSpPr>
          <p:cNvPr id="22" name="AutoShape 6"/>
          <p:cNvSpPr>
            <a:spLocks noChangeArrowheads="1"/>
          </p:cNvSpPr>
          <p:nvPr/>
        </p:nvSpPr>
        <p:spPr bwMode="auto">
          <a:xfrm>
            <a:off x="1987832" y="1254888"/>
            <a:ext cx="685446" cy="583767"/>
          </a:xfrm>
          <a:prstGeom prst="triangle">
            <a:avLst>
              <a:gd name="adj" fmla="val 50000"/>
            </a:avLst>
          </a:prstGeom>
          <a:solidFill>
            <a:schemeClr val="accent1">
              <a:lumMod val="25000"/>
              <a:lumOff val="75000"/>
            </a:schemeClr>
          </a:solidFill>
          <a:ln>
            <a:noFill/>
          </a:ln>
        </p:spPr>
        <p:style>
          <a:lnRef idx="2">
            <a:schemeClr val="dk1">
              <a:shade val="50000"/>
            </a:schemeClr>
          </a:lnRef>
          <a:fillRef idx="1">
            <a:schemeClr val="dk1"/>
          </a:fillRef>
          <a:effectRef idx="0">
            <a:schemeClr val="dk1"/>
          </a:effectRef>
          <a:fontRef idx="minor">
            <a:schemeClr val="lt1"/>
          </a:fontRef>
        </p:style>
        <p:txBody>
          <a:bodyPr lIns="72190" tIns="36096" rIns="72190" bIns="36096" rtlCol="0" anchor="ctr"/>
          <a:lstStyle/>
          <a:p>
            <a:pPr algn="ctr"/>
            <a:endParaRPr lang="zh-CN" altLang="en-US" dirty="0"/>
          </a:p>
        </p:txBody>
      </p:sp>
      <p:sp>
        <p:nvSpPr>
          <p:cNvPr id="23" name="AutoShape 4"/>
          <p:cNvSpPr>
            <a:spLocks noChangeArrowheads="1"/>
          </p:cNvSpPr>
          <p:nvPr/>
        </p:nvSpPr>
        <p:spPr bwMode="auto">
          <a:xfrm rot="10800000">
            <a:off x="1455903" y="2354722"/>
            <a:ext cx="1749306" cy="491651"/>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rgbClr val="009BD2"/>
          </a:solidFill>
          <a:ln>
            <a:noFill/>
          </a:ln>
        </p:spPr>
        <p:style>
          <a:lnRef idx="2">
            <a:schemeClr val="dk1">
              <a:shade val="50000"/>
            </a:schemeClr>
          </a:lnRef>
          <a:fillRef idx="1">
            <a:schemeClr val="dk1"/>
          </a:fillRef>
          <a:effectRef idx="0">
            <a:schemeClr val="dk1"/>
          </a:effectRef>
          <a:fontRef idx="minor">
            <a:schemeClr val="lt1"/>
          </a:fontRef>
        </p:style>
        <p:txBody>
          <a:bodyPr lIns="72190" tIns="36096" rIns="72190" bIns="36096" rtlCol="0" anchor="ctr"/>
          <a:lstStyle/>
          <a:p>
            <a:pPr algn="ctr"/>
            <a:endParaRPr lang="zh-CN" altLang="en-US" dirty="0"/>
          </a:p>
        </p:txBody>
      </p:sp>
      <p:sp>
        <p:nvSpPr>
          <p:cNvPr id="24" name="AutoShape 5"/>
          <p:cNvSpPr>
            <a:spLocks noChangeArrowheads="1"/>
          </p:cNvSpPr>
          <p:nvPr/>
        </p:nvSpPr>
        <p:spPr bwMode="auto">
          <a:xfrm rot="10800000">
            <a:off x="543823" y="3809353"/>
            <a:ext cx="3573466" cy="707557"/>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 name="connsiteX0" fmla="*/ 0 w 20550"/>
              <a:gd name="connsiteY0" fmla="*/ 611 h 21600"/>
              <a:gd name="connsiteX1" fmla="*/ 2378 w 20550"/>
              <a:gd name="connsiteY1" fmla="*/ 21600 h 21600"/>
              <a:gd name="connsiteX2" fmla="*/ 17122 w 20550"/>
              <a:gd name="connsiteY2" fmla="*/ 21600 h 21600"/>
              <a:gd name="connsiteX3" fmla="*/ 20550 w 20550"/>
              <a:gd name="connsiteY3" fmla="*/ 0 h 21600"/>
              <a:gd name="connsiteX4" fmla="*/ 0 w 20550"/>
              <a:gd name="connsiteY4" fmla="*/ 611 h 21600"/>
              <a:gd name="connsiteX0-1" fmla="*/ 0 w 19214"/>
              <a:gd name="connsiteY0-2" fmla="*/ 306 h 21295"/>
              <a:gd name="connsiteX1-3" fmla="*/ 2378 w 19214"/>
              <a:gd name="connsiteY1-4" fmla="*/ 21295 h 21295"/>
              <a:gd name="connsiteX2-5" fmla="*/ 17122 w 19214"/>
              <a:gd name="connsiteY2-6" fmla="*/ 21295 h 21295"/>
              <a:gd name="connsiteX3-7" fmla="*/ 19214 w 19214"/>
              <a:gd name="connsiteY3-8" fmla="*/ 0 h 21295"/>
              <a:gd name="connsiteX4-9" fmla="*/ 0 w 19214"/>
              <a:gd name="connsiteY4-10" fmla="*/ 306 h 21295"/>
              <a:gd name="connsiteX0-11" fmla="*/ 0 w 19071"/>
              <a:gd name="connsiteY0-12" fmla="*/ 1 h 21295"/>
              <a:gd name="connsiteX1-13" fmla="*/ 2235 w 19071"/>
              <a:gd name="connsiteY1-14" fmla="*/ 21295 h 21295"/>
              <a:gd name="connsiteX2-15" fmla="*/ 16979 w 19071"/>
              <a:gd name="connsiteY2-16" fmla="*/ 21295 h 21295"/>
              <a:gd name="connsiteX3-17" fmla="*/ 19071 w 19071"/>
              <a:gd name="connsiteY3-18" fmla="*/ 0 h 21295"/>
              <a:gd name="connsiteX4-19" fmla="*/ 0 w 19071"/>
              <a:gd name="connsiteY4-20" fmla="*/ 1 h 212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071" h="21295">
                <a:moveTo>
                  <a:pt x="0" y="1"/>
                </a:moveTo>
                <a:lnTo>
                  <a:pt x="2235" y="21295"/>
                </a:lnTo>
                <a:lnTo>
                  <a:pt x="16979" y="21295"/>
                </a:lnTo>
                <a:lnTo>
                  <a:pt x="19071" y="0"/>
                </a:lnTo>
                <a:lnTo>
                  <a:pt x="0" y="1"/>
                </a:lnTo>
                <a:close/>
              </a:path>
            </a:pathLst>
          </a:cu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lIns="72190" tIns="36096" rIns="72190" bIns="36096" rtlCol="0" anchor="ctr"/>
          <a:lstStyle/>
          <a:p>
            <a:pPr algn="ctr"/>
            <a:endParaRPr lang="zh-CN" altLang="en-US" dirty="0"/>
          </a:p>
        </p:txBody>
      </p:sp>
      <p:cxnSp>
        <p:nvCxnSpPr>
          <p:cNvPr id="25" name="直接连接符 24"/>
          <p:cNvCxnSpPr/>
          <p:nvPr/>
        </p:nvCxnSpPr>
        <p:spPr>
          <a:xfrm>
            <a:off x="2356459" y="1575301"/>
            <a:ext cx="2824806"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6" name="直接连接符 25"/>
          <p:cNvCxnSpPr/>
          <p:nvPr/>
        </p:nvCxnSpPr>
        <p:spPr>
          <a:xfrm>
            <a:off x="2345535" y="2079198"/>
            <a:ext cx="2835732"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7" name="直接连接符 26"/>
          <p:cNvCxnSpPr/>
          <p:nvPr/>
        </p:nvCxnSpPr>
        <p:spPr>
          <a:xfrm>
            <a:off x="2356459" y="2601994"/>
            <a:ext cx="2824806"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8" name="直接连接符 27"/>
          <p:cNvCxnSpPr/>
          <p:nvPr/>
        </p:nvCxnSpPr>
        <p:spPr>
          <a:xfrm>
            <a:off x="2330556" y="3367070"/>
            <a:ext cx="2850712"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9" name="直接连接符 28"/>
          <p:cNvCxnSpPr/>
          <p:nvPr/>
        </p:nvCxnSpPr>
        <p:spPr>
          <a:xfrm>
            <a:off x="2330556" y="4124525"/>
            <a:ext cx="2850712"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sp>
        <p:nvSpPr>
          <p:cNvPr id="30" name="TextBox 29"/>
          <p:cNvSpPr txBox="1"/>
          <p:nvPr/>
        </p:nvSpPr>
        <p:spPr>
          <a:xfrm>
            <a:off x="5316735" y="3986451"/>
            <a:ext cx="2767516" cy="748135"/>
          </a:xfrm>
          <a:prstGeom prst="rect">
            <a:avLst/>
          </a:prstGeom>
          <a:noFill/>
        </p:spPr>
        <p:txBody>
          <a:bodyPr wrap="square" lIns="72190" tIns="36096" rIns="72190" bIns="36096" rtlCol="0">
            <a:spAutoFit/>
          </a:bodyPr>
          <a:lstStyle/>
          <a:p>
            <a:pPr>
              <a:lnSpc>
                <a:spcPct val="130000"/>
              </a:lnSpc>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a:t>
            </a:r>
            <a:r>
              <a:rPr lang="zh-CN" altLang="en-US" sz="1100">
                <a:solidFill>
                  <a:schemeClr val="tx1">
                    <a:lumMod val="75000"/>
                    <a:lumOff val="25000"/>
                  </a:schemeClr>
                </a:solidFill>
                <a:latin typeface="微软雅黑" panose="020B0503020204020204" pitchFamily="34" charset="-122"/>
                <a:ea typeface="微软雅黑" panose="020B0503020204020204" pitchFamily="34" charset="-122"/>
              </a:rPr>
              <a:t>选择粘贴，并选择只保留文字。</a:t>
            </a:r>
            <a:endParaRPr lang="zh-CN" altLang="en-US" sz="11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TextBox 30"/>
          <p:cNvSpPr txBox="1"/>
          <p:nvPr/>
        </p:nvSpPr>
        <p:spPr>
          <a:xfrm>
            <a:off x="4326550" y="3754369"/>
            <a:ext cx="876447" cy="292206"/>
          </a:xfrm>
          <a:prstGeom prst="rect">
            <a:avLst/>
          </a:prstGeom>
          <a:noFill/>
        </p:spPr>
        <p:txBody>
          <a:bodyPr wrap="none" lIns="72190" tIns="36096" rIns="72190" bIns="36096" rtlCol="0">
            <a:spAutoFit/>
          </a:bodyPr>
          <a:lstStyle/>
          <a:p>
            <a:pPr algn="ct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TextBox 31"/>
          <p:cNvSpPr txBox="1"/>
          <p:nvPr/>
        </p:nvSpPr>
        <p:spPr>
          <a:xfrm>
            <a:off x="5316735" y="3233591"/>
            <a:ext cx="2767516" cy="748135"/>
          </a:xfrm>
          <a:prstGeom prst="rect">
            <a:avLst/>
          </a:prstGeom>
          <a:noFill/>
        </p:spPr>
        <p:txBody>
          <a:bodyPr wrap="square" lIns="72190" tIns="36096" rIns="72190" bIns="36096" rtlCol="0">
            <a:spAutoFit/>
          </a:bodyPr>
          <a:lstStyle/>
          <a:p>
            <a:pPr>
              <a:lnSpc>
                <a:spcPct val="130000"/>
              </a:lnSpc>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a:t>
            </a:r>
            <a:r>
              <a:rPr lang="zh-CN" altLang="en-US" sz="1100">
                <a:solidFill>
                  <a:schemeClr val="tx1">
                    <a:lumMod val="75000"/>
                    <a:lumOff val="25000"/>
                  </a:schemeClr>
                </a:solidFill>
                <a:latin typeface="微软雅黑" panose="020B0503020204020204" pitchFamily="34" charset="-122"/>
                <a:ea typeface="微软雅黑" panose="020B0503020204020204" pitchFamily="34" charset="-122"/>
              </a:rPr>
              <a:t>选择粘贴，并选择只保留文字。</a:t>
            </a:r>
            <a:endParaRPr lang="zh-CN" altLang="en-US" sz="11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3" name="TextBox 32"/>
          <p:cNvSpPr txBox="1"/>
          <p:nvPr/>
        </p:nvSpPr>
        <p:spPr>
          <a:xfrm>
            <a:off x="4326550" y="3008325"/>
            <a:ext cx="876447" cy="292206"/>
          </a:xfrm>
          <a:prstGeom prst="rect">
            <a:avLst/>
          </a:prstGeom>
          <a:noFill/>
        </p:spPr>
        <p:txBody>
          <a:bodyPr wrap="none" lIns="72190" tIns="36096" rIns="72190" bIns="36096" rtlCol="0">
            <a:spAutoFit/>
          </a:bodyPr>
          <a:lstStyle/>
          <a:p>
            <a:pPr algn="ct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4" name="TextBox 33"/>
          <p:cNvSpPr txBox="1"/>
          <p:nvPr/>
        </p:nvSpPr>
        <p:spPr>
          <a:xfrm>
            <a:off x="5316735" y="2498796"/>
            <a:ext cx="2767516" cy="748135"/>
          </a:xfrm>
          <a:prstGeom prst="rect">
            <a:avLst/>
          </a:prstGeom>
          <a:noFill/>
        </p:spPr>
        <p:txBody>
          <a:bodyPr wrap="square" lIns="72190" tIns="36096" rIns="72190" bIns="36096" rtlCol="0">
            <a:spAutoFit/>
          </a:bodyPr>
          <a:lstStyle/>
          <a:p>
            <a:pPr>
              <a:lnSpc>
                <a:spcPct val="130000"/>
              </a:lnSpc>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a:t>
            </a:r>
            <a:r>
              <a:rPr lang="zh-CN" altLang="en-US" sz="1100">
                <a:solidFill>
                  <a:schemeClr val="tx1">
                    <a:lumMod val="75000"/>
                    <a:lumOff val="25000"/>
                  </a:schemeClr>
                </a:solidFill>
                <a:latin typeface="微软雅黑" panose="020B0503020204020204" pitchFamily="34" charset="-122"/>
                <a:ea typeface="微软雅黑" panose="020B0503020204020204" pitchFamily="34" charset="-122"/>
              </a:rPr>
              <a:t>选择粘贴，并选择只保留文字。</a:t>
            </a:r>
            <a:endParaRPr lang="zh-CN" altLang="en-US" sz="11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5" name="TextBox 34"/>
          <p:cNvSpPr txBox="1"/>
          <p:nvPr/>
        </p:nvSpPr>
        <p:spPr>
          <a:xfrm>
            <a:off x="4326550" y="2250754"/>
            <a:ext cx="876447" cy="292206"/>
          </a:xfrm>
          <a:prstGeom prst="rect">
            <a:avLst/>
          </a:prstGeom>
          <a:noFill/>
        </p:spPr>
        <p:txBody>
          <a:bodyPr wrap="none" lIns="72190" tIns="36096" rIns="72190" bIns="36096" rtlCol="0">
            <a:spAutoFit/>
          </a:bodyPr>
          <a:lstStyle/>
          <a:p>
            <a:pPr algn="ct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6" name="TextBox 35"/>
          <p:cNvSpPr txBox="1"/>
          <p:nvPr/>
        </p:nvSpPr>
        <p:spPr>
          <a:xfrm>
            <a:off x="5316735" y="1942166"/>
            <a:ext cx="2767516" cy="748135"/>
          </a:xfrm>
          <a:prstGeom prst="rect">
            <a:avLst/>
          </a:prstGeom>
          <a:noFill/>
        </p:spPr>
        <p:txBody>
          <a:bodyPr wrap="square" lIns="72190" tIns="36096" rIns="72190" bIns="36096" rtlCol="0">
            <a:spAutoFit/>
          </a:bodyPr>
          <a:lstStyle/>
          <a:p>
            <a:pPr>
              <a:lnSpc>
                <a:spcPct val="130000"/>
              </a:lnSpc>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7" name="TextBox 36"/>
          <p:cNvSpPr txBox="1"/>
          <p:nvPr/>
        </p:nvSpPr>
        <p:spPr>
          <a:xfrm>
            <a:off x="4326550" y="1736033"/>
            <a:ext cx="876447" cy="292206"/>
          </a:xfrm>
          <a:prstGeom prst="rect">
            <a:avLst/>
          </a:prstGeom>
          <a:noFill/>
        </p:spPr>
        <p:txBody>
          <a:bodyPr wrap="none" lIns="72190" tIns="36096" rIns="72190" bIns="36096" rtlCol="0">
            <a:spAutoFit/>
          </a:bodyPr>
          <a:lstStyle/>
          <a:p>
            <a:pPr algn="ct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8" name="TextBox 37"/>
          <p:cNvSpPr txBox="1"/>
          <p:nvPr/>
        </p:nvSpPr>
        <p:spPr>
          <a:xfrm>
            <a:off x="5316735" y="1422157"/>
            <a:ext cx="2767516" cy="748135"/>
          </a:xfrm>
          <a:prstGeom prst="rect">
            <a:avLst/>
          </a:prstGeom>
          <a:noFill/>
        </p:spPr>
        <p:txBody>
          <a:bodyPr wrap="square" lIns="72190" tIns="36096" rIns="72190" bIns="36096" rtlCol="0">
            <a:spAutoFit/>
          </a:bodyPr>
          <a:lstStyle/>
          <a:p>
            <a:pPr>
              <a:lnSpc>
                <a:spcPct val="130000"/>
              </a:lnSpc>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9" name="TextBox 38"/>
          <p:cNvSpPr txBox="1"/>
          <p:nvPr/>
        </p:nvSpPr>
        <p:spPr>
          <a:xfrm>
            <a:off x="4326550" y="1216022"/>
            <a:ext cx="876447" cy="292206"/>
          </a:xfrm>
          <a:prstGeom prst="rect">
            <a:avLst/>
          </a:prstGeom>
          <a:noFill/>
        </p:spPr>
        <p:txBody>
          <a:bodyPr wrap="none" lIns="72190" tIns="36096" rIns="72190" bIns="36096" rtlCol="0">
            <a:spAutoFit/>
          </a:bodyPr>
          <a:lstStyle/>
          <a:p>
            <a:pPr algn="ct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40" name="Picture 28" descr="E:\我图PPT\00001PNG素材\底边条\分层菱形.png"/>
          <p:cNvPicPr>
            <a:picLocks noChangeAspect="1" noChangeArrowheads="1"/>
          </p:cNvPicPr>
          <p:nvPr/>
        </p:nvPicPr>
        <p:blipFill rotWithShape="1">
          <a:blip r:embed="rId1">
            <a:extLst>
              <a:ext uri="{BEBA8EAE-BF5A-486C-A8C5-ECC9F3942E4B}">
                <a14:imgProps xmlns:a14="http://schemas.microsoft.com/office/drawing/2010/main">
                  <a14:imgLayer r:embed="rId2">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9526" y="4905608"/>
            <a:ext cx="9148423" cy="76423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8" descr="E:\我图PPT\00001PNG素材\底边条\分层菱形.png"/>
          <p:cNvPicPr>
            <a:picLocks noChangeAspect="1" noChangeArrowheads="1"/>
          </p:cNvPicPr>
          <p:nvPr/>
        </p:nvPicPr>
        <p:blipFill rotWithShape="1">
          <a:blip r:embed="rId1">
            <a:extLst>
              <a:ext uri="{BEBA8EAE-BF5A-486C-A8C5-ECC9F3942E4B}">
                <a14:imgProps xmlns:a14="http://schemas.microsoft.com/office/drawing/2010/main">
                  <a14:imgLayer r:embed="rId2">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9526" y="-550906"/>
            <a:ext cx="9148423" cy="764237"/>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组合 3"/>
          <p:cNvGrpSpPr/>
          <p:nvPr/>
        </p:nvGrpSpPr>
        <p:grpSpPr bwMode="auto">
          <a:xfrm>
            <a:off x="471570" y="198500"/>
            <a:ext cx="3453412" cy="543093"/>
            <a:chOff x="0" y="0"/>
            <a:chExt cx="3452079" cy="542182"/>
          </a:xfrm>
        </p:grpSpPr>
        <p:grpSp>
          <p:nvGrpSpPr>
            <p:cNvPr id="44" name="组合 2"/>
            <p:cNvGrpSpPr/>
            <p:nvPr/>
          </p:nvGrpSpPr>
          <p:grpSpPr bwMode="auto">
            <a:xfrm>
              <a:off x="0" y="0"/>
              <a:ext cx="3452079" cy="542182"/>
              <a:chOff x="0" y="0"/>
              <a:chExt cx="3452079" cy="542182"/>
            </a:xfrm>
          </p:grpSpPr>
          <p:sp>
            <p:nvSpPr>
              <p:cNvPr id="46" name="圆角矩形 1"/>
              <p:cNvSpPr>
                <a:spLocks noChangeArrowheads="1"/>
              </p:cNvSpPr>
              <p:nvPr/>
            </p:nvSpPr>
            <p:spPr bwMode="auto">
              <a:xfrm>
                <a:off x="507788" y="89263"/>
                <a:ext cx="2872283" cy="41140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7" name="TextBox 29"/>
              <p:cNvSpPr txBox="1">
                <a:spLocks noChangeArrowheads="1"/>
              </p:cNvSpPr>
              <p:nvPr/>
            </p:nvSpPr>
            <p:spPr bwMode="auto">
              <a:xfrm>
                <a:off x="716816" y="130779"/>
                <a:ext cx="2735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在这里填写项目的大标题</a:t>
                </a:r>
                <a:endParaRPr lang="zh-CN" altLang="en-US" sz="160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grpSp>
            <p:nvGrpSpPr>
              <p:cNvPr id="48" name="组合 42"/>
              <p:cNvGrpSpPr/>
              <p:nvPr/>
            </p:nvGrpSpPr>
            <p:grpSpPr bwMode="auto">
              <a:xfrm>
                <a:off x="0" y="0"/>
                <a:ext cx="571760" cy="542182"/>
                <a:chOff x="0" y="0"/>
                <a:chExt cx="713451" cy="676543"/>
              </a:xfrm>
            </p:grpSpPr>
            <p:grpSp>
              <p:nvGrpSpPr>
                <p:cNvPr id="49" name="组合 44"/>
                <p:cNvGrpSpPr/>
                <p:nvPr/>
              </p:nvGrpSpPr>
              <p:grpSpPr bwMode="auto">
                <a:xfrm>
                  <a:off x="0" y="0"/>
                  <a:ext cx="576064" cy="676543"/>
                  <a:chOff x="0" y="0"/>
                  <a:chExt cx="576064" cy="676543"/>
                </a:xfrm>
              </p:grpSpPr>
              <p:sp>
                <p:nvSpPr>
                  <p:cNvPr id="52" name="圆角矩形 48"/>
                  <p:cNvSpPr>
                    <a:spLocks noChangeArrowheads="1"/>
                  </p:cNvSpPr>
                  <p:nvPr/>
                </p:nvSpPr>
                <p:spPr bwMode="auto">
                  <a:xfrm>
                    <a:off x="0" y="0"/>
                    <a:ext cx="576064" cy="67654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53" name="圆角矩形 10"/>
                  <p:cNvSpPr/>
                  <p:nvPr/>
                </p:nvSpPr>
                <p:spPr bwMode="auto">
                  <a:xfrm>
                    <a:off x="13321" y="9524"/>
                    <a:ext cx="540517" cy="667019"/>
                  </a:xfrm>
                  <a:custGeom>
                    <a:avLst/>
                    <a:gdLst>
                      <a:gd name="T0" fmla="*/ 96013 w 567277"/>
                      <a:gd name="T1" fmla="*/ 0 h 849176"/>
                      <a:gd name="T2" fmla="*/ 480051 w 567277"/>
                      <a:gd name="T3" fmla="*/ 0 h 849176"/>
                      <a:gd name="T4" fmla="*/ 567277 w 567277"/>
                      <a:gd name="T5" fmla="*/ 56798 h 849176"/>
                      <a:gd name="T6" fmla="*/ 1834 w 567277"/>
                      <a:gd name="T7" fmla="*/ 849176 h 849176"/>
                      <a:gd name="T8" fmla="*/ 0 w 567277"/>
                      <a:gd name="T9" fmla="*/ 840091 h 849176"/>
                      <a:gd name="T10" fmla="*/ 0 w 567277"/>
                      <a:gd name="T11" fmla="*/ 96013 h 849176"/>
                      <a:gd name="T12" fmla="*/ 96013 w 567277"/>
                      <a:gd name="T13" fmla="*/ 0 h 849176"/>
                    </a:gdLst>
                    <a:ahLst/>
                    <a:cxnLst>
                      <a:cxn ang="0">
                        <a:pos x="T0" y="T1"/>
                      </a:cxn>
                      <a:cxn ang="0">
                        <a:pos x="T2" y="T3"/>
                      </a:cxn>
                      <a:cxn ang="0">
                        <a:pos x="T4" y="T5"/>
                      </a:cxn>
                      <a:cxn ang="0">
                        <a:pos x="T6" y="T7"/>
                      </a:cxn>
                      <a:cxn ang="0">
                        <a:pos x="T8" y="T9"/>
                      </a:cxn>
                      <a:cxn ang="0">
                        <a:pos x="T10" y="T11"/>
                      </a:cxn>
                      <a:cxn ang="0">
                        <a:pos x="T12" y="T13"/>
                      </a:cxn>
                    </a:cxnLst>
                    <a:rect l="0" t="0" r="r" b="b"/>
                    <a:pathLst>
                      <a:path w="567277" h="849176">
                        <a:moveTo>
                          <a:pt x="96013" y="0"/>
                        </a:moveTo>
                        <a:lnTo>
                          <a:pt x="480051" y="0"/>
                        </a:lnTo>
                        <a:cubicBezTo>
                          <a:pt x="519045" y="0"/>
                          <a:pt x="552609" y="23245"/>
                          <a:pt x="567277" y="56798"/>
                        </a:cubicBezTo>
                        <a:cubicBezTo>
                          <a:pt x="244152" y="189919"/>
                          <a:pt x="14842" y="493018"/>
                          <a:pt x="1834" y="849176"/>
                        </a:cubicBezTo>
                        <a:cubicBezTo>
                          <a:pt x="148" y="846275"/>
                          <a:pt x="0" y="843200"/>
                          <a:pt x="0" y="840091"/>
                        </a:cubicBezTo>
                        <a:lnTo>
                          <a:pt x="0" y="96013"/>
                        </a:lnTo>
                        <a:cubicBezTo>
                          <a:pt x="0" y="42986"/>
                          <a:pt x="42986" y="0"/>
                          <a:pt x="96013" y="0"/>
                        </a:cubicBezTo>
                        <a:close/>
                      </a:path>
                    </a:pathLst>
                  </a:custGeom>
                  <a:gradFill rotWithShape="0">
                    <a:gsLst>
                      <a:gs pos="0">
                        <a:schemeClr val="bg1">
                          <a:alpha val="34999"/>
                        </a:schemeClr>
                      </a:gs>
                      <a:gs pos="100000">
                        <a:schemeClr val="tx2"/>
                      </a:gs>
                    </a:gsLst>
                    <a:lin ang="1200000"/>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pic>
              <p:nvPicPr>
                <p:cNvPr id="50" name="图片 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94503" y="184967"/>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图片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94503" y="436995"/>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45" name="图片 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03" y="114282"/>
              <a:ext cx="321250" cy="321250"/>
            </a:xfrm>
            <a:prstGeom prst="rect">
              <a:avLst/>
            </a:prstGeom>
            <a:noFill/>
            <a:ln>
              <a:noFill/>
            </a:ln>
            <a:effectLst>
              <a:outerShdw dist="12700" dir="27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advTm="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barn(inVertical)">
                                          <p:cBhvr>
                                            <p:cTn id="11" dur="500"/>
                                            <p:tgtEl>
                                              <p:spTgt spid="42"/>
                                            </p:tgtEl>
                                          </p:cBhvr>
                                        </p:animEffect>
                                      </p:childTnLst>
                                    </p:cTn>
                                  </p:par>
                                </p:childTnLst>
                              </p:cTn>
                            </p:par>
                            <p:par>
                              <p:cTn id="12" fill="hold">
                                <p:stCondLst>
                                  <p:cond delay="1000"/>
                                </p:stCondLst>
                                <p:childTnLst>
                                  <p:par>
                                    <p:cTn id="13" presetID="15" presetClass="entr" presetSubtype="0"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1000" fill="hold"/>
                                            <p:tgtEl>
                                              <p:spTgt spid="43"/>
                                            </p:tgtEl>
                                            <p:attrNameLst>
                                              <p:attrName>ppt_w</p:attrName>
                                            </p:attrNameLst>
                                          </p:cBhvr>
                                          <p:tavLst>
                                            <p:tav tm="0">
                                              <p:val>
                                                <p:fltVal val="0"/>
                                              </p:val>
                                            </p:tav>
                                            <p:tav tm="100000">
                                              <p:val>
                                                <p:strVal val="#ppt_w"/>
                                              </p:val>
                                            </p:tav>
                                          </p:tavLst>
                                        </p:anim>
                                        <p:anim calcmode="lin" valueType="num">
                                          <p:cBhvr>
                                            <p:cTn id="16" dur="1000" fill="hold"/>
                                            <p:tgtEl>
                                              <p:spTgt spid="43"/>
                                            </p:tgtEl>
                                            <p:attrNameLst>
                                              <p:attrName>ppt_h</p:attrName>
                                            </p:attrNameLst>
                                          </p:cBhvr>
                                          <p:tavLst>
                                            <p:tav tm="0">
                                              <p:val>
                                                <p:fltVal val="0"/>
                                              </p:val>
                                            </p:tav>
                                            <p:tav tm="100000">
                                              <p:val>
                                                <p:strVal val="#ppt_h"/>
                                              </p:val>
                                            </p:tav>
                                          </p:tavLst>
                                        </p:anim>
                                        <p:anim calcmode="lin" valueType="num">
                                          <p:cBhvr>
                                            <p:cTn id="17" dur="1000" fill="hold"/>
                                            <p:tgtEl>
                                              <p:spTgt spid="43"/>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3"/>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2000"/>
                                </p:stCondLst>
                                <p:childTnLst>
                                  <p:par>
                                    <p:cTn id="20" presetID="2" presetClass="entr" presetSubtype="1" fill="hold" grpId="0" nodeType="afterEffect" p14:presetBounceEnd="64000">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14:bounceEnd="64000">
                                          <p:cBhvr additive="base">
                                            <p:cTn id="22" dur="1000" fill="hold"/>
                                            <p:tgtEl>
                                              <p:spTgt spid="24"/>
                                            </p:tgtEl>
                                            <p:attrNameLst>
                                              <p:attrName>ppt_x</p:attrName>
                                            </p:attrNameLst>
                                          </p:cBhvr>
                                          <p:tavLst>
                                            <p:tav tm="0">
                                              <p:val>
                                                <p:strVal val="#ppt_x"/>
                                              </p:val>
                                            </p:tav>
                                            <p:tav tm="100000">
                                              <p:val>
                                                <p:strVal val="#ppt_x"/>
                                              </p:val>
                                            </p:tav>
                                          </p:tavLst>
                                        </p:anim>
                                        <p:anim calcmode="lin" valueType="num" p14:bounceEnd="64000">
                                          <p:cBhvr additive="base">
                                            <p:cTn id="23" dur="1000" fill="hold"/>
                                            <p:tgtEl>
                                              <p:spTgt spid="24"/>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14:presetBounceEnd="64000">
                                      <p:stCondLst>
                                        <p:cond delay="200"/>
                                      </p:stCondLst>
                                      <p:childTnLst>
                                        <p:set>
                                          <p:cBhvr>
                                            <p:cTn id="25" dur="1" fill="hold">
                                              <p:stCondLst>
                                                <p:cond delay="0"/>
                                              </p:stCondLst>
                                            </p:cTn>
                                            <p:tgtEl>
                                              <p:spTgt spid="20"/>
                                            </p:tgtEl>
                                            <p:attrNameLst>
                                              <p:attrName>style.visibility</p:attrName>
                                            </p:attrNameLst>
                                          </p:cBhvr>
                                          <p:to>
                                            <p:strVal val="visible"/>
                                          </p:to>
                                        </p:set>
                                        <p:anim calcmode="lin" valueType="num" p14:bounceEnd="64000">
                                          <p:cBhvr additive="base">
                                            <p:cTn id="26" dur="1000" fill="hold"/>
                                            <p:tgtEl>
                                              <p:spTgt spid="20"/>
                                            </p:tgtEl>
                                            <p:attrNameLst>
                                              <p:attrName>ppt_x</p:attrName>
                                            </p:attrNameLst>
                                          </p:cBhvr>
                                          <p:tavLst>
                                            <p:tav tm="0">
                                              <p:val>
                                                <p:strVal val="#ppt_x"/>
                                              </p:val>
                                            </p:tav>
                                            <p:tav tm="100000">
                                              <p:val>
                                                <p:strVal val="#ppt_x"/>
                                              </p:val>
                                            </p:tav>
                                          </p:tavLst>
                                        </p:anim>
                                        <p:anim calcmode="lin" valueType="num" p14:bounceEnd="64000">
                                          <p:cBhvr additive="base">
                                            <p:cTn id="27" dur="1000" fill="hold"/>
                                            <p:tgtEl>
                                              <p:spTgt spid="20"/>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14:presetBounceEnd="64000">
                                      <p:stCondLst>
                                        <p:cond delay="400"/>
                                      </p:stCondLst>
                                      <p:childTnLst>
                                        <p:set>
                                          <p:cBhvr>
                                            <p:cTn id="29" dur="1" fill="hold">
                                              <p:stCondLst>
                                                <p:cond delay="0"/>
                                              </p:stCondLst>
                                            </p:cTn>
                                            <p:tgtEl>
                                              <p:spTgt spid="23"/>
                                            </p:tgtEl>
                                            <p:attrNameLst>
                                              <p:attrName>style.visibility</p:attrName>
                                            </p:attrNameLst>
                                          </p:cBhvr>
                                          <p:to>
                                            <p:strVal val="visible"/>
                                          </p:to>
                                        </p:set>
                                        <p:anim calcmode="lin" valueType="num" p14:bounceEnd="64000">
                                          <p:cBhvr additive="base">
                                            <p:cTn id="30" dur="1000" fill="hold"/>
                                            <p:tgtEl>
                                              <p:spTgt spid="23"/>
                                            </p:tgtEl>
                                            <p:attrNameLst>
                                              <p:attrName>ppt_x</p:attrName>
                                            </p:attrNameLst>
                                          </p:cBhvr>
                                          <p:tavLst>
                                            <p:tav tm="0">
                                              <p:val>
                                                <p:strVal val="#ppt_x"/>
                                              </p:val>
                                            </p:tav>
                                            <p:tav tm="100000">
                                              <p:val>
                                                <p:strVal val="#ppt_x"/>
                                              </p:val>
                                            </p:tav>
                                          </p:tavLst>
                                        </p:anim>
                                        <p:anim calcmode="lin" valueType="num" p14:bounceEnd="64000">
                                          <p:cBhvr additive="base">
                                            <p:cTn id="31" dur="1000" fill="hold"/>
                                            <p:tgtEl>
                                              <p:spTgt spid="23"/>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14:presetBounceEnd="64000">
                                      <p:stCondLst>
                                        <p:cond delay="600"/>
                                      </p:stCondLst>
                                      <p:childTnLst>
                                        <p:set>
                                          <p:cBhvr>
                                            <p:cTn id="33" dur="1" fill="hold">
                                              <p:stCondLst>
                                                <p:cond delay="0"/>
                                              </p:stCondLst>
                                            </p:cTn>
                                            <p:tgtEl>
                                              <p:spTgt spid="21"/>
                                            </p:tgtEl>
                                            <p:attrNameLst>
                                              <p:attrName>style.visibility</p:attrName>
                                            </p:attrNameLst>
                                          </p:cBhvr>
                                          <p:to>
                                            <p:strVal val="visible"/>
                                          </p:to>
                                        </p:set>
                                        <p:anim calcmode="lin" valueType="num" p14:bounceEnd="64000">
                                          <p:cBhvr additive="base">
                                            <p:cTn id="34" dur="1000" fill="hold"/>
                                            <p:tgtEl>
                                              <p:spTgt spid="21"/>
                                            </p:tgtEl>
                                            <p:attrNameLst>
                                              <p:attrName>ppt_x</p:attrName>
                                            </p:attrNameLst>
                                          </p:cBhvr>
                                          <p:tavLst>
                                            <p:tav tm="0">
                                              <p:val>
                                                <p:strVal val="#ppt_x"/>
                                              </p:val>
                                            </p:tav>
                                            <p:tav tm="100000">
                                              <p:val>
                                                <p:strVal val="#ppt_x"/>
                                              </p:val>
                                            </p:tav>
                                          </p:tavLst>
                                        </p:anim>
                                        <p:anim calcmode="lin" valueType="num" p14:bounceEnd="64000">
                                          <p:cBhvr additive="base">
                                            <p:cTn id="35" dur="1000" fill="hold"/>
                                            <p:tgtEl>
                                              <p:spTgt spid="21"/>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14:presetBounceEnd="64000">
                                      <p:stCondLst>
                                        <p:cond delay="800"/>
                                      </p:stCondLst>
                                      <p:childTnLst>
                                        <p:set>
                                          <p:cBhvr>
                                            <p:cTn id="37" dur="1" fill="hold">
                                              <p:stCondLst>
                                                <p:cond delay="0"/>
                                              </p:stCondLst>
                                            </p:cTn>
                                            <p:tgtEl>
                                              <p:spTgt spid="22"/>
                                            </p:tgtEl>
                                            <p:attrNameLst>
                                              <p:attrName>style.visibility</p:attrName>
                                            </p:attrNameLst>
                                          </p:cBhvr>
                                          <p:to>
                                            <p:strVal val="visible"/>
                                          </p:to>
                                        </p:set>
                                        <p:anim calcmode="lin" valueType="num" p14:bounceEnd="64000">
                                          <p:cBhvr additive="base">
                                            <p:cTn id="38" dur="1000" fill="hold"/>
                                            <p:tgtEl>
                                              <p:spTgt spid="22"/>
                                            </p:tgtEl>
                                            <p:attrNameLst>
                                              <p:attrName>ppt_x</p:attrName>
                                            </p:attrNameLst>
                                          </p:cBhvr>
                                          <p:tavLst>
                                            <p:tav tm="0">
                                              <p:val>
                                                <p:strVal val="#ppt_x"/>
                                              </p:val>
                                            </p:tav>
                                            <p:tav tm="100000">
                                              <p:val>
                                                <p:strVal val="#ppt_x"/>
                                              </p:val>
                                            </p:tav>
                                          </p:tavLst>
                                        </p:anim>
                                        <p:anim calcmode="lin" valueType="num" p14:bounceEnd="64000">
                                          <p:cBhvr additive="base">
                                            <p:cTn id="39" dur="1000" fill="hold"/>
                                            <p:tgtEl>
                                              <p:spTgt spid="22"/>
                                            </p:tgtEl>
                                            <p:attrNameLst>
                                              <p:attrName>ppt_y</p:attrName>
                                            </p:attrNameLst>
                                          </p:cBhvr>
                                          <p:tavLst>
                                            <p:tav tm="0">
                                              <p:val>
                                                <p:strVal val="0-#ppt_h/2"/>
                                              </p:val>
                                            </p:tav>
                                            <p:tav tm="100000">
                                              <p:val>
                                                <p:strVal val="#ppt_y"/>
                                              </p:val>
                                            </p:tav>
                                          </p:tavLst>
                                        </p:anim>
                                      </p:childTnLst>
                                    </p:cTn>
                                  </p:par>
                                </p:childTnLst>
                              </p:cTn>
                            </p:par>
                            <p:par>
                              <p:cTn id="40" fill="hold">
                                <p:stCondLst>
                                  <p:cond delay="3000"/>
                                </p:stCondLst>
                                <p:childTnLst>
                                  <p:par>
                                    <p:cTn id="41" presetID="22" presetClass="entr" presetSubtype="8"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par>
                                    <p:cTn id="44" presetID="22" presetClass="entr" presetSubtype="8"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par>
                                    <p:cTn id="47" presetID="22" presetClass="entr" presetSubtype="8"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par>
                                    <p:cTn id="50" presetID="22" presetClass="entr" presetSubtype="8"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left)">
                                          <p:cBhvr>
                                            <p:cTn id="52" dur="500"/>
                                            <p:tgtEl>
                                              <p:spTgt spid="28"/>
                                            </p:tgtEl>
                                          </p:cBhvr>
                                        </p:animEffect>
                                      </p:childTnLst>
                                    </p:cTn>
                                  </p:par>
                                  <p:par>
                                    <p:cTn id="53" presetID="22" presetClass="entr" presetSubtype="8"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ipe(left)">
                                          <p:cBhvr>
                                            <p:cTn id="55" dur="500"/>
                                            <p:tgtEl>
                                              <p:spTgt spid="29"/>
                                            </p:tgtEl>
                                          </p:cBhvr>
                                        </p:animEffect>
                                      </p:childTnLst>
                                    </p:cTn>
                                  </p:par>
                                </p:childTnLst>
                              </p:cTn>
                            </p:par>
                            <p:par>
                              <p:cTn id="56" fill="hold">
                                <p:stCondLst>
                                  <p:cond delay="3500"/>
                                </p:stCondLst>
                                <p:childTnLst>
                                  <p:par>
                                    <p:cTn id="57" presetID="17" presetClass="entr" presetSubtype="1" fill="hold" grpId="0" nodeType="afterEffect">
                                      <p:stCondLst>
                                        <p:cond delay="0"/>
                                      </p:stCondLst>
                                      <p:iterate type="lt">
                                        <p:tmPct val="40000"/>
                                      </p:iterate>
                                      <p:childTnLst>
                                        <p:set>
                                          <p:cBhvr>
                                            <p:cTn id="58" dur="1" fill="hold">
                                              <p:stCondLst>
                                                <p:cond delay="0"/>
                                              </p:stCondLst>
                                            </p:cTn>
                                            <p:tgtEl>
                                              <p:spTgt spid="39"/>
                                            </p:tgtEl>
                                            <p:attrNameLst>
                                              <p:attrName>style.visibility</p:attrName>
                                            </p:attrNameLst>
                                          </p:cBhvr>
                                          <p:to>
                                            <p:strVal val="visible"/>
                                          </p:to>
                                        </p:set>
                                        <p:anim calcmode="lin" valueType="num">
                                          <p:cBhvr>
                                            <p:cTn id="59" dur="250" fill="hold"/>
                                            <p:tgtEl>
                                              <p:spTgt spid="39"/>
                                            </p:tgtEl>
                                            <p:attrNameLst>
                                              <p:attrName>ppt_x</p:attrName>
                                            </p:attrNameLst>
                                          </p:cBhvr>
                                          <p:tavLst>
                                            <p:tav tm="0">
                                              <p:val>
                                                <p:strVal val="#ppt_x"/>
                                              </p:val>
                                            </p:tav>
                                            <p:tav tm="100000">
                                              <p:val>
                                                <p:strVal val="#ppt_x"/>
                                              </p:val>
                                            </p:tav>
                                          </p:tavLst>
                                        </p:anim>
                                        <p:anim calcmode="lin" valueType="num">
                                          <p:cBhvr>
                                            <p:cTn id="60" dur="250" fill="hold"/>
                                            <p:tgtEl>
                                              <p:spTgt spid="39"/>
                                            </p:tgtEl>
                                            <p:attrNameLst>
                                              <p:attrName>ppt_y</p:attrName>
                                            </p:attrNameLst>
                                          </p:cBhvr>
                                          <p:tavLst>
                                            <p:tav tm="0">
                                              <p:val>
                                                <p:strVal val="#ppt_y-#ppt_h/2"/>
                                              </p:val>
                                            </p:tav>
                                            <p:tav tm="100000">
                                              <p:val>
                                                <p:strVal val="#ppt_y"/>
                                              </p:val>
                                            </p:tav>
                                          </p:tavLst>
                                        </p:anim>
                                        <p:anim calcmode="lin" valueType="num">
                                          <p:cBhvr>
                                            <p:cTn id="61" dur="250" fill="hold"/>
                                            <p:tgtEl>
                                              <p:spTgt spid="39"/>
                                            </p:tgtEl>
                                            <p:attrNameLst>
                                              <p:attrName>ppt_w</p:attrName>
                                            </p:attrNameLst>
                                          </p:cBhvr>
                                          <p:tavLst>
                                            <p:tav tm="0">
                                              <p:val>
                                                <p:strVal val="#ppt_w"/>
                                              </p:val>
                                            </p:tav>
                                            <p:tav tm="100000">
                                              <p:val>
                                                <p:strVal val="#ppt_w"/>
                                              </p:val>
                                            </p:tav>
                                          </p:tavLst>
                                        </p:anim>
                                        <p:anim calcmode="lin" valueType="num">
                                          <p:cBhvr>
                                            <p:cTn id="62" dur="250" fill="hold"/>
                                            <p:tgtEl>
                                              <p:spTgt spid="39"/>
                                            </p:tgtEl>
                                            <p:attrNameLst>
                                              <p:attrName>ppt_h</p:attrName>
                                            </p:attrNameLst>
                                          </p:cBhvr>
                                          <p:tavLst>
                                            <p:tav tm="0">
                                              <p:val>
                                                <p:fltVal val="0"/>
                                              </p:val>
                                            </p:tav>
                                            <p:tav tm="100000">
                                              <p:val>
                                                <p:strVal val="#ppt_h"/>
                                              </p:val>
                                            </p:tav>
                                          </p:tavLst>
                                        </p:anim>
                                      </p:childTnLst>
                                    </p:cTn>
                                  </p:par>
                                  <p:par>
                                    <p:cTn id="63" presetID="17" presetClass="entr" presetSubtype="1" fill="hold" grpId="0" nodeType="withEffect">
                                      <p:stCondLst>
                                        <p:cond delay="200"/>
                                      </p:stCondLst>
                                      <p:iterate type="lt">
                                        <p:tmPct val="40000"/>
                                      </p:iterate>
                                      <p:childTnLst>
                                        <p:set>
                                          <p:cBhvr>
                                            <p:cTn id="64" dur="1" fill="hold">
                                              <p:stCondLst>
                                                <p:cond delay="0"/>
                                              </p:stCondLst>
                                            </p:cTn>
                                            <p:tgtEl>
                                              <p:spTgt spid="37"/>
                                            </p:tgtEl>
                                            <p:attrNameLst>
                                              <p:attrName>style.visibility</p:attrName>
                                            </p:attrNameLst>
                                          </p:cBhvr>
                                          <p:to>
                                            <p:strVal val="visible"/>
                                          </p:to>
                                        </p:set>
                                        <p:anim calcmode="lin" valueType="num">
                                          <p:cBhvr>
                                            <p:cTn id="65" dur="250" fill="hold"/>
                                            <p:tgtEl>
                                              <p:spTgt spid="37"/>
                                            </p:tgtEl>
                                            <p:attrNameLst>
                                              <p:attrName>ppt_x</p:attrName>
                                            </p:attrNameLst>
                                          </p:cBhvr>
                                          <p:tavLst>
                                            <p:tav tm="0">
                                              <p:val>
                                                <p:strVal val="#ppt_x"/>
                                              </p:val>
                                            </p:tav>
                                            <p:tav tm="100000">
                                              <p:val>
                                                <p:strVal val="#ppt_x"/>
                                              </p:val>
                                            </p:tav>
                                          </p:tavLst>
                                        </p:anim>
                                        <p:anim calcmode="lin" valueType="num">
                                          <p:cBhvr>
                                            <p:cTn id="66" dur="250" fill="hold"/>
                                            <p:tgtEl>
                                              <p:spTgt spid="37"/>
                                            </p:tgtEl>
                                            <p:attrNameLst>
                                              <p:attrName>ppt_y</p:attrName>
                                            </p:attrNameLst>
                                          </p:cBhvr>
                                          <p:tavLst>
                                            <p:tav tm="0">
                                              <p:val>
                                                <p:strVal val="#ppt_y-#ppt_h/2"/>
                                              </p:val>
                                            </p:tav>
                                            <p:tav tm="100000">
                                              <p:val>
                                                <p:strVal val="#ppt_y"/>
                                              </p:val>
                                            </p:tav>
                                          </p:tavLst>
                                        </p:anim>
                                        <p:anim calcmode="lin" valueType="num">
                                          <p:cBhvr>
                                            <p:cTn id="67" dur="250" fill="hold"/>
                                            <p:tgtEl>
                                              <p:spTgt spid="37"/>
                                            </p:tgtEl>
                                            <p:attrNameLst>
                                              <p:attrName>ppt_w</p:attrName>
                                            </p:attrNameLst>
                                          </p:cBhvr>
                                          <p:tavLst>
                                            <p:tav tm="0">
                                              <p:val>
                                                <p:strVal val="#ppt_w"/>
                                              </p:val>
                                            </p:tav>
                                            <p:tav tm="100000">
                                              <p:val>
                                                <p:strVal val="#ppt_w"/>
                                              </p:val>
                                            </p:tav>
                                          </p:tavLst>
                                        </p:anim>
                                        <p:anim calcmode="lin" valueType="num">
                                          <p:cBhvr>
                                            <p:cTn id="68" dur="250" fill="hold"/>
                                            <p:tgtEl>
                                              <p:spTgt spid="37"/>
                                            </p:tgtEl>
                                            <p:attrNameLst>
                                              <p:attrName>ppt_h</p:attrName>
                                            </p:attrNameLst>
                                          </p:cBhvr>
                                          <p:tavLst>
                                            <p:tav tm="0">
                                              <p:val>
                                                <p:fltVal val="0"/>
                                              </p:val>
                                            </p:tav>
                                            <p:tav tm="100000">
                                              <p:val>
                                                <p:strVal val="#ppt_h"/>
                                              </p:val>
                                            </p:tav>
                                          </p:tavLst>
                                        </p:anim>
                                      </p:childTnLst>
                                    </p:cTn>
                                  </p:par>
                                  <p:par>
                                    <p:cTn id="69" presetID="17" presetClass="entr" presetSubtype="1" fill="hold" grpId="0" nodeType="withEffect">
                                      <p:stCondLst>
                                        <p:cond delay="400"/>
                                      </p:stCondLst>
                                      <p:iterate type="lt">
                                        <p:tmPct val="40000"/>
                                      </p:iterate>
                                      <p:childTnLst>
                                        <p:set>
                                          <p:cBhvr>
                                            <p:cTn id="70" dur="1" fill="hold">
                                              <p:stCondLst>
                                                <p:cond delay="0"/>
                                              </p:stCondLst>
                                            </p:cTn>
                                            <p:tgtEl>
                                              <p:spTgt spid="35"/>
                                            </p:tgtEl>
                                            <p:attrNameLst>
                                              <p:attrName>style.visibility</p:attrName>
                                            </p:attrNameLst>
                                          </p:cBhvr>
                                          <p:to>
                                            <p:strVal val="visible"/>
                                          </p:to>
                                        </p:set>
                                        <p:anim calcmode="lin" valueType="num">
                                          <p:cBhvr>
                                            <p:cTn id="71" dur="250" fill="hold"/>
                                            <p:tgtEl>
                                              <p:spTgt spid="35"/>
                                            </p:tgtEl>
                                            <p:attrNameLst>
                                              <p:attrName>ppt_x</p:attrName>
                                            </p:attrNameLst>
                                          </p:cBhvr>
                                          <p:tavLst>
                                            <p:tav tm="0">
                                              <p:val>
                                                <p:strVal val="#ppt_x"/>
                                              </p:val>
                                            </p:tav>
                                            <p:tav tm="100000">
                                              <p:val>
                                                <p:strVal val="#ppt_x"/>
                                              </p:val>
                                            </p:tav>
                                          </p:tavLst>
                                        </p:anim>
                                        <p:anim calcmode="lin" valueType="num">
                                          <p:cBhvr>
                                            <p:cTn id="72" dur="250" fill="hold"/>
                                            <p:tgtEl>
                                              <p:spTgt spid="35"/>
                                            </p:tgtEl>
                                            <p:attrNameLst>
                                              <p:attrName>ppt_y</p:attrName>
                                            </p:attrNameLst>
                                          </p:cBhvr>
                                          <p:tavLst>
                                            <p:tav tm="0">
                                              <p:val>
                                                <p:strVal val="#ppt_y-#ppt_h/2"/>
                                              </p:val>
                                            </p:tav>
                                            <p:tav tm="100000">
                                              <p:val>
                                                <p:strVal val="#ppt_y"/>
                                              </p:val>
                                            </p:tav>
                                          </p:tavLst>
                                        </p:anim>
                                        <p:anim calcmode="lin" valueType="num">
                                          <p:cBhvr>
                                            <p:cTn id="73" dur="250" fill="hold"/>
                                            <p:tgtEl>
                                              <p:spTgt spid="35"/>
                                            </p:tgtEl>
                                            <p:attrNameLst>
                                              <p:attrName>ppt_w</p:attrName>
                                            </p:attrNameLst>
                                          </p:cBhvr>
                                          <p:tavLst>
                                            <p:tav tm="0">
                                              <p:val>
                                                <p:strVal val="#ppt_w"/>
                                              </p:val>
                                            </p:tav>
                                            <p:tav tm="100000">
                                              <p:val>
                                                <p:strVal val="#ppt_w"/>
                                              </p:val>
                                            </p:tav>
                                          </p:tavLst>
                                        </p:anim>
                                        <p:anim calcmode="lin" valueType="num">
                                          <p:cBhvr>
                                            <p:cTn id="74" dur="250" fill="hold"/>
                                            <p:tgtEl>
                                              <p:spTgt spid="35"/>
                                            </p:tgtEl>
                                            <p:attrNameLst>
                                              <p:attrName>ppt_h</p:attrName>
                                            </p:attrNameLst>
                                          </p:cBhvr>
                                          <p:tavLst>
                                            <p:tav tm="0">
                                              <p:val>
                                                <p:fltVal val="0"/>
                                              </p:val>
                                            </p:tav>
                                            <p:tav tm="100000">
                                              <p:val>
                                                <p:strVal val="#ppt_h"/>
                                              </p:val>
                                            </p:tav>
                                          </p:tavLst>
                                        </p:anim>
                                      </p:childTnLst>
                                    </p:cTn>
                                  </p:par>
                                  <p:par>
                                    <p:cTn id="75" presetID="17" presetClass="entr" presetSubtype="1" fill="hold" grpId="0" nodeType="withEffect">
                                      <p:stCondLst>
                                        <p:cond delay="600"/>
                                      </p:stCondLst>
                                      <p:iterate type="lt">
                                        <p:tmPct val="40000"/>
                                      </p:iterate>
                                      <p:childTnLst>
                                        <p:set>
                                          <p:cBhvr>
                                            <p:cTn id="76" dur="1" fill="hold">
                                              <p:stCondLst>
                                                <p:cond delay="0"/>
                                              </p:stCondLst>
                                            </p:cTn>
                                            <p:tgtEl>
                                              <p:spTgt spid="33"/>
                                            </p:tgtEl>
                                            <p:attrNameLst>
                                              <p:attrName>style.visibility</p:attrName>
                                            </p:attrNameLst>
                                          </p:cBhvr>
                                          <p:to>
                                            <p:strVal val="visible"/>
                                          </p:to>
                                        </p:set>
                                        <p:anim calcmode="lin" valueType="num">
                                          <p:cBhvr>
                                            <p:cTn id="77" dur="250" fill="hold"/>
                                            <p:tgtEl>
                                              <p:spTgt spid="33"/>
                                            </p:tgtEl>
                                            <p:attrNameLst>
                                              <p:attrName>ppt_x</p:attrName>
                                            </p:attrNameLst>
                                          </p:cBhvr>
                                          <p:tavLst>
                                            <p:tav tm="0">
                                              <p:val>
                                                <p:strVal val="#ppt_x"/>
                                              </p:val>
                                            </p:tav>
                                            <p:tav tm="100000">
                                              <p:val>
                                                <p:strVal val="#ppt_x"/>
                                              </p:val>
                                            </p:tav>
                                          </p:tavLst>
                                        </p:anim>
                                        <p:anim calcmode="lin" valueType="num">
                                          <p:cBhvr>
                                            <p:cTn id="78" dur="250" fill="hold"/>
                                            <p:tgtEl>
                                              <p:spTgt spid="33"/>
                                            </p:tgtEl>
                                            <p:attrNameLst>
                                              <p:attrName>ppt_y</p:attrName>
                                            </p:attrNameLst>
                                          </p:cBhvr>
                                          <p:tavLst>
                                            <p:tav tm="0">
                                              <p:val>
                                                <p:strVal val="#ppt_y-#ppt_h/2"/>
                                              </p:val>
                                            </p:tav>
                                            <p:tav tm="100000">
                                              <p:val>
                                                <p:strVal val="#ppt_y"/>
                                              </p:val>
                                            </p:tav>
                                          </p:tavLst>
                                        </p:anim>
                                        <p:anim calcmode="lin" valueType="num">
                                          <p:cBhvr>
                                            <p:cTn id="79" dur="250" fill="hold"/>
                                            <p:tgtEl>
                                              <p:spTgt spid="33"/>
                                            </p:tgtEl>
                                            <p:attrNameLst>
                                              <p:attrName>ppt_w</p:attrName>
                                            </p:attrNameLst>
                                          </p:cBhvr>
                                          <p:tavLst>
                                            <p:tav tm="0">
                                              <p:val>
                                                <p:strVal val="#ppt_w"/>
                                              </p:val>
                                            </p:tav>
                                            <p:tav tm="100000">
                                              <p:val>
                                                <p:strVal val="#ppt_w"/>
                                              </p:val>
                                            </p:tav>
                                          </p:tavLst>
                                        </p:anim>
                                        <p:anim calcmode="lin" valueType="num">
                                          <p:cBhvr>
                                            <p:cTn id="80" dur="250" fill="hold"/>
                                            <p:tgtEl>
                                              <p:spTgt spid="33"/>
                                            </p:tgtEl>
                                            <p:attrNameLst>
                                              <p:attrName>ppt_h</p:attrName>
                                            </p:attrNameLst>
                                          </p:cBhvr>
                                          <p:tavLst>
                                            <p:tav tm="0">
                                              <p:val>
                                                <p:fltVal val="0"/>
                                              </p:val>
                                            </p:tav>
                                            <p:tav tm="100000">
                                              <p:val>
                                                <p:strVal val="#ppt_h"/>
                                              </p:val>
                                            </p:tav>
                                          </p:tavLst>
                                        </p:anim>
                                      </p:childTnLst>
                                    </p:cTn>
                                  </p:par>
                                  <p:par>
                                    <p:cTn id="81" presetID="17" presetClass="entr" presetSubtype="1" fill="hold" grpId="0" nodeType="withEffect">
                                      <p:stCondLst>
                                        <p:cond delay="800"/>
                                      </p:stCondLst>
                                      <p:iterate type="lt">
                                        <p:tmPct val="40000"/>
                                      </p:iterate>
                                      <p:childTnLst>
                                        <p:set>
                                          <p:cBhvr>
                                            <p:cTn id="82" dur="1" fill="hold">
                                              <p:stCondLst>
                                                <p:cond delay="0"/>
                                              </p:stCondLst>
                                            </p:cTn>
                                            <p:tgtEl>
                                              <p:spTgt spid="31"/>
                                            </p:tgtEl>
                                            <p:attrNameLst>
                                              <p:attrName>style.visibility</p:attrName>
                                            </p:attrNameLst>
                                          </p:cBhvr>
                                          <p:to>
                                            <p:strVal val="visible"/>
                                          </p:to>
                                        </p:set>
                                        <p:anim calcmode="lin" valueType="num">
                                          <p:cBhvr>
                                            <p:cTn id="83" dur="250" fill="hold"/>
                                            <p:tgtEl>
                                              <p:spTgt spid="31"/>
                                            </p:tgtEl>
                                            <p:attrNameLst>
                                              <p:attrName>ppt_x</p:attrName>
                                            </p:attrNameLst>
                                          </p:cBhvr>
                                          <p:tavLst>
                                            <p:tav tm="0">
                                              <p:val>
                                                <p:strVal val="#ppt_x"/>
                                              </p:val>
                                            </p:tav>
                                            <p:tav tm="100000">
                                              <p:val>
                                                <p:strVal val="#ppt_x"/>
                                              </p:val>
                                            </p:tav>
                                          </p:tavLst>
                                        </p:anim>
                                        <p:anim calcmode="lin" valueType="num">
                                          <p:cBhvr>
                                            <p:cTn id="84" dur="250" fill="hold"/>
                                            <p:tgtEl>
                                              <p:spTgt spid="31"/>
                                            </p:tgtEl>
                                            <p:attrNameLst>
                                              <p:attrName>ppt_y</p:attrName>
                                            </p:attrNameLst>
                                          </p:cBhvr>
                                          <p:tavLst>
                                            <p:tav tm="0">
                                              <p:val>
                                                <p:strVal val="#ppt_y-#ppt_h/2"/>
                                              </p:val>
                                            </p:tav>
                                            <p:tav tm="100000">
                                              <p:val>
                                                <p:strVal val="#ppt_y"/>
                                              </p:val>
                                            </p:tav>
                                          </p:tavLst>
                                        </p:anim>
                                        <p:anim calcmode="lin" valueType="num">
                                          <p:cBhvr>
                                            <p:cTn id="85" dur="250" fill="hold"/>
                                            <p:tgtEl>
                                              <p:spTgt spid="31"/>
                                            </p:tgtEl>
                                            <p:attrNameLst>
                                              <p:attrName>ppt_w</p:attrName>
                                            </p:attrNameLst>
                                          </p:cBhvr>
                                          <p:tavLst>
                                            <p:tav tm="0">
                                              <p:val>
                                                <p:strVal val="#ppt_w"/>
                                              </p:val>
                                            </p:tav>
                                            <p:tav tm="100000">
                                              <p:val>
                                                <p:strVal val="#ppt_w"/>
                                              </p:val>
                                            </p:tav>
                                          </p:tavLst>
                                        </p:anim>
                                        <p:anim calcmode="lin" valueType="num">
                                          <p:cBhvr>
                                            <p:cTn id="86" dur="250" fill="hold"/>
                                            <p:tgtEl>
                                              <p:spTgt spid="31"/>
                                            </p:tgtEl>
                                            <p:attrNameLst>
                                              <p:attrName>ppt_h</p:attrName>
                                            </p:attrNameLst>
                                          </p:cBhvr>
                                          <p:tavLst>
                                            <p:tav tm="0">
                                              <p:val>
                                                <p:fltVal val="0"/>
                                              </p:val>
                                            </p:tav>
                                            <p:tav tm="100000">
                                              <p:val>
                                                <p:strVal val="#ppt_h"/>
                                              </p:val>
                                            </p:tav>
                                          </p:tavLst>
                                        </p:anim>
                                      </p:childTnLst>
                                    </p:cTn>
                                  </p:par>
                                </p:childTnLst>
                              </p:cTn>
                            </p:par>
                            <p:par>
                              <p:cTn id="87" fill="hold">
                                <p:stCondLst>
                                  <p:cond delay="5650"/>
                                </p:stCondLst>
                                <p:childTnLst>
                                  <p:par>
                                    <p:cTn id="88" presetID="22" presetClass="entr" presetSubtype="8" fill="hold" grpId="0" nodeType="after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wipe(left)">
                                          <p:cBhvr>
                                            <p:cTn id="90" dur="500"/>
                                            <p:tgtEl>
                                              <p:spTgt spid="38"/>
                                            </p:tgtEl>
                                          </p:cBhvr>
                                        </p:animEffect>
                                      </p:childTnLst>
                                    </p:cTn>
                                  </p:par>
                                  <p:par>
                                    <p:cTn id="91" presetID="22" presetClass="entr" presetSubtype="8" fill="hold" grpId="0" nodeType="withEffect">
                                      <p:stCondLst>
                                        <p:cond delay="200"/>
                                      </p:stCondLst>
                                      <p:childTnLst>
                                        <p:set>
                                          <p:cBhvr>
                                            <p:cTn id="92" dur="1" fill="hold">
                                              <p:stCondLst>
                                                <p:cond delay="0"/>
                                              </p:stCondLst>
                                            </p:cTn>
                                            <p:tgtEl>
                                              <p:spTgt spid="36"/>
                                            </p:tgtEl>
                                            <p:attrNameLst>
                                              <p:attrName>style.visibility</p:attrName>
                                            </p:attrNameLst>
                                          </p:cBhvr>
                                          <p:to>
                                            <p:strVal val="visible"/>
                                          </p:to>
                                        </p:set>
                                        <p:animEffect transition="in" filter="wipe(left)">
                                          <p:cBhvr>
                                            <p:cTn id="93" dur="500"/>
                                            <p:tgtEl>
                                              <p:spTgt spid="36"/>
                                            </p:tgtEl>
                                          </p:cBhvr>
                                        </p:animEffect>
                                      </p:childTnLst>
                                    </p:cTn>
                                  </p:par>
                                  <p:par>
                                    <p:cTn id="94" presetID="22" presetClass="entr" presetSubtype="8" fill="hold" grpId="0" nodeType="withEffect">
                                      <p:stCondLst>
                                        <p:cond delay="400"/>
                                      </p:stCondLst>
                                      <p:childTnLst>
                                        <p:set>
                                          <p:cBhvr>
                                            <p:cTn id="95" dur="1" fill="hold">
                                              <p:stCondLst>
                                                <p:cond delay="0"/>
                                              </p:stCondLst>
                                            </p:cTn>
                                            <p:tgtEl>
                                              <p:spTgt spid="34"/>
                                            </p:tgtEl>
                                            <p:attrNameLst>
                                              <p:attrName>style.visibility</p:attrName>
                                            </p:attrNameLst>
                                          </p:cBhvr>
                                          <p:to>
                                            <p:strVal val="visible"/>
                                          </p:to>
                                        </p:set>
                                        <p:animEffect transition="in" filter="wipe(left)">
                                          <p:cBhvr>
                                            <p:cTn id="96" dur="500"/>
                                            <p:tgtEl>
                                              <p:spTgt spid="34"/>
                                            </p:tgtEl>
                                          </p:cBhvr>
                                        </p:animEffect>
                                      </p:childTnLst>
                                    </p:cTn>
                                  </p:par>
                                  <p:par>
                                    <p:cTn id="97" presetID="22" presetClass="entr" presetSubtype="8" fill="hold" grpId="0" nodeType="withEffect">
                                      <p:stCondLst>
                                        <p:cond delay="600"/>
                                      </p:stCondLst>
                                      <p:childTnLst>
                                        <p:set>
                                          <p:cBhvr>
                                            <p:cTn id="98" dur="1" fill="hold">
                                              <p:stCondLst>
                                                <p:cond delay="0"/>
                                              </p:stCondLst>
                                            </p:cTn>
                                            <p:tgtEl>
                                              <p:spTgt spid="32"/>
                                            </p:tgtEl>
                                            <p:attrNameLst>
                                              <p:attrName>style.visibility</p:attrName>
                                            </p:attrNameLst>
                                          </p:cBhvr>
                                          <p:to>
                                            <p:strVal val="visible"/>
                                          </p:to>
                                        </p:set>
                                        <p:animEffect transition="in" filter="wipe(left)">
                                          <p:cBhvr>
                                            <p:cTn id="99" dur="500"/>
                                            <p:tgtEl>
                                              <p:spTgt spid="32"/>
                                            </p:tgtEl>
                                          </p:cBhvr>
                                        </p:animEffect>
                                      </p:childTnLst>
                                    </p:cTn>
                                  </p:par>
                                  <p:par>
                                    <p:cTn id="100" presetID="22" presetClass="entr" presetSubtype="8" fill="hold" grpId="0" nodeType="withEffect">
                                      <p:stCondLst>
                                        <p:cond delay="800"/>
                                      </p:stCondLst>
                                      <p:childTnLst>
                                        <p:set>
                                          <p:cBhvr>
                                            <p:cTn id="101" dur="1" fill="hold">
                                              <p:stCondLst>
                                                <p:cond delay="0"/>
                                              </p:stCondLst>
                                            </p:cTn>
                                            <p:tgtEl>
                                              <p:spTgt spid="30"/>
                                            </p:tgtEl>
                                            <p:attrNameLst>
                                              <p:attrName>style.visibility</p:attrName>
                                            </p:attrNameLst>
                                          </p:cBhvr>
                                          <p:to>
                                            <p:strVal val="visible"/>
                                          </p:to>
                                        </p:set>
                                        <p:animEffect transition="in" filter="wipe(left)">
                                          <p:cBhvr>
                                            <p:cTn id="10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30" grpId="0"/>
          <p:bldP spid="31" grpId="0"/>
          <p:bldP spid="32" grpId="0"/>
          <p:bldP spid="33" grpId="0"/>
          <p:bldP spid="34" grpId="0"/>
          <p:bldP spid="35" grpId="0"/>
          <p:bldP spid="36" grpId="0"/>
          <p:bldP spid="37" grpId="0"/>
          <p:bldP spid="38" grpId="0"/>
          <p:bldP spid="3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barn(inVertical)">
                                          <p:cBhvr>
                                            <p:cTn id="11" dur="500"/>
                                            <p:tgtEl>
                                              <p:spTgt spid="42"/>
                                            </p:tgtEl>
                                          </p:cBhvr>
                                        </p:animEffect>
                                      </p:childTnLst>
                                    </p:cTn>
                                  </p:par>
                                </p:childTnLst>
                              </p:cTn>
                            </p:par>
                            <p:par>
                              <p:cTn id="12" fill="hold">
                                <p:stCondLst>
                                  <p:cond delay="1000"/>
                                </p:stCondLst>
                                <p:childTnLst>
                                  <p:par>
                                    <p:cTn id="13" presetID="15" presetClass="entr" presetSubtype="0"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1000" fill="hold"/>
                                            <p:tgtEl>
                                              <p:spTgt spid="43"/>
                                            </p:tgtEl>
                                            <p:attrNameLst>
                                              <p:attrName>ppt_w</p:attrName>
                                            </p:attrNameLst>
                                          </p:cBhvr>
                                          <p:tavLst>
                                            <p:tav tm="0">
                                              <p:val>
                                                <p:fltVal val="0"/>
                                              </p:val>
                                            </p:tav>
                                            <p:tav tm="100000">
                                              <p:val>
                                                <p:strVal val="#ppt_w"/>
                                              </p:val>
                                            </p:tav>
                                          </p:tavLst>
                                        </p:anim>
                                        <p:anim calcmode="lin" valueType="num">
                                          <p:cBhvr>
                                            <p:cTn id="16" dur="1000" fill="hold"/>
                                            <p:tgtEl>
                                              <p:spTgt spid="43"/>
                                            </p:tgtEl>
                                            <p:attrNameLst>
                                              <p:attrName>ppt_h</p:attrName>
                                            </p:attrNameLst>
                                          </p:cBhvr>
                                          <p:tavLst>
                                            <p:tav tm="0">
                                              <p:val>
                                                <p:fltVal val="0"/>
                                              </p:val>
                                            </p:tav>
                                            <p:tav tm="100000">
                                              <p:val>
                                                <p:strVal val="#ppt_h"/>
                                              </p:val>
                                            </p:tav>
                                          </p:tavLst>
                                        </p:anim>
                                        <p:anim calcmode="lin" valueType="num">
                                          <p:cBhvr>
                                            <p:cTn id="17" dur="1000" fill="hold"/>
                                            <p:tgtEl>
                                              <p:spTgt spid="43"/>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3"/>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2000"/>
                                </p:stCondLst>
                                <p:childTnLst>
                                  <p:par>
                                    <p:cTn id="20" presetID="2" presetClass="entr" presetSubtype="1"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1000" fill="hold"/>
                                            <p:tgtEl>
                                              <p:spTgt spid="24"/>
                                            </p:tgtEl>
                                            <p:attrNameLst>
                                              <p:attrName>ppt_x</p:attrName>
                                            </p:attrNameLst>
                                          </p:cBhvr>
                                          <p:tavLst>
                                            <p:tav tm="0">
                                              <p:val>
                                                <p:strVal val="#ppt_x"/>
                                              </p:val>
                                            </p:tav>
                                            <p:tav tm="100000">
                                              <p:val>
                                                <p:strVal val="#ppt_x"/>
                                              </p:val>
                                            </p:tav>
                                          </p:tavLst>
                                        </p:anim>
                                        <p:anim calcmode="lin" valueType="num">
                                          <p:cBhvr additive="base">
                                            <p:cTn id="23" dur="1000" fill="hold"/>
                                            <p:tgtEl>
                                              <p:spTgt spid="24"/>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20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1000" fill="hold"/>
                                            <p:tgtEl>
                                              <p:spTgt spid="20"/>
                                            </p:tgtEl>
                                            <p:attrNameLst>
                                              <p:attrName>ppt_x</p:attrName>
                                            </p:attrNameLst>
                                          </p:cBhvr>
                                          <p:tavLst>
                                            <p:tav tm="0">
                                              <p:val>
                                                <p:strVal val="#ppt_x"/>
                                              </p:val>
                                            </p:tav>
                                            <p:tav tm="100000">
                                              <p:val>
                                                <p:strVal val="#ppt_x"/>
                                              </p:val>
                                            </p:tav>
                                          </p:tavLst>
                                        </p:anim>
                                        <p:anim calcmode="lin" valueType="num">
                                          <p:cBhvr additive="base">
                                            <p:cTn id="27" dur="1000" fill="hold"/>
                                            <p:tgtEl>
                                              <p:spTgt spid="20"/>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40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1000" fill="hold"/>
                                            <p:tgtEl>
                                              <p:spTgt spid="23"/>
                                            </p:tgtEl>
                                            <p:attrNameLst>
                                              <p:attrName>ppt_x</p:attrName>
                                            </p:attrNameLst>
                                          </p:cBhvr>
                                          <p:tavLst>
                                            <p:tav tm="0">
                                              <p:val>
                                                <p:strVal val="#ppt_x"/>
                                              </p:val>
                                            </p:tav>
                                            <p:tav tm="100000">
                                              <p:val>
                                                <p:strVal val="#ppt_x"/>
                                              </p:val>
                                            </p:tav>
                                          </p:tavLst>
                                        </p:anim>
                                        <p:anim calcmode="lin" valueType="num">
                                          <p:cBhvr additive="base">
                                            <p:cTn id="31" dur="1000" fill="hold"/>
                                            <p:tgtEl>
                                              <p:spTgt spid="23"/>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60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1000" fill="hold"/>
                                            <p:tgtEl>
                                              <p:spTgt spid="21"/>
                                            </p:tgtEl>
                                            <p:attrNameLst>
                                              <p:attrName>ppt_x</p:attrName>
                                            </p:attrNameLst>
                                          </p:cBhvr>
                                          <p:tavLst>
                                            <p:tav tm="0">
                                              <p:val>
                                                <p:strVal val="#ppt_x"/>
                                              </p:val>
                                            </p:tav>
                                            <p:tav tm="100000">
                                              <p:val>
                                                <p:strVal val="#ppt_x"/>
                                              </p:val>
                                            </p:tav>
                                          </p:tavLst>
                                        </p:anim>
                                        <p:anim calcmode="lin" valueType="num">
                                          <p:cBhvr additive="base">
                                            <p:cTn id="35" dur="1000" fill="hold"/>
                                            <p:tgtEl>
                                              <p:spTgt spid="21"/>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80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1000" fill="hold"/>
                                            <p:tgtEl>
                                              <p:spTgt spid="22"/>
                                            </p:tgtEl>
                                            <p:attrNameLst>
                                              <p:attrName>ppt_x</p:attrName>
                                            </p:attrNameLst>
                                          </p:cBhvr>
                                          <p:tavLst>
                                            <p:tav tm="0">
                                              <p:val>
                                                <p:strVal val="#ppt_x"/>
                                              </p:val>
                                            </p:tav>
                                            <p:tav tm="100000">
                                              <p:val>
                                                <p:strVal val="#ppt_x"/>
                                              </p:val>
                                            </p:tav>
                                          </p:tavLst>
                                        </p:anim>
                                        <p:anim calcmode="lin" valueType="num">
                                          <p:cBhvr additive="base">
                                            <p:cTn id="39" dur="1000" fill="hold"/>
                                            <p:tgtEl>
                                              <p:spTgt spid="22"/>
                                            </p:tgtEl>
                                            <p:attrNameLst>
                                              <p:attrName>ppt_y</p:attrName>
                                            </p:attrNameLst>
                                          </p:cBhvr>
                                          <p:tavLst>
                                            <p:tav tm="0">
                                              <p:val>
                                                <p:strVal val="0-#ppt_h/2"/>
                                              </p:val>
                                            </p:tav>
                                            <p:tav tm="100000">
                                              <p:val>
                                                <p:strVal val="#ppt_y"/>
                                              </p:val>
                                            </p:tav>
                                          </p:tavLst>
                                        </p:anim>
                                      </p:childTnLst>
                                    </p:cTn>
                                  </p:par>
                                </p:childTnLst>
                              </p:cTn>
                            </p:par>
                            <p:par>
                              <p:cTn id="40" fill="hold">
                                <p:stCondLst>
                                  <p:cond delay="3000"/>
                                </p:stCondLst>
                                <p:childTnLst>
                                  <p:par>
                                    <p:cTn id="41" presetID="22" presetClass="entr" presetSubtype="8"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par>
                                    <p:cTn id="44" presetID="22" presetClass="entr" presetSubtype="8"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par>
                                    <p:cTn id="47" presetID="22" presetClass="entr" presetSubtype="8"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par>
                                    <p:cTn id="50" presetID="22" presetClass="entr" presetSubtype="8"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left)">
                                          <p:cBhvr>
                                            <p:cTn id="52" dur="500"/>
                                            <p:tgtEl>
                                              <p:spTgt spid="28"/>
                                            </p:tgtEl>
                                          </p:cBhvr>
                                        </p:animEffect>
                                      </p:childTnLst>
                                    </p:cTn>
                                  </p:par>
                                  <p:par>
                                    <p:cTn id="53" presetID="22" presetClass="entr" presetSubtype="8"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ipe(left)">
                                          <p:cBhvr>
                                            <p:cTn id="55" dur="500"/>
                                            <p:tgtEl>
                                              <p:spTgt spid="29"/>
                                            </p:tgtEl>
                                          </p:cBhvr>
                                        </p:animEffect>
                                      </p:childTnLst>
                                    </p:cTn>
                                  </p:par>
                                </p:childTnLst>
                              </p:cTn>
                            </p:par>
                            <p:par>
                              <p:cTn id="56" fill="hold">
                                <p:stCondLst>
                                  <p:cond delay="3500"/>
                                </p:stCondLst>
                                <p:childTnLst>
                                  <p:par>
                                    <p:cTn id="57" presetID="17" presetClass="entr" presetSubtype="1" fill="hold" grpId="0" nodeType="afterEffect">
                                      <p:stCondLst>
                                        <p:cond delay="0"/>
                                      </p:stCondLst>
                                      <p:iterate type="lt">
                                        <p:tmPct val="40000"/>
                                      </p:iterate>
                                      <p:childTnLst>
                                        <p:set>
                                          <p:cBhvr>
                                            <p:cTn id="58" dur="1" fill="hold">
                                              <p:stCondLst>
                                                <p:cond delay="0"/>
                                              </p:stCondLst>
                                            </p:cTn>
                                            <p:tgtEl>
                                              <p:spTgt spid="39"/>
                                            </p:tgtEl>
                                            <p:attrNameLst>
                                              <p:attrName>style.visibility</p:attrName>
                                            </p:attrNameLst>
                                          </p:cBhvr>
                                          <p:to>
                                            <p:strVal val="visible"/>
                                          </p:to>
                                        </p:set>
                                        <p:anim calcmode="lin" valueType="num">
                                          <p:cBhvr>
                                            <p:cTn id="59" dur="250" fill="hold"/>
                                            <p:tgtEl>
                                              <p:spTgt spid="39"/>
                                            </p:tgtEl>
                                            <p:attrNameLst>
                                              <p:attrName>ppt_x</p:attrName>
                                            </p:attrNameLst>
                                          </p:cBhvr>
                                          <p:tavLst>
                                            <p:tav tm="0">
                                              <p:val>
                                                <p:strVal val="#ppt_x"/>
                                              </p:val>
                                            </p:tav>
                                            <p:tav tm="100000">
                                              <p:val>
                                                <p:strVal val="#ppt_x"/>
                                              </p:val>
                                            </p:tav>
                                          </p:tavLst>
                                        </p:anim>
                                        <p:anim calcmode="lin" valueType="num">
                                          <p:cBhvr>
                                            <p:cTn id="60" dur="250" fill="hold"/>
                                            <p:tgtEl>
                                              <p:spTgt spid="39"/>
                                            </p:tgtEl>
                                            <p:attrNameLst>
                                              <p:attrName>ppt_y</p:attrName>
                                            </p:attrNameLst>
                                          </p:cBhvr>
                                          <p:tavLst>
                                            <p:tav tm="0">
                                              <p:val>
                                                <p:strVal val="#ppt_y-#ppt_h/2"/>
                                              </p:val>
                                            </p:tav>
                                            <p:tav tm="100000">
                                              <p:val>
                                                <p:strVal val="#ppt_y"/>
                                              </p:val>
                                            </p:tav>
                                          </p:tavLst>
                                        </p:anim>
                                        <p:anim calcmode="lin" valueType="num">
                                          <p:cBhvr>
                                            <p:cTn id="61" dur="250" fill="hold"/>
                                            <p:tgtEl>
                                              <p:spTgt spid="39"/>
                                            </p:tgtEl>
                                            <p:attrNameLst>
                                              <p:attrName>ppt_w</p:attrName>
                                            </p:attrNameLst>
                                          </p:cBhvr>
                                          <p:tavLst>
                                            <p:tav tm="0">
                                              <p:val>
                                                <p:strVal val="#ppt_w"/>
                                              </p:val>
                                            </p:tav>
                                            <p:tav tm="100000">
                                              <p:val>
                                                <p:strVal val="#ppt_w"/>
                                              </p:val>
                                            </p:tav>
                                          </p:tavLst>
                                        </p:anim>
                                        <p:anim calcmode="lin" valueType="num">
                                          <p:cBhvr>
                                            <p:cTn id="62" dur="250" fill="hold"/>
                                            <p:tgtEl>
                                              <p:spTgt spid="39"/>
                                            </p:tgtEl>
                                            <p:attrNameLst>
                                              <p:attrName>ppt_h</p:attrName>
                                            </p:attrNameLst>
                                          </p:cBhvr>
                                          <p:tavLst>
                                            <p:tav tm="0">
                                              <p:val>
                                                <p:fltVal val="0"/>
                                              </p:val>
                                            </p:tav>
                                            <p:tav tm="100000">
                                              <p:val>
                                                <p:strVal val="#ppt_h"/>
                                              </p:val>
                                            </p:tav>
                                          </p:tavLst>
                                        </p:anim>
                                      </p:childTnLst>
                                    </p:cTn>
                                  </p:par>
                                  <p:par>
                                    <p:cTn id="63" presetID="17" presetClass="entr" presetSubtype="1" fill="hold" grpId="0" nodeType="withEffect">
                                      <p:stCondLst>
                                        <p:cond delay="200"/>
                                      </p:stCondLst>
                                      <p:iterate type="lt">
                                        <p:tmPct val="40000"/>
                                      </p:iterate>
                                      <p:childTnLst>
                                        <p:set>
                                          <p:cBhvr>
                                            <p:cTn id="64" dur="1" fill="hold">
                                              <p:stCondLst>
                                                <p:cond delay="0"/>
                                              </p:stCondLst>
                                            </p:cTn>
                                            <p:tgtEl>
                                              <p:spTgt spid="37"/>
                                            </p:tgtEl>
                                            <p:attrNameLst>
                                              <p:attrName>style.visibility</p:attrName>
                                            </p:attrNameLst>
                                          </p:cBhvr>
                                          <p:to>
                                            <p:strVal val="visible"/>
                                          </p:to>
                                        </p:set>
                                        <p:anim calcmode="lin" valueType="num">
                                          <p:cBhvr>
                                            <p:cTn id="65" dur="250" fill="hold"/>
                                            <p:tgtEl>
                                              <p:spTgt spid="37"/>
                                            </p:tgtEl>
                                            <p:attrNameLst>
                                              <p:attrName>ppt_x</p:attrName>
                                            </p:attrNameLst>
                                          </p:cBhvr>
                                          <p:tavLst>
                                            <p:tav tm="0">
                                              <p:val>
                                                <p:strVal val="#ppt_x"/>
                                              </p:val>
                                            </p:tav>
                                            <p:tav tm="100000">
                                              <p:val>
                                                <p:strVal val="#ppt_x"/>
                                              </p:val>
                                            </p:tav>
                                          </p:tavLst>
                                        </p:anim>
                                        <p:anim calcmode="lin" valueType="num">
                                          <p:cBhvr>
                                            <p:cTn id="66" dur="250" fill="hold"/>
                                            <p:tgtEl>
                                              <p:spTgt spid="37"/>
                                            </p:tgtEl>
                                            <p:attrNameLst>
                                              <p:attrName>ppt_y</p:attrName>
                                            </p:attrNameLst>
                                          </p:cBhvr>
                                          <p:tavLst>
                                            <p:tav tm="0">
                                              <p:val>
                                                <p:strVal val="#ppt_y-#ppt_h/2"/>
                                              </p:val>
                                            </p:tav>
                                            <p:tav tm="100000">
                                              <p:val>
                                                <p:strVal val="#ppt_y"/>
                                              </p:val>
                                            </p:tav>
                                          </p:tavLst>
                                        </p:anim>
                                        <p:anim calcmode="lin" valueType="num">
                                          <p:cBhvr>
                                            <p:cTn id="67" dur="250" fill="hold"/>
                                            <p:tgtEl>
                                              <p:spTgt spid="37"/>
                                            </p:tgtEl>
                                            <p:attrNameLst>
                                              <p:attrName>ppt_w</p:attrName>
                                            </p:attrNameLst>
                                          </p:cBhvr>
                                          <p:tavLst>
                                            <p:tav tm="0">
                                              <p:val>
                                                <p:strVal val="#ppt_w"/>
                                              </p:val>
                                            </p:tav>
                                            <p:tav tm="100000">
                                              <p:val>
                                                <p:strVal val="#ppt_w"/>
                                              </p:val>
                                            </p:tav>
                                          </p:tavLst>
                                        </p:anim>
                                        <p:anim calcmode="lin" valueType="num">
                                          <p:cBhvr>
                                            <p:cTn id="68" dur="250" fill="hold"/>
                                            <p:tgtEl>
                                              <p:spTgt spid="37"/>
                                            </p:tgtEl>
                                            <p:attrNameLst>
                                              <p:attrName>ppt_h</p:attrName>
                                            </p:attrNameLst>
                                          </p:cBhvr>
                                          <p:tavLst>
                                            <p:tav tm="0">
                                              <p:val>
                                                <p:fltVal val="0"/>
                                              </p:val>
                                            </p:tav>
                                            <p:tav tm="100000">
                                              <p:val>
                                                <p:strVal val="#ppt_h"/>
                                              </p:val>
                                            </p:tav>
                                          </p:tavLst>
                                        </p:anim>
                                      </p:childTnLst>
                                    </p:cTn>
                                  </p:par>
                                  <p:par>
                                    <p:cTn id="69" presetID="17" presetClass="entr" presetSubtype="1" fill="hold" grpId="0" nodeType="withEffect">
                                      <p:stCondLst>
                                        <p:cond delay="400"/>
                                      </p:stCondLst>
                                      <p:iterate type="lt">
                                        <p:tmPct val="40000"/>
                                      </p:iterate>
                                      <p:childTnLst>
                                        <p:set>
                                          <p:cBhvr>
                                            <p:cTn id="70" dur="1" fill="hold">
                                              <p:stCondLst>
                                                <p:cond delay="0"/>
                                              </p:stCondLst>
                                            </p:cTn>
                                            <p:tgtEl>
                                              <p:spTgt spid="35"/>
                                            </p:tgtEl>
                                            <p:attrNameLst>
                                              <p:attrName>style.visibility</p:attrName>
                                            </p:attrNameLst>
                                          </p:cBhvr>
                                          <p:to>
                                            <p:strVal val="visible"/>
                                          </p:to>
                                        </p:set>
                                        <p:anim calcmode="lin" valueType="num">
                                          <p:cBhvr>
                                            <p:cTn id="71" dur="250" fill="hold"/>
                                            <p:tgtEl>
                                              <p:spTgt spid="35"/>
                                            </p:tgtEl>
                                            <p:attrNameLst>
                                              <p:attrName>ppt_x</p:attrName>
                                            </p:attrNameLst>
                                          </p:cBhvr>
                                          <p:tavLst>
                                            <p:tav tm="0">
                                              <p:val>
                                                <p:strVal val="#ppt_x"/>
                                              </p:val>
                                            </p:tav>
                                            <p:tav tm="100000">
                                              <p:val>
                                                <p:strVal val="#ppt_x"/>
                                              </p:val>
                                            </p:tav>
                                          </p:tavLst>
                                        </p:anim>
                                        <p:anim calcmode="lin" valueType="num">
                                          <p:cBhvr>
                                            <p:cTn id="72" dur="250" fill="hold"/>
                                            <p:tgtEl>
                                              <p:spTgt spid="35"/>
                                            </p:tgtEl>
                                            <p:attrNameLst>
                                              <p:attrName>ppt_y</p:attrName>
                                            </p:attrNameLst>
                                          </p:cBhvr>
                                          <p:tavLst>
                                            <p:tav tm="0">
                                              <p:val>
                                                <p:strVal val="#ppt_y-#ppt_h/2"/>
                                              </p:val>
                                            </p:tav>
                                            <p:tav tm="100000">
                                              <p:val>
                                                <p:strVal val="#ppt_y"/>
                                              </p:val>
                                            </p:tav>
                                          </p:tavLst>
                                        </p:anim>
                                        <p:anim calcmode="lin" valueType="num">
                                          <p:cBhvr>
                                            <p:cTn id="73" dur="250" fill="hold"/>
                                            <p:tgtEl>
                                              <p:spTgt spid="35"/>
                                            </p:tgtEl>
                                            <p:attrNameLst>
                                              <p:attrName>ppt_w</p:attrName>
                                            </p:attrNameLst>
                                          </p:cBhvr>
                                          <p:tavLst>
                                            <p:tav tm="0">
                                              <p:val>
                                                <p:strVal val="#ppt_w"/>
                                              </p:val>
                                            </p:tav>
                                            <p:tav tm="100000">
                                              <p:val>
                                                <p:strVal val="#ppt_w"/>
                                              </p:val>
                                            </p:tav>
                                          </p:tavLst>
                                        </p:anim>
                                        <p:anim calcmode="lin" valueType="num">
                                          <p:cBhvr>
                                            <p:cTn id="74" dur="250" fill="hold"/>
                                            <p:tgtEl>
                                              <p:spTgt spid="35"/>
                                            </p:tgtEl>
                                            <p:attrNameLst>
                                              <p:attrName>ppt_h</p:attrName>
                                            </p:attrNameLst>
                                          </p:cBhvr>
                                          <p:tavLst>
                                            <p:tav tm="0">
                                              <p:val>
                                                <p:fltVal val="0"/>
                                              </p:val>
                                            </p:tav>
                                            <p:tav tm="100000">
                                              <p:val>
                                                <p:strVal val="#ppt_h"/>
                                              </p:val>
                                            </p:tav>
                                          </p:tavLst>
                                        </p:anim>
                                      </p:childTnLst>
                                    </p:cTn>
                                  </p:par>
                                  <p:par>
                                    <p:cTn id="75" presetID="17" presetClass="entr" presetSubtype="1" fill="hold" grpId="0" nodeType="withEffect">
                                      <p:stCondLst>
                                        <p:cond delay="600"/>
                                      </p:stCondLst>
                                      <p:iterate type="lt">
                                        <p:tmPct val="40000"/>
                                      </p:iterate>
                                      <p:childTnLst>
                                        <p:set>
                                          <p:cBhvr>
                                            <p:cTn id="76" dur="1" fill="hold">
                                              <p:stCondLst>
                                                <p:cond delay="0"/>
                                              </p:stCondLst>
                                            </p:cTn>
                                            <p:tgtEl>
                                              <p:spTgt spid="33"/>
                                            </p:tgtEl>
                                            <p:attrNameLst>
                                              <p:attrName>style.visibility</p:attrName>
                                            </p:attrNameLst>
                                          </p:cBhvr>
                                          <p:to>
                                            <p:strVal val="visible"/>
                                          </p:to>
                                        </p:set>
                                        <p:anim calcmode="lin" valueType="num">
                                          <p:cBhvr>
                                            <p:cTn id="77" dur="250" fill="hold"/>
                                            <p:tgtEl>
                                              <p:spTgt spid="33"/>
                                            </p:tgtEl>
                                            <p:attrNameLst>
                                              <p:attrName>ppt_x</p:attrName>
                                            </p:attrNameLst>
                                          </p:cBhvr>
                                          <p:tavLst>
                                            <p:tav tm="0">
                                              <p:val>
                                                <p:strVal val="#ppt_x"/>
                                              </p:val>
                                            </p:tav>
                                            <p:tav tm="100000">
                                              <p:val>
                                                <p:strVal val="#ppt_x"/>
                                              </p:val>
                                            </p:tav>
                                          </p:tavLst>
                                        </p:anim>
                                        <p:anim calcmode="lin" valueType="num">
                                          <p:cBhvr>
                                            <p:cTn id="78" dur="250" fill="hold"/>
                                            <p:tgtEl>
                                              <p:spTgt spid="33"/>
                                            </p:tgtEl>
                                            <p:attrNameLst>
                                              <p:attrName>ppt_y</p:attrName>
                                            </p:attrNameLst>
                                          </p:cBhvr>
                                          <p:tavLst>
                                            <p:tav tm="0">
                                              <p:val>
                                                <p:strVal val="#ppt_y-#ppt_h/2"/>
                                              </p:val>
                                            </p:tav>
                                            <p:tav tm="100000">
                                              <p:val>
                                                <p:strVal val="#ppt_y"/>
                                              </p:val>
                                            </p:tav>
                                          </p:tavLst>
                                        </p:anim>
                                        <p:anim calcmode="lin" valueType="num">
                                          <p:cBhvr>
                                            <p:cTn id="79" dur="250" fill="hold"/>
                                            <p:tgtEl>
                                              <p:spTgt spid="33"/>
                                            </p:tgtEl>
                                            <p:attrNameLst>
                                              <p:attrName>ppt_w</p:attrName>
                                            </p:attrNameLst>
                                          </p:cBhvr>
                                          <p:tavLst>
                                            <p:tav tm="0">
                                              <p:val>
                                                <p:strVal val="#ppt_w"/>
                                              </p:val>
                                            </p:tav>
                                            <p:tav tm="100000">
                                              <p:val>
                                                <p:strVal val="#ppt_w"/>
                                              </p:val>
                                            </p:tav>
                                          </p:tavLst>
                                        </p:anim>
                                        <p:anim calcmode="lin" valueType="num">
                                          <p:cBhvr>
                                            <p:cTn id="80" dur="250" fill="hold"/>
                                            <p:tgtEl>
                                              <p:spTgt spid="33"/>
                                            </p:tgtEl>
                                            <p:attrNameLst>
                                              <p:attrName>ppt_h</p:attrName>
                                            </p:attrNameLst>
                                          </p:cBhvr>
                                          <p:tavLst>
                                            <p:tav tm="0">
                                              <p:val>
                                                <p:fltVal val="0"/>
                                              </p:val>
                                            </p:tav>
                                            <p:tav tm="100000">
                                              <p:val>
                                                <p:strVal val="#ppt_h"/>
                                              </p:val>
                                            </p:tav>
                                          </p:tavLst>
                                        </p:anim>
                                      </p:childTnLst>
                                    </p:cTn>
                                  </p:par>
                                  <p:par>
                                    <p:cTn id="81" presetID="17" presetClass="entr" presetSubtype="1" fill="hold" grpId="0" nodeType="withEffect">
                                      <p:stCondLst>
                                        <p:cond delay="800"/>
                                      </p:stCondLst>
                                      <p:iterate type="lt">
                                        <p:tmPct val="40000"/>
                                      </p:iterate>
                                      <p:childTnLst>
                                        <p:set>
                                          <p:cBhvr>
                                            <p:cTn id="82" dur="1" fill="hold">
                                              <p:stCondLst>
                                                <p:cond delay="0"/>
                                              </p:stCondLst>
                                            </p:cTn>
                                            <p:tgtEl>
                                              <p:spTgt spid="31"/>
                                            </p:tgtEl>
                                            <p:attrNameLst>
                                              <p:attrName>style.visibility</p:attrName>
                                            </p:attrNameLst>
                                          </p:cBhvr>
                                          <p:to>
                                            <p:strVal val="visible"/>
                                          </p:to>
                                        </p:set>
                                        <p:anim calcmode="lin" valueType="num">
                                          <p:cBhvr>
                                            <p:cTn id="83" dur="250" fill="hold"/>
                                            <p:tgtEl>
                                              <p:spTgt spid="31"/>
                                            </p:tgtEl>
                                            <p:attrNameLst>
                                              <p:attrName>ppt_x</p:attrName>
                                            </p:attrNameLst>
                                          </p:cBhvr>
                                          <p:tavLst>
                                            <p:tav tm="0">
                                              <p:val>
                                                <p:strVal val="#ppt_x"/>
                                              </p:val>
                                            </p:tav>
                                            <p:tav tm="100000">
                                              <p:val>
                                                <p:strVal val="#ppt_x"/>
                                              </p:val>
                                            </p:tav>
                                          </p:tavLst>
                                        </p:anim>
                                        <p:anim calcmode="lin" valueType="num">
                                          <p:cBhvr>
                                            <p:cTn id="84" dur="250" fill="hold"/>
                                            <p:tgtEl>
                                              <p:spTgt spid="31"/>
                                            </p:tgtEl>
                                            <p:attrNameLst>
                                              <p:attrName>ppt_y</p:attrName>
                                            </p:attrNameLst>
                                          </p:cBhvr>
                                          <p:tavLst>
                                            <p:tav tm="0">
                                              <p:val>
                                                <p:strVal val="#ppt_y-#ppt_h/2"/>
                                              </p:val>
                                            </p:tav>
                                            <p:tav tm="100000">
                                              <p:val>
                                                <p:strVal val="#ppt_y"/>
                                              </p:val>
                                            </p:tav>
                                          </p:tavLst>
                                        </p:anim>
                                        <p:anim calcmode="lin" valueType="num">
                                          <p:cBhvr>
                                            <p:cTn id="85" dur="250" fill="hold"/>
                                            <p:tgtEl>
                                              <p:spTgt spid="31"/>
                                            </p:tgtEl>
                                            <p:attrNameLst>
                                              <p:attrName>ppt_w</p:attrName>
                                            </p:attrNameLst>
                                          </p:cBhvr>
                                          <p:tavLst>
                                            <p:tav tm="0">
                                              <p:val>
                                                <p:strVal val="#ppt_w"/>
                                              </p:val>
                                            </p:tav>
                                            <p:tav tm="100000">
                                              <p:val>
                                                <p:strVal val="#ppt_w"/>
                                              </p:val>
                                            </p:tav>
                                          </p:tavLst>
                                        </p:anim>
                                        <p:anim calcmode="lin" valueType="num">
                                          <p:cBhvr>
                                            <p:cTn id="86" dur="250" fill="hold"/>
                                            <p:tgtEl>
                                              <p:spTgt spid="31"/>
                                            </p:tgtEl>
                                            <p:attrNameLst>
                                              <p:attrName>ppt_h</p:attrName>
                                            </p:attrNameLst>
                                          </p:cBhvr>
                                          <p:tavLst>
                                            <p:tav tm="0">
                                              <p:val>
                                                <p:fltVal val="0"/>
                                              </p:val>
                                            </p:tav>
                                            <p:tav tm="100000">
                                              <p:val>
                                                <p:strVal val="#ppt_h"/>
                                              </p:val>
                                            </p:tav>
                                          </p:tavLst>
                                        </p:anim>
                                      </p:childTnLst>
                                    </p:cTn>
                                  </p:par>
                                </p:childTnLst>
                              </p:cTn>
                            </p:par>
                            <p:par>
                              <p:cTn id="87" fill="hold">
                                <p:stCondLst>
                                  <p:cond delay="5650"/>
                                </p:stCondLst>
                                <p:childTnLst>
                                  <p:par>
                                    <p:cTn id="88" presetID="22" presetClass="entr" presetSubtype="8" fill="hold" grpId="0" nodeType="after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wipe(left)">
                                          <p:cBhvr>
                                            <p:cTn id="90" dur="500"/>
                                            <p:tgtEl>
                                              <p:spTgt spid="38"/>
                                            </p:tgtEl>
                                          </p:cBhvr>
                                        </p:animEffect>
                                      </p:childTnLst>
                                    </p:cTn>
                                  </p:par>
                                  <p:par>
                                    <p:cTn id="91" presetID="22" presetClass="entr" presetSubtype="8" fill="hold" grpId="0" nodeType="withEffect">
                                      <p:stCondLst>
                                        <p:cond delay="200"/>
                                      </p:stCondLst>
                                      <p:childTnLst>
                                        <p:set>
                                          <p:cBhvr>
                                            <p:cTn id="92" dur="1" fill="hold">
                                              <p:stCondLst>
                                                <p:cond delay="0"/>
                                              </p:stCondLst>
                                            </p:cTn>
                                            <p:tgtEl>
                                              <p:spTgt spid="36"/>
                                            </p:tgtEl>
                                            <p:attrNameLst>
                                              <p:attrName>style.visibility</p:attrName>
                                            </p:attrNameLst>
                                          </p:cBhvr>
                                          <p:to>
                                            <p:strVal val="visible"/>
                                          </p:to>
                                        </p:set>
                                        <p:animEffect transition="in" filter="wipe(left)">
                                          <p:cBhvr>
                                            <p:cTn id="93" dur="500"/>
                                            <p:tgtEl>
                                              <p:spTgt spid="36"/>
                                            </p:tgtEl>
                                          </p:cBhvr>
                                        </p:animEffect>
                                      </p:childTnLst>
                                    </p:cTn>
                                  </p:par>
                                  <p:par>
                                    <p:cTn id="94" presetID="22" presetClass="entr" presetSubtype="8" fill="hold" grpId="0" nodeType="withEffect">
                                      <p:stCondLst>
                                        <p:cond delay="400"/>
                                      </p:stCondLst>
                                      <p:childTnLst>
                                        <p:set>
                                          <p:cBhvr>
                                            <p:cTn id="95" dur="1" fill="hold">
                                              <p:stCondLst>
                                                <p:cond delay="0"/>
                                              </p:stCondLst>
                                            </p:cTn>
                                            <p:tgtEl>
                                              <p:spTgt spid="34"/>
                                            </p:tgtEl>
                                            <p:attrNameLst>
                                              <p:attrName>style.visibility</p:attrName>
                                            </p:attrNameLst>
                                          </p:cBhvr>
                                          <p:to>
                                            <p:strVal val="visible"/>
                                          </p:to>
                                        </p:set>
                                        <p:animEffect transition="in" filter="wipe(left)">
                                          <p:cBhvr>
                                            <p:cTn id="96" dur="500"/>
                                            <p:tgtEl>
                                              <p:spTgt spid="34"/>
                                            </p:tgtEl>
                                          </p:cBhvr>
                                        </p:animEffect>
                                      </p:childTnLst>
                                    </p:cTn>
                                  </p:par>
                                  <p:par>
                                    <p:cTn id="97" presetID="22" presetClass="entr" presetSubtype="8" fill="hold" grpId="0" nodeType="withEffect">
                                      <p:stCondLst>
                                        <p:cond delay="600"/>
                                      </p:stCondLst>
                                      <p:childTnLst>
                                        <p:set>
                                          <p:cBhvr>
                                            <p:cTn id="98" dur="1" fill="hold">
                                              <p:stCondLst>
                                                <p:cond delay="0"/>
                                              </p:stCondLst>
                                            </p:cTn>
                                            <p:tgtEl>
                                              <p:spTgt spid="32"/>
                                            </p:tgtEl>
                                            <p:attrNameLst>
                                              <p:attrName>style.visibility</p:attrName>
                                            </p:attrNameLst>
                                          </p:cBhvr>
                                          <p:to>
                                            <p:strVal val="visible"/>
                                          </p:to>
                                        </p:set>
                                        <p:animEffect transition="in" filter="wipe(left)">
                                          <p:cBhvr>
                                            <p:cTn id="99" dur="500"/>
                                            <p:tgtEl>
                                              <p:spTgt spid="32"/>
                                            </p:tgtEl>
                                          </p:cBhvr>
                                        </p:animEffect>
                                      </p:childTnLst>
                                    </p:cTn>
                                  </p:par>
                                  <p:par>
                                    <p:cTn id="100" presetID="22" presetClass="entr" presetSubtype="8" fill="hold" grpId="0" nodeType="withEffect">
                                      <p:stCondLst>
                                        <p:cond delay="800"/>
                                      </p:stCondLst>
                                      <p:childTnLst>
                                        <p:set>
                                          <p:cBhvr>
                                            <p:cTn id="101" dur="1" fill="hold">
                                              <p:stCondLst>
                                                <p:cond delay="0"/>
                                              </p:stCondLst>
                                            </p:cTn>
                                            <p:tgtEl>
                                              <p:spTgt spid="30"/>
                                            </p:tgtEl>
                                            <p:attrNameLst>
                                              <p:attrName>style.visibility</p:attrName>
                                            </p:attrNameLst>
                                          </p:cBhvr>
                                          <p:to>
                                            <p:strVal val="visible"/>
                                          </p:to>
                                        </p:set>
                                        <p:animEffect transition="in" filter="wipe(left)">
                                          <p:cBhvr>
                                            <p:cTn id="10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30" grpId="0"/>
          <p:bldP spid="31" grpId="0"/>
          <p:bldP spid="32" grpId="0"/>
          <p:bldP spid="33" grpId="0"/>
          <p:bldP spid="34" grpId="0"/>
          <p:bldP spid="35" grpId="0"/>
          <p:bldP spid="36" grpId="0"/>
          <p:bldP spid="37" grpId="0"/>
          <p:bldP spid="38" grpId="0"/>
          <p:bldP spid="39"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p:cNvSpPr txBox="1"/>
          <p:nvPr/>
        </p:nvSpPr>
        <p:spPr>
          <a:xfrm>
            <a:off x="1026136" y="3012048"/>
            <a:ext cx="842561" cy="715791"/>
          </a:xfrm>
          <a:prstGeom prst="rect">
            <a:avLst/>
          </a:prstGeom>
          <a:noFill/>
        </p:spPr>
        <p:txBody>
          <a:bodyPr wrap="square" lIns="68585" tIns="34292" rIns="68585" bIns="34292" rtlCol="0" anchor="ctr">
            <a:spAutoFit/>
          </a:bodyPr>
          <a:lstStyle>
            <a:defPPr>
              <a:defRPr lang="zh-CN"/>
            </a:defPPr>
            <a:lvl1pPr algn="ctr">
              <a:defRPr>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r>
              <a:rPr lang="zh-CN" altLang="en-US" sz="1400" dirty="0">
                <a:solidFill>
                  <a:schemeClr val="tx1">
                    <a:lumMod val="85000"/>
                    <a:lumOff val="15000"/>
                  </a:schemeClr>
                </a:solidFill>
              </a:rPr>
              <a:t>点击添加</a:t>
            </a:r>
            <a:endParaRPr lang="en-US" altLang="zh-CN" sz="1400" dirty="0">
              <a:solidFill>
                <a:schemeClr val="tx1">
                  <a:lumMod val="85000"/>
                  <a:lumOff val="15000"/>
                </a:schemeClr>
              </a:solidFill>
            </a:endParaRPr>
          </a:p>
          <a:p>
            <a:r>
              <a:rPr lang="zh-CN" altLang="en-US" sz="1400" dirty="0">
                <a:solidFill>
                  <a:schemeClr val="tx1">
                    <a:lumMod val="85000"/>
                    <a:lumOff val="15000"/>
                  </a:schemeClr>
                </a:solidFill>
              </a:rPr>
              <a:t>文字</a:t>
            </a:r>
            <a:endParaRPr lang="zh-CN" altLang="en-US" sz="1400" dirty="0">
              <a:solidFill>
                <a:schemeClr val="tx1">
                  <a:lumMod val="85000"/>
                  <a:lumOff val="15000"/>
                </a:schemeClr>
              </a:solidFill>
            </a:endParaRPr>
          </a:p>
        </p:txBody>
      </p:sp>
      <p:sp>
        <p:nvSpPr>
          <p:cNvPr id="17" name="TextBox 16"/>
          <p:cNvSpPr txBox="1"/>
          <p:nvPr/>
        </p:nvSpPr>
        <p:spPr>
          <a:xfrm>
            <a:off x="2124118" y="1892378"/>
            <a:ext cx="1193627" cy="931301"/>
          </a:xfrm>
          <a:prstGeom prst="rect">
            <a:avLst/>
          </a:prstGeom>
          <a:noFill/>
        </p:spPr>
        <p:txBody>
          <a:bodyPr wrap="square" lIns="68585" tIns="34292" rIns="68585" bIns="34292" rtlCol="0" anchor="ctr">
            <a:spAutoFit/>
          </a:bodyPr>
          <a:lstStyle/>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点击添加</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文字点击添加</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文字</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8" name="TextBox 17"/>
          <p:cNvSpPr txBox="1"/>
          <p:nvPr/>
        </p:nvSpPr>
        <p:spPr>
          <a:xfrm>
            <a:off x="3608540" y="2836619"/>
            <a:ext cx="842561" cy="715791"/>
          </a:xfrm>
          <a:prstGeom prst="rect">
            <a:avLst/>
          </a:prstGeom>
          <a:noFill/>
        </p:spPr>
        <p:txBody>
          <a:bodyPr wrap="square" lIns="68585" tIns="34292" rIns="68585" bIns="34292" rtlCol="0" anchor="ctr">
            <a:spAutoFit/>
          </a:bodyPr>
          <a:lstStyle>
            <a:defPPr>
              <a:defRPr lang="zh-CN"/>
            </a:defPPr>
            <a:lvl1pPr algn="ctr">
              <a:defRPr sz="16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r>
              <a:rPr lang="zh-CN" altLang="en-US" sz="1400" dirty="0">
                <a:solidFill>
                  <a:schemeClr val="tx1">
                    <a:lumMod val="85000"/>
                    <a:lumOff val="15000"/>
                  </a:schemeClr>
                </a:solidFill>
              </a:rPr>
              <a:t>点击添加</a:t>
            </a:r>
            <a:endParaRPr lang="en-US" altLang="zh-CN" sz="1400" dirty="0">
              <a:solidFill>
                <a:schemeClr val="tx1">
                  <a:lumMod val="85000"/>
                  <a:lumOff val="15000"/>
                </a:schemeClr>
              </a:solidFill>
            </a:endParaRPr>
          </a:p>
          <a:p>
            <a:r>
              <a:rPr lang="zh-CN" altLang="en-US" sz="1400" dirty="0">
                <a:solidFill>
                  <a:schemeClr val="tx1">
                    <a:lumMod val="85000"/>
                    <a:lumOff val="15000"/>
                  </a:schemeClr>
                </a:solidFill>
              </a:rPr>
              <a:t>文字</a:t>
            </a:r>
            <a:endParaRPr lang="zh-CN" altLang="en-US" sz="1400" dirty="0">
              <a:solidFill>
                <a:schemeClr val="tx1">
                  <a:lumMod val="85000"/>
                  <a:lumOff val="15000"/>
                </a:schemeClr>
              </a:solidFill>
            </a:endParaRPr>
          </a:p>
        </p:txBody>
      </p:sp>
      <p:sp>
        <p:nvSpPr>
          <p:cNvPr id="19" name="TextBox 18"/>
          <p:cNvSpPr txBox="1"/>
          <p:nvPr/>
        </p:nvSpPr>
        <p:spPr>
          <a:xfrm>
            <a:off x="4690244" y="2133196"/>
            <a:ext cx="1193627" cy="500281"/>
          </a:xfrm>
          <a:prstGeom prst="rect">
            <a:avLst/>
          </a:prstGeom>
          <a:noFill/>
        </p:spPr>
        <p:txBody>
          <a:bodyPr wrap="square" lIns="68585" tIns="34292" rIns="68585" bIns="34292" rtlCol="0" anchor="ctr">
            <a:spAutoFit/>
          </a:bodyPr>
          <a:lstStyle/>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点击添加</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文字点击</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0" name="矩形 19"/>
          <p:cNvSpPr/>
          <p:nvPr/>
        </p:nvSpPr>
        <p:spPr>
          <a:xfrm>
            <a:off x="6455350" y="1582742"/>
            <a:ext cx="1943541" cy="2631693"/>
          </a:xfrm>
          <a:prstGeom prst="rect">
            <a:avLst/>
          </a:prstGeom>
        </p:spPr>
        <p:txBody>
          <a:bodyPr wrap="square" lIns="68585" tIns="34292" rIns="68585" bIns="34292">
            <a:spAutoFit/>
          </a:bodyPr>
          <a:lstStyle/>
          <a:p>
            <a:pPr>
              <a:lnSpc>
                <a:spcPct val="150000"/>
              </a:lnSpc>
            </a:pPr>
            <a:r>
              <a:rPr lang="zh-CN" altLang="en-US" sz="1500" dirty="0">
                <a:solidFill>
                  <a:srgbClr val="005DA2"/>
                </a:solidFill>
                <a:latin typeface="微软雅黑" panose="020B0503020204020204" pitchFamily="34" charset="-122"/>
                <a:ea typeface="微软雅黑" panose="020B0503020204020204" pitchFamily="34" charset="-122"/>
              </a:rPr>
              <a:t>点击添加小标题</a:t>
            </a:r>
            <a:endParaRPr lang="en-US" altLang="zh-CN" sz="1500" dirty="0">
              <a:solidFill>
                <a:srgbClr val="005DA2"/>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endParaRPr>
          </a:p>
        </p:txBody>
      </p:sp>
      <p:sp>
        <p:nvSpPr>
          <p:cNvPr id="21" name="Freeform 4"/>
          <p:cNvSpPr/>
          <p:nvPr/>
        </p:nvSpPr>
        <p:spPr bwMode="auto">
          <a:xfrm>
            <a:off x="1838914" y="1492541"/>
            <a:ext cx="1747109" cy="1747913"/>
          </a:xfrm>
          <a:custGeom>
            <a:avLst/>
            <a:gdLst/>
            <a:ahLst/>
            <a:cxnLst/>
            <a:rect l="l" t="t" r="r" b="b"/>
            <a:pathLst>
              <a:path w="2628619" h="2628031">
                <a:moveTo>
                  <a:pt x="1316980" y="400615"/>
                </a:moveTo>
                <a:cubicBezTo>
                  <a:pt x="813885" y="400615"/>
                  <a:pt x="406046" y="809559"/>
                  <a:pt x="406046" y="1314016"/>
                </a:cubicBezTo>
                <a:cubicBezTo>
                  <a:pt x="406046" y="1818473"/>
                  <a:pt x="813885" y="2227417"/>
                  <a:pt x="1316980" y="2227417"/>
                </a:cubicBezTo>
                <a:cubicBezTo>
                  <a:pt x="1820075" y="2227417"/>
                  <a:pt x="2227914" y="1818473"/>
                  <a:pt x="2227914" y="1314016"/>
                </a:cubicBezTo>
                <a:cubicBezTo>
                  <a:pt x="2227914" y="809559"/>
                  <a:pt x="1820075" y="400615"/>
                  <a:pt x="1316980" y="400615"/>
                </a:cubicBezTo>
                <a:close/>
                <a:moveTo>
                  <a:pt x="1151586" y="0"/>
                </a:moveTo>
                <a:lnTo>
                  <a:pt x="1254227" y="145306"/>
                </a:lnTo>
                <a:lnTo>
                  <a:pt x="1316813" y="142801"/>
                </a:lnTo>
                <a:lnTo>
                  <a:pt x="1379399" y="145306"/>
                </a:lnTo>
                <a:lnTo>
                  <a:pt x="1482041" y="0"/>
                </a:lnTo>
                <a:lnTo>
                  <a:pt x="1522096" y="5011"/>
                </a:lnTo>
                <a:lnTo>
                  <a:pt x="1564654" y="12526"/>
                </a:lnTo>
                <a:lnTo>
                  <a:pt x="1617227" y="182885"/>
                </a:lnTo>
                <a:lnTo>
                  <a:pt x="1679813" y="200422"/>
                </a:lnTo>
                <a:lnTo>
                  <a:pt x="1707351" y="210443"/>
                </a:lnTo>
                <a:lnTo>
                  <a:pt x="1737392" y="220464"/>
                </a:lnTo>
                <a:lnTo>
                  <a:pt x="1880089" y="115243"/>
                </a:lnTo>
                <a:lnTo>
                  <a:pt x="1917640" y="132780"/>
                </a:lnTo>
                <a:lnTo>
                  <a:pt x="1955192" y="152822"/>
                </a:lnTo>
                <a:lnTo>
                  <a:pt x="1952689" y="333201"/>
                </a:lnTo>
                <a:lnTo>
                  <a:pt x="2002758" y="368275"/>
                </a:lnTo>
                <a:lnTo>
                  <a:pt x="2027792" y="388317"/>
                </a:lnTo>
                <a:lnTo>
                  <a:pt x="2052827" y="405854"/>
                </a:lnTo>
                <a:lnTo>
                  <a:pt x="2223061" y="348233"/>
                </a:lnTo>
                <a:lnTo>
                  <a:pt x="2253102" y="378296"/>
                </a:lnTo>
                <a:lnTo>
                  <a:pt x="2283144" y="408360"/>
                </a:lnTo>
                <a:lnTo>
                  <a:pt x="2225564" y="578718"/>
                </a:lnTo>
                <a:lnTo>
                  <a:pt x="2263116" y="626318"/>
                </a:lnTo>
                <a:lnTo>
                  <a:pt x="2298164" y="678929"/>
                </a:lnTo>
                <a:lnTo>
                  <a:pt x="2475909" y="676424"/>
                </a:lnTo>
                <a:lnTo>
                  <a:pt x="2495937" y="711498"/>
                </a:lnTo>
                <a:lnTo>
                  <a:pt x="2515964" y="749077"/>
                </a:lnTo>
                <a:lnTo>
                  <a:pt x="2408316" y="891877"/>
                </a:lnTo>
                <a:lnTo>
                  <a:pt x="2428343" y="952004"/>
                </a:lnTo>
                <a:lnTo>
                  <a:pt x="2438357" y="984572"/>
                </a:lnTo>
                <a:lnTo>
                  <a:pt x="2445868" y="1014636"/>
                </a:lnTo>
                <a:lnTo>
                  <a:pt x="2616102" y="1067246"/>
                </a:lnTo>
                <a:lnTo>
                  <a:pt x="2628619" y="1149920"/>
                </a:lnTo>
                <a:lnTo>
                  <a:pt x="2483419" y="1252637"/>
                </a:lnTo>
                <a:lnTo>
                  <a:pt x="2485923" y="1312763"/>
                </a:lnTo>
                <a:lnTo>
                  <a:pt x="2483419" y="1375395"/>
                </a:lnTo>
                <a:lnTo>
                  <a:pt x="2628619" y="1478111"/>
                </a:lnTo>
                <a:lnTo>
                  <a:pt x="2623612" y="1520701"/>
                </a:lnTo>
                <a:lnTo>
                  <a:pt x="2616102" y="1560785"/>
                </a:lnTo>
                <a:lnTo>
                  <a:pt x="2445868" y="1615901"/>
                </a:lnTo>
                <a:lnTo>
                  <a:pt x="2428343" y="1676028"/>
                </a:lnTo>
                <a:lnTo>
                  <a:pt x="2418330" y="1706091"/>
                </a:lnTo>
                <a:lnTo>
                  <a:pt x="2408316" y="1736154"/>
                </a:lnTo>
                <a:lnTo>
                  <a:pt x="2515964" y="1878955"/>
                </a:lnTo>
                <a:lnTo>
                  <a:pt x="2495937" y="1916534"/>
                </a:lnTo>
                <a:lnTo>
                  <a:pt x="2475909" y="1951608"/>
                </a:lnTo>
                <a:lnTo>
                  <a:pt x="2298164" y="1949102"/>
                </a:lnTo>
                <a:lnTo>
                  <a:pt x="2263116" y="2001713"/>
                </a:lnTo>
                <a:lnTo>
                  <a:pt x="2245592" y="2026766"/>
                </a:lnTo>
                <a:lnTo>
                  <a:pt x="2225564" y="2049313"/>
                </a:lnTo>
                <a:lnTo>
                  <a:pt x="2283144" y="2219672"/>
                </a:lnTo>
                <a:lnTo>
                  <a:pt x="2253102" y="2252240"/>
                </a:lnTo>
                <a:lnTo>
                  <a:pt x="2223061" y="2282304"/>
                </a:lnTo>
                <a:lnTo>
                  <a:pt x="2052827" y="2224682"/>
                </a:lnTo>
                <a:lnTo>
                  <a:pt x="2002758" y="2262261"/>
                </a:lnTo>
                <a:lnTo>
                  <a:pt x="1952689" y="2297335"/>
                </a:lnTo>
                <a:lnTo>
                  <a:pt x="1955192" y="2475210"/>
                </a:lnTo>
                <a:lnTo>
                  <a:pt x="1917640" y="2495252"/>
                </a:lnTo>
                <a:lnTo>
                  <a:pt x="1880089" y="2512789"/>
                </a:lnTo>
                <a:lnTo>
                  <a:pt x="1737392" y="2407567"/>
                </a:lnTo>
                <a:lnTo>
                  <a:pt x="1679813" y="2427609"/>
                </a:lnTo>
                <a:lnTo>
                  <a:pt x="1647268" y="2435125"/>
                </a:lnTo>
                <a:lnTo>
                  <a:pt x="1617227" y="2445146"/>
                </a:lnTo>
                <a:lnTo>
                  <a:pt x="1564654" y="2615505"/>
                </a:lnTo>
                <a:lnTo>
                  <a:pt x="1482041" y="2628031"/>
                </a:lnTo>
                <a:lnTo>
                  <a:pt x="1379399" y="2482725"/>
                </a:lnTo>
                <a:lnTo>
                  <a:pt x="1316813" y="2482725"/>
                </a:lnTo>
                <a:lnTo>
                  <a:pt x="1254227" y="2482725"/>
                </a:lnTo>
                <a:lnTo>
                  <a:pt x="1151586" y="2628031"/>
                </a:lnTo>
                <a:lnTo>
                  <a:pt x="1109027" y="2623021"/>
                </a:lnTo>
                <a:lnTo>
                  <a:pt x="1066469" y="2615505"/>
                </a:lnTo>
                <a:lnTo>
                  <a:pt x="1013896" y="2445146"/>
                </a:lnTo>
                <a:lnTo>
                  <a:pt x="953813" y="2427609"/>
                </a:lnTo>
                <a:lnTo>
                  <a:pt x="923772" y="2417588"/>
                </a:lnTo>
                <a:lnTo>
                  <a:pt x="896234" y="2407567"/>
                </a:lnTo>
                <a:lnTo>
                  <a:pt x="753538" y="2512789"/>
                </a:lnTo>
                <a:lnTo>
                  <a:pt x="715986" y="2495252"/>
                </a:lnTo>
                <a:lnTo>
                  <a:pt x="678434" y="2475210"/>
                </a:lnTo>
                <a:lnTo>
                  <a:pt x="680938" y="2297335"/>
                </a:lnTo>
                <a:lnTo>
                  <a:pt x="630869" y="2262261"/>
                </a:lnTo>
                <a:lnTo>
                  <a:pt x="605834" y="2242219"/>
                </a:lnTo>
                <a:lnTo>
                  <a:pt x="580800" y="2224682"/>
                </a:lnTo>
                <a:lnTo>
                  <a:pt x="410566" y="2282304"/>
                </a:lnTo>
                <a:lnTo>
                  <a:pt x="380524" y="2252240"/>
                </a:lnTo>
                <a:lnTo>
                  <a:pt x="350483" y="2219672"/>
                </a:lnTo>
                <a:lnTo>
                  <a:pt x="408062" y="2049313"/>
                </a:lnTo>
                <a:lnTo>
                  <a:pt x="370510" y="2001713"/>
                </a:lnTo>
                <a:lnTo>
                  <a:pt x="335462" y="1949102"/>
                </a:lnTo>
                <a:lnTo>
                  <a:pt x="157717" y="1951608"/>
                </a:lnTo>
                <a:lnTo>
                  <a:pt x="137690" y="1916534"/>
                </a:lnTo>
                <a:lnTo>
                  <a:pt x="117662" y="1878955"/>
                </a:lnTo>
                <a:lnTo>
                  <a:pt x="225310" y="1736154"/>
                </a:lnTo>
                <a:lnTo>
                  <a:pt x="205283" y="1676028"/>
                </a:lnTo>
                <a:lnTo>
                  <a:pt x="195269" y="1645964"/>
                </a:lnTo>
                <a:lnTo>
                  <a:pt x="187759" y="1615901"/>
                </a:lnTo>
                <a:lnTo>
                  <a:pt x="15021" y="1560785"/>
                </a:lnTo>
                <a:lnTo>
                  <a:pt x="0" y="1478111"/>
                </a:lnTo>
                <a:lnTo>
                  <a:pt x="150207" y="1375395"/>
                </a:lnTo>
                <a:lnTo>
                  <a:pt x="147703" y="1312763"/>
                </a:lnTo>
                <a:lnTo>
                  <a:pt x="150207" y="1252637"/>
                </a:lnTo>
                <a:lnTo>
                  <a:pt x="0" y="1149920"/>
                </a:lnTo>
                <a:lnTo>
                  <a:pt x="7510" y="1107331"/>
                </a:lnTo>
                <a:lnTo>
                  <a:pt x="15021" y="1067246"/>
                </a:lnTo>
                <a:lnTo>
                  <a:pt x="187759" y="1014636"/>
                </a:lnTo>
                <a:lnTo>
                  <a:pt x="205283" y="952004"/>
                </a:lnTo>
                <a:lnTo>
                  <a:pt x="215297" y="921941"/>
                </a:lnTo>
                <a:lnTo>
                  <a:pt x="225310" y="891877"/>
                </a:lnTo>
                <a:lnTo>
                  <a:pt x="117662" y="749077"/>
                </a:lnTo>
                <a:lnTo>
                  <a:pt x="137690" y="711498"/>
                </a:lnTo>
                <a:lnTo>
                  <a:pt x="157717" y="676424"/>
                </a:lnTo>
                <a:lnTo>
                  <a:pt x="335462" y="678929"/>
                </a:lnTo>
                <a:lnTo>
                  <a:pt x="370510" y="626318"/>
                </a:lnTo>
                <a:lnTo>
                  <a:pt x="388034" y="601266"/>
                </a:lnTo>
                <a:lnTo>
                  <a:pt x="408062" y="578718"/>
                </a:lnTo>
                <a:lnTo>
                  <a:pt x="350483" y="408360"/>
                </a:lnTo>
                <a:lnTo>
                  <a:pt x="380524" y="378296"/>
                </a:lnTo>
                <a:lnTo>
                  <a:pt x="410566" y="348233"/>
                </a:lnTo>
                <a:lnTo>
                  <a:pt x="580800" y="405854"/>
                </a:lnTo>
                <a:lnTo>
                  <a:pt x="630869" y="368275"/>
                </a:lnTo>
                <a:lnTo>
                  <a:pt x="680938" y="333201"/>
                </a:lnTo>
                <a:lnTo>
                  <a:pt x="678434" y="152822"/>
                </a:lnTo>
                <a:lnTo>
                  <a:pt x="715986" y="132780"/>
                </a:lnTo>
                <a:lnTo>
                  <a:pt x="753538" y="115243"/>
                </a:lnTo>
                <a:lnTo>
                  <a:pt x="896234" y="220464"/>
                </a:lnTo>
                <a:lnTo>
                  <a:pt x="953813" y="200422"/>
                </a:lnTo>
                <a:lnTo>
                  <a:pt x="983855" y="190401"/>
                </a:lnTo>
                <a:lnTo>
                  <a:pt x="1013896" y="182885"/>
                </a:lnTo>
                <a:lnTo>
                  <a:pt x="1066469" y="12526"/>
                </a:lnTo>
                <a:close/>
              </a:path>
            </a:pathLst>
          </a:custGeom>
          <a:solidFill>
            <a:schemeClr val="accent1">
              <a:lumMod val="40000"/>
              <a:lumOff val="60000"/>
            </a:schemeClr>
          </a:solidFill>
          <a:ln w="3175" cap="flat" cmpd="sng" algn="ctr">
            <a:noFill/>
            <a:prstDash val="solid"/>
          </a:ln>
          <a:effectLst/>
        </p:spPr>
        <p:txBody>
          <a:bodyPr lIns="0" tIns="34292" rIns="0" bIns="34292" anchor="ctr"/>
          <a:lstStyle/>
          <a:p>
            <a:pPr defTabSz="685800">
              <a:lnSpc>
                <a:spcPct val="120000"/>
              </a:lnSpc>
              <a:spcBef>
                <a:spcPts val="450"/>
              </a:spcBef>
              <a:spcAft>
                <a:spcPts val="450"/>
              </a:spcAft>
              <a:defRPr/>
            </a:pPr>
            <a:endParaRPr lang="en-US" sz="2100" kern="0" dirty="0">
              <a:solidFill>
                <a:sysClr val="window" lastClr="FFFFFF"/>
              </a:solidFill>
              <a:latin typeface="微软雅黑" panose="020B0503020204020204" pitchFamily="34" charset="-122"/>
              <a:ea typeface="微软雅黑" panose="020B0503020204020204" pitchFamily="34" charset="-122"/>
            </a:endParaRPr>
          </a:p>
        </p:txBody>
      </p:sp>
      <p:sp>
        <p:nvSpPr>
          <p:cNvPr id="22" name="Freeform 6"/>
          <p:cNvSpPr/>
          <p:nvPr/>
        </p:nvSpPr>
        <p:spPr bwMode="auto">
          <a:xfrm>
            <a:off x="3330884" y="2445226"/>
            <a:ext cx="1380945" cy="1381582"/>
          </a:xfrm>
          <a:custGeom>
            <a:avLst/>
            <a:gdLst/>
            <a:ahLst/>
            <a:cxnLst/>
            <a:rect l="l" t="t" r="r" b="b"/>
            <a:pathLst>
              <a:path w="1487948" h="1487615">
                <a:moveTo>
                  <a:pt x="743975" y="297790"/>
                </a:moveTo>
                <a:cubicBezTo>
                  <a:pt x="496116" y="297790"/>
                  <a:pt x="295186" y="497479"/>
                  <a:pt x="295186" y="743808"/>
                </a:cubicBezTo>
                <a:cubicBezTo>
                  <a:pt x="295186" y="990137"/>
                  <a:pt x="496116" y="1189826"/>
                  <a:pt x="743975" y="1189826"/>
                </a:cubicBezTo>
                <a:cubicBezTo>
                  <a:pt x="991834" y="1189826"/>
                  <a:pt x="1192764" y="990137"/>
                  <a:pt x="1192764" y="743808"/>
                </a:cubicBezTo>
                <a:cubicBezTo>
                  <a:pt x="1192764" y="497479"/>
                  <a:pt x="991834" y="297790"/>
                  <a:pt x="743975" y="297790"/>
                </a:cubicBezTo>
                <a:close/>
                <a:moveTo>
                  <a:pt x="693753" y="0"/>
                </a:moveTo>
                <a:lnTo>
                  <a:pt x="770837" y="149228"/>
                </a:lnTo>
                <a:lnTo>
                  <a:pt x="801203" y="151560"/>
                </a:lnTo>
                <a:lnTo>
                  <a:pt x="829233" y="153891"/>
                </a:lnTo>
                <a:lnTo>
                  <a:pt x="857264" y="158555"/>
                </a:lnTo>
                <a:lnTo>
                  <a:pt x="885294" y="163218"/>
                </a:lnTo>
                <a:lnTo>
                  <a:pt x="997416" y="41970"/>
                </a:lnTo>
                <a:lnTo>
                  <a:pt x="1018439" y="48965"/>
                </a:lnTo>
                <a:lnTo>
                  <a:pt x="1037126" y="58292"/>
                </a:lnTo>
                <a:lnTo>
                  <a:pt x="1076835" y="74614"/>
                </a:lnTo>
                <a:lnTo>
                  <a:pt x="1069828" y="240164"/>
                </a:lnTo>
                <a:lnTo>
                  <a:pt x="1093186" y="256485"/>
                </a:lnTo>
                <a:lnTo>
                  <a:pt x="1116545" y="272807"/>
                </a:lnTo>
                <a:lnTo>
                  <a:pt x="1139904" y="291461"/>
                </a:lnTo>
                <a:lnTo>
                  <a:pt x="1160927" y="312446"/>
                </a:lnTo>
                <a:lnTo>
                  <a:pt x="1312758" y="261149"/>
                </a:lnTo>
                <a:lnTo>
                  <a:pt x="1340789" y="298456"/>
                </a:lnTo>
                <a:lnTo>
                  <a:pt x="1352468" y="317109"/>
                </a:lnTo>
                <a:lnTo>
                  <a:pt x="1368819" y="335763"/>
                </a:lnTo>
                <a:lnTo>
                  <a:pt x="1280056" y="468669"/>
                </a:lnTo>
                <a:lnTo>
                  <a:pt x="1287064" y="480327"/>
                </a:lnTo>
                <a:lnTo>
                  <a:pt x="1294071" y="496649"/>
                </a:lnTo>
                <a:lnTo>
                  <a:pt x="1305750" y="522298"/>
                </a:lnTo>
                <a:lnTo>
                  <a:pt x="1315094" y="547946"/>
                </a:lnTo>
                <a:lnTo>
                  <a:pt x="1324437" y="575926"/>
                </a:lnTo>
                <a:lnTo>
                  <a:pt x="1476269" y="608570"/>
                </a:lnTo>
                <a:lnTo>
                  <a:pt x="1483276" y="652872"/>
                </a:lnTo>
                <a:lnTo>
                  <a:pt x="1487948" y="701837"/>
                </a:lnTo>
                <a:lnTo>
                  <a:pt x="1350132" y="774120"/>
                </a:lnTo>
                <a:lnTo>
                  <a:pt x="1347796" y="802100"/>
                </a:lnTo>
                <a:lnTo>
                  <a:pt x="1345460" y="830080"/>
                </a:lnTo>
                <a:lnTo>
                  <a:pt x="1340789" y="855729"/>
                </a:lnTo>
                <a:lnTo>
                  <a:pt x="1333781" y="886040"/>
                </a:lnTo>
                <a:lnTo>
                  <a:pt x="1448238" y="988635"/>
                </a:lnTo>
                <a:lnTo>
                  <a:pt x="1431887" y="1032937"/>
                </a:lnTo>
                <a:lnTo>
                  <a:pt x="1410865" y="1077239"/>
                </a:lnTo>
                <a:lnTo>
                  <a:pt x="1259033" y="1067912"/>
                </a:lnTo>
                <a:lnTo>
                  <a:pt x="1242682" y="1093560"/>
                </a:lnTo>
                <a:lnTo>
                  <a:pt x="1226331" y="1116877"/>
                </a:lnTo>
                <a:lnTo>
                  <a:pt x="1209980" y="1137862"/>
                </a:lnTo>
                <a:lnTo>
                  <a:pt x="1191293" y="1158848"/>
                </a:lnTo>
                <a:lnTo>
                  <a:pt x="1235674" y="1303412"/>
                </a:lnTo>
                <a:lnTo>
                  <a:pt x="1198301" y="1336056"/>
                </a:lnTo>
                <a:lnTo>
                  <a:pt x="1179614" y="1350046"/>
                </a:lnTo>
                <a:lnTo>
                  <a:pt x="1158591" y="1364036"/>
                </a:lnTo>
                <a:lnTo>
                  <a:pt x="1030118" y="1282427"/>
                </a:lnTo>
                <a:lnTo>
                  <a:pt x="1006759" y="1294085"/>
                </a:lnTo>
                <a:lnTo>
                  <a:pt x="981065" y="1305744"/>
                </a:lnTo>
                <a:lnTo>
                  <a:pt x="955370" y="1315071"/>
                </a:lnTo>
                <a:lnTo>
                  <a:pt x="927340" y="1324397"/>
                </a:lnTo>
                <a:lnTo>
                  <a:pt x="892302" y="1475957"/>
                </a:lnTo>
                <a:lnTo>
                  <a:pt x="845584" y="1482952"/>
                </a:lnTo>
                <a:lnTo>
                  <a:pt x="798867" y="1487615"/>
                </a:lnTo>
                <a:lnTo>
                  <a:pt x="728791" y="1350046"/>
                </a:lnTo>
                <a:lnTo>
                  <a:pt x="700761" y="1350046"/>
                </a:lnTo>
                <a:lnTo>
                  <a:pt x="672730" y="1345382"/>
                </a:lnTo>
                <a:lnTo>
                  <a:pt x="642364" y="1343051"/>
                </a:lnTo>
                <a:lnTo>
                  <a:pt x="616669" y="1336056"/>
                </a:lnTo>
                <a:lnTo>
                  <a:pt x="511555" y="1450308"/>
                </a:lnTo>
                <a:lnTo>
                  <a:pt x="488197" y="1443313"/>
                </a:lnTo>
                <a:lnTo>
                  <a:pt x="467174" y="1436318"/>
                </a:lnTo>
                <a:lnTo>
                  <a:pt x="422792" y="1417665"/>
                </a:lnTo>
                <a:lnTo>
                  <a:pt x="429800" y="1259110"/>
                </a:lnTo>
                <a:lnTo>
                  <a:pt x="406441" y="1242788"/>
                </a:lnTo>
                <a:lnTo>
                  <a:pt x="383083" y="1226467"/>
                </a:lnTo>
                <a:lnTo>
                  <a:pt x="362060" y="1210145"/>
                </a:lnTo>
                <a:lnTo>
                  <a:pt x="341037" y="1191491"/>
                </a:lnTo>
                <a:lnTo>
                  <a:pt x="184534" y="1238125"/>
                </a:lnTo>
                <a:lnTo>
                  <a:pt x="156503" y="1205481"/>
                </a:lnTo>
                <a:lnTo>
                  <a:pt x="130809" y="1170506"/>
                </a:lnTo>
                <a:lnTo>
                  <a:pt x="219572" y="1032937"/>
                </a:lnTo>
                <a:lnTo>
                  <a:pt x="207893" y="1007288"/>
                </a:lnTo>
                <a:lnTo>
                  <a:pt x="193877" y="981640"/>
                </a:lnTo>
                <a:lnTo>
                  <a:pt x="182198" y="955991"/>
                </a:lnTo>
                <a:lnTo>
                  <a:pt x="172854" y="928011"/>
                </a:lnTo>
                <a:lnTo>
                  <a:pt x="14015" y="893036"/>
                </a:lnTo>
                <a:lnTo>
                  <a:pt x="7008" y="848734"/>
                </a:lnTo>
                <a:lnTo>
                  <a:pt x="0" y="806763"/>
                </a:lnTo>
                <a:lnTo>
                  <a:pt x="147160" y="732149"/>
                </a:lnTo>
                <a:lnTo>
                  <a:pt x="149496" y="701837"/>
                </a:lnTo>
                <a:lnTo>
                  <a:pt x="151832" y="671525"/>
                </a:lnTo>
                <a:lnTo>
                  <a:pt x="156503" y="643545"/>
                </a:lnTo>
                <a:lnTo>
                  <a:pt x="161175" y="615565"/>
                </a:lnTo>
                <a:lnTo>
                  <a:pt x="39710" y="501312"/>
                </a:lnTo>
                <a:lnTo>
                  <a:pt x="53725" y="461674"/>
                </a:lnTo>
                <a:lnTo>
                  <a:pt x="70076" y="424367"/>
                </a:lnTo>
                <a:lnTo>
                  <a:pt x="238259" y="431362"/>
                </a:lnTo>
                <a:lnTo>
                  <a:pt x="254610" y="408045"/>
                </a:lnTo>
                <a:lnTo>
                  <a:pt x="273297" y="384728"/>
                </a:lnTo>
                <a:lnTo>
                  <a:pt x="289648" y="361411"/>
                </a:lnTo>
                <a:lnTo>
                  <a:pt x="310671" y="340426"/>
                </a:lnTo>
                <a:lnTo>
                  <a:pt x="259282" y="177208"/>
                </a:lnTo>
                <a:lnTo>
                  <a:pt x="289648" y="151560"/>
                </a:lnTo>
                <a:lnTo>
                  <a:pt x="322350" y="128243"/>
                </a:lnTo>
                <a:lnTo>
                  <a:pt x="467174" y="219179"/>
                </a:lnTo>
                <a:lnTo>
                  <a:pt x="492868" y="205188"/>
                </a:lnTo>
                <a:lnTo>
                  <a:pt x="518563" y="193530"/>
                </a:lnTo>
                <a:lnTo>
                  <a:pt x="546593" y="184203"/>
                </a:lnTo>
                <a:lnTo>
                  <a:pt x="574624" y="174876"/>
                </a:lnTo>
                <a:lnTo>
                  <a:pt x="609662" y="9327"/>
                </a:lnTo>
                <a:lnTo>
                  <a:pt x="630685" y="6995"/>
                </a:lnTo>
                <a:lnTo>
                  <a:pt x="651707" y="2332"/>
                </a:lnTo>
                <a:close/>
              </a:path>
            </a:pathLst>
          </a:custGeom>
          <a:solidFill>
            <a:schemeClr val="accent1">
              <a:lumMod val="75000"/>
            </a:schemeClr>
          </a:solidFill>
          <a:ln w="3175" cap="flat" cmpd="sng" algn="ctr">
            <a:noFill/>
            <a:prstDash val="solid"/>
          </a:ln>
          <a:effectLst/>
        </p:spPr>
        <p:txBody>
          <a:bodyPr lIns="0" tIns="34292" rIns="0" bIns="34292" anchor="ctr"/>
          <a:lstStyle/>
          <a:p>
            <a:pPr defTabSz="685800">
              <a:lnSpc>
                <a:spcPct val="120000"/>
              </a:lnSpc>
              <a:spcBef>
                <a:spcPts val="450"/>
              </a:spcBef>
              <a:spcAft>
                <a:spcPts val="450"/>
              </a:spcAft>
              <a:defRPr/>
            </a:pPr>
            <a:endParaRPr lang="en-US" sz="2100" kern="0" dirty="0">
              <a:solidFill>
                <a:srgbClr val="414455"/>
              </a:solidFill>
              <a:latin typeface="微软雅黑" panose="020B0503020204020204" pitchFamily="34" charset="-122"/>
              <a:ea typeface="微软雅黑" panose="020B0503020204020204" pitchFamily="34" charset="-122"/>
            </a:endParaRPr>
          </a:p>
        </p:txBody>
      </p:sp>
      <p:sp>
        <p:nvSpPr>
          <p:cNvPr id="23" name="Freeform 8"/>
          <p:cNvSpPr/>
          <p:nvPr/>
        </p:nvSpPr>
        <p:spPr bwMode="auto">
          <a:xfrm>
            <a:off x="685711" y="2705269"/>
            <a:ext cx="1524172" cy="1523970"/>
          </a:xfrm>
          <a:custGeom>
            <a:avLst/>
            <a:gdLst/>
            <a:ahLst/>
            <a:cxnLst/>
            <a:rect l="l" t="t" r="r" b="b"/>
            <a:pathLst>
              <a:path w="2075647" h="2080525">
                <a:moveTo>
                  <a:pt x="1036488" y="349870"/>
                </a:moveTo>
                <a:cubicBezTo>
                  <a:pt x="655847" y="349870"/>
                  <a:pt x="347277" y="658371"/>
                  <a:pt x="347277" y="1038927"/>
                </a:cubicBezTo>
                <a:cubicBezTo>
                  <a:pt x="347277" y="1419483"/>
                  <a:pt x="655847" y="1727984"/>
                  <a:pt x="1036488" y="1727984"/>
                </a:cubicBezTo>
                <a:cubicBezTo>
                  <a:pt x="1417129" y="1727984"/>
                  <a:pt x="1725699" y="1419483"/>
                  <a:pt x="1725699" y="1038927"/>
                </a:cubicBezTo>
                <a:cubicBezTo>
                  <a:pt x="1725699" y="658371"/>
                  <a:pt x="1417129" y="349870"/>
                  <a:pt x="1036488" y="349870"/>
                </a:cubicBezTo>
                <a:close/>
                <a:moveTo>
                  <a:pt x="1096908" y="0"/>
                </a:moveTo>
                <a:lnTo>
                  <a:pt x="1138010" y="2569"/>
                </a:lnTo>
                <a:lnTo>
                  <a:pt x="1179112" y="7706"/>
                </a:lnTo>
                <a:lnTo>
                  <a:pt x="1230489" y="174661"/>
                </a:lnTo>
                <a:lnTo>
                  <a:pt x="1261315" y="182367"/>
                </a:lnTo>
                <a:lnTo>
                  <a:pt x="1292142" y="192641"/>
                </a:lnTo>
                <a:lnTo>
                  <a:pt x="1322968" y="200347"/>
                </a:lnTo>
                <a:lnTo>
                  <a:pt x="1353795" y="213190"/>
                </a:lnTo>
                <a:lnTo>
                  <a:pt x="1487376" y="100173"/>
                </a:lnTo>
                <a:lnTo>
                  <a:pt x="1523340" y="118153"/>
                </a:lnTo>
                <a:lnTo>
                  <a:pt x="1559304" y="138702"/>
                </a:lnTo>
                <a:lnTo>
                  <a:pt x="1538753" y="313363"/>
                </a:lnTo>
                <a:lnTo>
                  <a:pt x="1569580" y="333912"/>
                </a:lnTo>
                <a:lnTo>
                  <a:pt x="1595269" y="354460"/>
                </a:lnTo>
                <a:lnTo>
                  <a:pt x="1618388" y="375008"/>
                </a:lnTo>
                <a:lnTo>
                  <a:pt x="1644077" y="398125"/>
                </a:lnTo>
                <a:lnTo>
                  <a:pt x="1811054" y="344186"/>
                </a:lnTo>
                <a:lnTo>
                  <a:pt x="1836742" y="375008"/>
                </a:lnTo>
                <a:lnTo>
                  <a:pt x="1862431" y="405831"/>
                </a:lnTo>
                <a:lnTo>
                  <a:pt x="1777658" y="562512"/>
                </a:lnTo>
                <a:lnTo>
                  <a:pt x="1811054" y="619021"/>
                </a:lnTo>
                <a:lnTo>
                  <a:pt x="1823898" y="647275"/>
                </a:lnTo>
                <a:lnTo>
                  <a:pt x="1839311" y="678097"/>
                </a:lnTo>
                <a:lnTo>
                  <a:pt x="2019132" y="693508"/>
                </a:lnTo>
                <a:lnTo>
                  <a:pt x="2031976" y="732037"/>
                </a:lnTo>
                <a:lnTo>
                  <a:pt x="2042252" y="770565"/>
                </a:lnTo>
                <a:lnTo>
                  <a:pt x="1900964" y="881013"/>
                </a:lnTo>
                <a:lnTo>
                  <a:pt x="1906102" y="914404"/>
                </a:lnTo>
                <a:lnTo>
                  <a:pt x="1911240" y="945226"/>
                </a:lnTo>
                <a:lnTo>
                  <a:pt x="1913808" y="981186"/>
                </a:lnTo>
                <a:lnTo>
                  <a:pt x="1913808" y="1014577"/>
                </a:lnTo>
                <a:lnTo>
                  <a:pt x="2075647" y="1096771"/>
                </a:lnTo>
                <a:lnTo>
                  <a:pt x="2073078" y="1135299"/>
                </a:lnTo>
                <a:lnTo>
                  <a:pt x="2067941" y="1173827"/>
                </a:lnTo>
                <a:lnTo>
                  <a:pt x="1893257" y="1225198"/>
                </a:lnTo>
                <a:lnTo>
                  <a:pt x="1885551" y="1258589"/>
                </a:lnTo>
                <a:lnTo>
                  <a:pt x="1875275" y="1289412"/>
                </a:lnTo>
                <a:lnTo>
                  <a:pt x="1865000" y="1320235"/>
                </a:lnTo>
                <a:lnTo>
                  <a:pt x="1854724" y="1351057"/>
                </a:lnTo>
                <a:lnTo>
                  <a:pt x="1975461" y="1494896"/>
                </a:lnTo>
                <a:lnTo>
                  <a:pt x="1957479" y="1528287"/>
                </a:lnTo>
                <a:lnTo>
                  <a:pt x="1942066" y="1559110"/>
                </a:lnTo>
                <a:lnTo>
                  <a:pt x="1754538" y="1538561"/>
                </a:lnTo>
                <a:lnTo>
                  <a:pt x="1736556" y="1564247"/>
                </a:lnTo>
                <a:lnTo>
                  <a:pt x="1716005" y="1592501"/>
                </a:lnTo>
                <a:lnTo>
                  <a:pt x="1692886" y="1615618"/>
                </a:lnTo>
                <a:lnTo>
                  <a:pt x="1672335" y="1641303"/>
                </a:lnTo>
                <a:lnTo>
                  <a:pt x="1728850" y="1821102"/>
                </a:lnTo>
                <a:lnTo>
                  <a:pt x="1700592" y="1844219"/>
                </a:lnTo>
                <a:lnTo>
                  <a:pt x="1672335" y="1864767"/>
                </a:lnTo>
                <a:lnTo>
                  <a:pt x="1507927" y="1774868"/>
                </a:lnTo>
                <a:lnTo>
                  <a:pt x="1451412" y="1808259"/>
                </a:lnTo>
                <a:lnTo>
                  <a:pt x="1420585" y="1823670"/>
                </a:lnTo>
                <a:lnTo>
                  <a:pt x="1392328" y="1839081"/>
                </a:lnTo>
                <a:lnTo>
                  <a:pt x="1374346" y="2026586"/>
                </a:lnTo>
                <a:lnTo>
                  <a:pt x="1340950" y="2039428"/>
                </a:lnTo>
                <a:lnTo>
                  <a:pt x="1307555" y="2047134"/>
                </a:lnTo>
                <a:lnTo>
                  <a:pt x="1186818" y="1898158"/>
                </a:lnTo>
                <a:lnTo>
                  <a:pt x="1155992" y="1903295"/>
                </a:lnTo>
                <a:lnTo>
                  <a:pt x="1122596" y="1908432"/>
                </a:lnTo>
                <a:lnTo>
                  <a:pt x="1091770" y="1911001"/>
                </a:lnTo>
                <a:lnTo>
                  <a:pt x="1058375" y="1911001"/>
                </a:lnTo>
                <a:lnTo>
                  <a:pt x="971033" y="2080525"/>
                </a:lnTo>
                <a:lnTo>
                  <a:pt x="935069" y="2077957"/>
                </a:lnTo>
                <a:lnTo>
                  <a:pt x="901674" y="2072819"/>
                </a:lnTo>
                <a:lnTo>
                  <a:pt x="845158" y="1890452"/>
                </a:lnTo>
                <a:lnTo>
                  <a:pt x="814332" y="1882747"/>
                </a:lnTo>
                <a:lnTo>
                  <a:pt x="780937" y="1875041"/>
                </a:lnTo>
                <a:lnTo>
                  <a:pt x="750110" y="1864767"/>
                </a:lnTo>
                <a:lnTo>
                  <a:pt x="719284" y="1851924"/>
                </a:lnTo>
                <a:lnTo>
                  <a:pt x="577996" y="1975215"/>
                </a:lnTo>
                <a:lnTo>
                  <a:pt x="544601" y="1959803"/>
                </a:lnTo>
                <a:lnTo>
                  <a:pt x="511205" y="1939255"/>
                </a:lnTo>
                <a:lnTo>
                  <a:pt x="531756" y="1754319"/>
                </a:lnTo>
                <a:lnTo>
                  <a:pt x="506068" y="1733771"/>
                </a:lnTo>
                <a:lnTo>
                  <a:pt x="480379" y="1713223"/>
                </a:lnTo>
                <a:lnTo>
                  <a:pt x="454690" y="1690106"/>
                </a:lnTo>
                <a:lnTo>
                  <a:pt x="431570" y="1669557"/>
                </a:lnTo>
                <a:lnTo>
                  <a:pt x="254318" y="1726065"/>
                </a:lnTo>
                <a:lnTo>
                  <a:pt x="231198" y="1697811"/>
                </a:lnTo>
                <a:lnTo>
                  <a:pt x="208079" y="1666989"/>
                </a:lnTo>
                <a:lnTo>
                  <a:pt x="297989" y="1505170"/>
                </a:lnTo>
                <a:lnTo>
                  <a:pt x="264594" y="1446093"/>
                </a:lnTo>
                <a:lnTo>
                  <a:pt x="249181" y="1417839"/>
                </a:lnTo>
                <a:lnTo>
                  <a:pt x="236336" y="1387017"/>
                </a:lnTo>
                <a:lnTo>
                  <a:pt x="51378" y="1371606"/>
                </a:lnTo>
                <a:lnTo>
                  <a:pt x="41102" y="1338214"/>
                </a:lnTo>
                <a:lnTo>
                  <a:pt x="30827" y="1302255"/>
                </a:lnTo>
                <a:lnTo>
                  <a:pt x="172114" y="1184101"/>
                </a:lnTo>
                <a:lnTo>
                  <a:pt x="166977" y="1153279"/>
                </a:lnTo>
                <a:lnTo>
                  <a:pt x="164408" y="1119888"/>
                </a:lnTo>
                <a:lnTo>
                  <a:pt x="161839" y="1086497"/>
                </a:lnTo>
                <a:lnTo>
                  <a:pt x="159270" y="1053105"/>
                </a:lnTo>
                <a:lnTo>
                  <a:pt x="0" y="970912"/>
                </a:lnTo>
                <a:lnTo>
                  <a:pt x="2569" y="929815"/>
                </a:lnTo>
                <a:lnTo>
                  <a:pt x="7707" y="893855"/>
                </a:lnTo>
                <a:lnTo>
                  <a:pt x="179821" y="842484"/>
                </a:lnTo>
                <a:lnTo>
                  <a:pt x="187528" y="811662"/>
                </a:lnTo>
                <a:lnTo>
                  <a:pt x="200372" y="778271"/>
                </a:lnTo>
                <a:lnTo>
                  <a:pt x="210647" y="747448"/>
                </a:lnTo>
                <a:lnTo>
                  <a:pt x="220923" y="714057"/>
                </a:lnTo>
                <a:lnTo>
                  <a:pt x="105324" y="577924"/>
                </a:lnTo>
                <a:lnTo>
                  <a:pt x="123306" y="544533"/>
                </a:lnTo>
                <a:lnTo>
                  <a:pt x="141288" y="511141"/>
                </a:lnTo>
                <a:lnTo>
                  <a:pt x="321109" y="529121"/>
                </a:lnTo>
                <a:lnTo>
                  <a:pt x="339091" y="503436"/>
                </a:lnTo>
                <a:lnTo>
                  <a:pt x="359642" y="477750"/>
                </a:lnTo>
                <a:lnTo>
                  <a:pt x="380193" y="449496"/>
                </a:lnTo>
                <a:lnTo>
                  <a:pt x="403313" y="426379"/>
                </a:lnTo>
                <a:lnTo>
                  <a:pt x="349366" y="259424"/>
                </a:lnTo>
                <a:lnTo>
                  <a:pt x="380193" y="233738"/>
                </a:lnTo>
                <a:lnTo>
                  <a:pt x="411019" y="205484"/>
                </a:lnTo>
                <a:lnTo>
                  <a:pt x="567720" y="292815"/>
                </a:lnTo>
                <a:lnTo>
                  <a:pt x="624236" y="259424"/>
                </a:lnTo>
                <a:lnTo>
                  <a:pt x="655062" y="244012"/>
                </a:lnTo>
                <a:lnTo>
                  <a:pt x="683320" y="231170"/>
                </a:lnTo>
                <a:lnTo>
                  <a:pt x="698733" y="53940"/>
                </a:lnTo>
                <a:lnTo>
                  <a:pt x="737266" y="41097"/>
                </a:lnTo>
                <a:lnTo>
                  <a:pt x="775799" y="30823"/>
                </a:lnTo>
                <a:lnTo>
                  <a:pt x="886260" y="166956"/>
                </a:lnTo>
                <a:lnTo>
                  <a:pt x="919656" y="161819"/>
                </a:lnTo>
                <a:lnTo>
                  <a:pt x="953051" y="159250"/>
                </a:lnTo>
                <a:lnTo>
                  <a:pt x="983877" y="156682"/>
                </a:lnTo>
                <a:lnTo>
                  <a:pt x="1017273" y="154113"/>
                </a:lnTo>
                <a:close/>
              </a:path>
            </a:pathLst>
          </a:custGeom>
          <a:solidFill>
            <a:srgbClr val="005DA2"/>
          </a:solidFill>
          <a:ln w="3175" cap="flat" cmpd="sng" algn="ctr">
            <a:noFill/>
            <a:prstDash val="solid"/>
          </a:ln>
          <a:effectLst/>
        </p:spPr>
        <p:txBody>
          <a:bodyPr lIns="0" tIns="34292" rIns="0" bIns="34292" anchor="ctr"/>
          <a:lstStyle/>
          <a:p>
            <a:pPr defTabSz="685800">
              <a:lnSpc>
                <a:spcPct val="120000"/>
              </a:lnSpc>
              <a:spcBef>
                <a:spcPts val="450"/>
              </a:spcBef>
              <a:spcAft>
                <a:spcPts val="450"/>
              </a:spcAft>
              <a:defRPr/>
            </a:pPr>
            <a:endParaRPr lang="en-US" sz="2100" kern="0" dirty="0">
              <a:solidFill>
                <a:sysClr val="window" lastClr="FFFFFF"/>
              </a:solidFill>
              <a:latin typeface="微软雅黑" panose="020B0503020204020204" pitchFamily="34" charset="-122"/>
              <a:ea typeface="微软雅黑" panose="020B0503020204020204" pitchFamily="34" charset="-122"/>
            </a:endParaRPr>
          </a:p>
        </p:txBody>
      </p:sp>
      <p:sp>
        <p:nvSpPr>
          <p:cNvPr id="24" name="Freeform 6"/>
          <p:cNvSpPr/>
          <p:nvPr/>
        </p:nvSpPr>
        <p:spPr bwMode="auto">
          <a:xfrm>
            <a:off x="4444541" y="1547586"/>
            <a:ext cx="1668104" cy="1668876"/>
          </a:xfrm>
          <a:custGeom>
            <a:avLst/>
            <a:gdLst/>
            <a:ahLst/>
            <a:cxnLst/>
            <a:rect l="l" t="t" r="r" b="b"/>
            <a:pathLst>
              <a:path w="1487948" h="1487615">
                <a:moveTo>
                  <a:pt x="743975" y="297790"/>
                </a:moveTo>
                <a:cubicBezTo>
                  <a:pt x="496116" y="297790"/>
                  <a:pt x="295186" y="497479"/>
                  <a:pt x="295186" y="743808"/>
                </a:cubicBezTo>
                <a:cubicBezTo>
                  <a:pt x="295186" y="990137"/>
                  <a:pt x="496116" y="1189826"/>
                  <a:pt x="743975" y="1189826"/>
                </a:cubicBezTo>
                <a:cubicBezTo>
                  <a:pt x="991834" y="1189826"/>
                  <a:pt x="1192764" y="990137"/>
                  <a:pt x="1192764" y="743808"/>
                </a:cubicBezTo>
                <a:cubicBezTo>
                  <a:pt x="1192764" y="497479"/>
                  <a:pt x="991834" y="297790"/>
                  <a:pt x="743975" y="297790"/>
                </a:cubicBezTo>
                <a:close/>
                <a:moveTo>
                  <a:pt x="693753" y="0"/>
                </a:moveTo>
                <a:lnTo>
                  <a:pt x="770837" y="149228"/>
                </a:lnTo>
                <a:lnTo>
                  <a:pt x="801203" y="151560"/>
                </a:lnTo>
                <a:lnTo>
                  <a:pt x="829233" y="153891"/>
                </a:lnTo>
                <a:lnTo>
                  <a:pt x="857264" y="158555"/>
                </a:lnTo>
                <a:lnTo>
                  <a:pt x="885294" y="163218"/>
                </a:lnTo>
                <a:lnTo>
                  <a:pt x="997416" y="41970"/>
                </a:lnTo>
                <a:lnTo>
                  <a:pt x="1018439" y="48965"/>
                </a:lnTo>
                <a:lnTo>
                  <a:pt x="1037126" y="58292"/>
                </a:lnTo>
                <a:lnTo>
                  <a:pt x="1076835" y="74614"/>
                </a:lnTo>
                <a:lnTo>
                  <a:pt x="1069828" y="240164"/>
                </a:lnTo>
                <a:lnTo>
                  <a:pt x="1093186" y="256485"/>
                </a:lnTo>
                <a:lnTo>
                  <a:pt x="1116545" y="272807"/>
                </a:lnTo>
                <a:lnTo>
                  <a:pt x="1139904" y="291461"/>
                </a:lnTo>
                <a:lnTo>
                  <a:pt x="1160927" y="312446"/>
                </a:lnTo>
                <a:lnTo>
                  <a:pt x="1312758" y="261149"/>
                </a:lnTo>
                <a:lnTo>
                  <a:pt x="1340789" y="298456"/>
                </a:lnTo>
                <a:lnTo>
                  <a:pt x="1352468" y="317109"/>
                </a:lnTo>
                <a:lnTo>
                  <a:pt x="1368819" y="335763"/>
                </a:lnTo>
                <a:lnTo>
                  <a:pt x="1280056" y="468669"/>
                </a:lnTo>
                <a:lnTo>
                  <a:pt x="1287064" y="480327"/>
                </a:lnTo>
                <a:lnTo>
                  <a:pt x="1294071" y="496649"/>
                </a:lnTo>
                <a:lnTo>
                  <a:pt x="1305750" y="522298"/>
                </a:lnTo>
                <a:lnTo>
                  <a:pt x="1315094" y="547946"/>
                </a:lnTo>
                <a:lnTo>
                  <a:pt x="1324437" y="575926"/>
                </a:lnTo>
                <a:lnTo>
                  <a:pt x="1476269" y="608570"/>
                </a:lnTo>
                <a:lnTo>
                  <a:pt x="1483276" y="652872"/>
                </a:lnTo>
                <a:lnTo>
                  <a:pt x="1487948" y="701837"/>
                </a:lnTo>
                <a:lnTo>
                  <a:pt x="1350132" y="774120"/>
                </a:lnTo>
                <a:lnTo>
                  <a:pt x="1347796" y="802100"/>
                </a:lnTo>
                <a:lnTo>
                  <a:pt x="1345460" y="830080"/>
                </a:lnTo>
                <a:lnTo>
                  <a:pt x="1340789" y="855729"/>
                </a:lnTo>
                <a:lnTo>
                  <a:pt x="1333781" y="886040"/>
                </a:lnTo>
                <a:lnTo>
                  <a:pt x="1448238" y="988635"/>
                </a:lnTo>
                <a:lnTo>
                  <a:pt x="1431887" y="1032937"/>
                </a:lnTo>
                <a:lnTo>
                  <a:pt x="1410865" y="1077239"/>
                </a:lnTo>
                <a:lnTo>
                  <a:pt x="1259033" y="1067912"/>
                </a:lnTo>
                <a:lnTo>
                  <a:pt x="1242682" y="1093560"/>
                </a:lnTo>
                <a:lnTo>
                  <a:pt x="1226331" y="1116877"/>
                </a:lnTo>
                <a:lnTo>
                  <a:pt x="1209980" y="1137862"/>
                </a:lnTo>
                <a:lnTo>
                  <a:pt x="1191293" y="1158848"/>
                </a:lnTo>
                <a:lnTo>
                  <a:pt x="1235674" y="1303412"/>
                </a:lnTo>
                <a:lnTo>
                  <a:pt x="1198301" y="1336056"/>
                </a:lnTo>
                <a:lnTo>
                  <a:pt x="1179614" y="1350046"/>
                </a:lnTo>
                <a:lnTo>
                  <a:pt x="1158591" y="1364036"/>
                </a:lnTo>
                <a:lnTo>
                  <a:pt x="1030118" y="1282427"/>
                </a:lnTo>
                <a:lnTo>
                  <a:pt x="1006759" y="1294085"/>
                </a:lnTo>
                <a:lnTo>
                  <a:pt x="981065" y="1305744"/>
                </a:lnTo>
                <a:lnTo>
                  <a:pt x="955370" y="1315071"/>
                </a:lnTo>
                <a:lnTo>
                  <a:pt x="927340" y="1324397"/>
                </a:lnTo>
                <a:lnTo>
                  <a:pt x="892302" y="1475957"/>
                </a:lnTo>
                <a:lnTo>
                  <a:pt x="845584" y="1482952"/>
                </a:lnTo>
                <a:lnTo>
                  <a:pt x="798867" y="1487615"/>
                </a:lnTo>
                <a:lnTo>
                  <a:pt x="728791" y="1350046"/>
                </a:lnTo>
                <a:lnTo>
                  <a:pt x="700761" y="1350046"/>
                </a:lnTo>
                <a:lnTo>
                  <a:pt x="672730" y="1345382"/>
                </a:lnTo>
                <a:lnTo>
                  <a:pt x="642364" y="1343051"/>
                </a:lnTo>
                <a:lnTo>
                  <a:pt x="616669" y="1336056"/>
                </a:lnTo>
                <a:lnTo>
                  <a:pt x="511555" y="1450308"/>
                </a:lnTo>
                <a:lnTo>
                  <a:pt x="488197" y="1443313"/>
                </a:lnTo>
                <a:lnTo>
                  <a:pt x="467174" y="1436318"/>
                </a:lnTo>
                <a:lnTo>
                  <a:pt x="422792" y="1417665"/>
                </a:lnTo>
                <a:lnTo>
                  <a:pt x="429800" y="1259110"/>
                </a:lnTo>
                <a:lnTo>
                  <a:pt x="406441" y="1242788"/>
                </a:lnTo>
                <a:lnTo>
                  <a:pt x="383083" y="1226467"/>
                </a:lnTo>
                <a:lnTo>
                  <a:pt x="362060" y="1210145"/>
                </a:lnTo>
                <a:lnTo>
                  <a:pt x="341037" y="1191491"/>
                </a:lnTo>
                <a:lnTo>
                  <a:pt x="184534" y="1238125"/>
                </a:lnTo>
                <a:lnTo>
                  <a:pt x="156503" y="1205481"/>
                </a:lnTo>
                <a:lnTo>
                  <a:pt x="130809" y="1170506"/>
                </a:lnTo>
                <a:lnTo>
                  <a:pt x="219572" y="1032937"/>
                </a:lnTo>
                <a:lnTo>
                  <a:pt x="207893" y="1007288"/>
                </a:lnTo>
                <a:lnTo>
                  <a:pt x="193877" y="981640"/>
                </a:lnTo>
                <a:lnTo>
                  <a:pt x="182198" y="955991"/>
                </a:lnTo>
                <a:lnTo>
                  <a:pt x="172854" y="928011"/>
                </a:lnTo>
                <a:lnTo>
                  <a:pt x="14015" y="893036"/>
                </a:lnTo>
                <a:lnTo>
                  <a:pt x="7008" y="848734"/>
                </a:lnTo>
                <a:lnTo>
                  <a:pt x="0" y="806763"/>
                </a:lnTo>
                <a:lnTo>
                  <a:pt x="147160" y="732149"/>
                </a:lnTo>
                <a:lnTo>
                  <a:pt x="149496" y="701837"/>
                </a:lnTo>
                <a:lnTo>
                  <a:pt x="151832" y="671525"/>
                </a:lnTo>
                <a:lnTo>
                  <a:pt x="156503" y="643545"/>
                </a:lnTo>
                <a:lnTo>
                  <a:pt x="161175" y="615565"/>
                </a:lnTo>
                <a:lnTo>
                  <a:pt x="39710" y="501312"/>
                </a:lnTo>
                <a:lnTo>
                  <a:pt x="53725" y="461674"/>
                </a:lnTo>
                <a:lnTo>
                  <a:pt x="70076" y="424367"/>
                </a:lnTo>
                <a:lnTo>
                  <a:pt x="238259" y="431362"/>
                </a:lnTo>
                <a:lnTo>
                  <a:pt x="254610" y="408045"/>
                </a:lnTo>
                <a:lnTo>
                  <a:pt x="273297" y="384728"/>
                </a:lnTo>
                <a:lnTo>
                  <a:pt x="289648" y="361411"/>
                </a:lnTo>
                <a:lnTo>
                  <a:pt x="310671" y="340426"/>
                </a:lnTo>
                <a:lnTo>
                  <a:pt x="259282" y="177208"/>
                </a:lnTo>
                <a:lnTo>
                  <a:pt x="289648" y="151560"/>
                </a:lnTo>
                <a:lnTo>
                  <a:pt x="322350" y="128243"/>
                </a:lnTo>
                <a:lnTo>
                  <a:pt x="467174" y="219179"/>
                </a:lnTo>
                <a:lnTo>
                  <a:pt x="492868" y="205188"/>
                </a:lnTo>
                <a:lnTo>
                  <a:pt x="518563" y="193530"/>
                </a:lnTo>
                <a:lnTo>
                  <a:pt x="546593" y="184203"/>
                </a:lnTo>
                <a:lnTo>
                  <a:pt x="574624" y="174876"/>
                </a:lnTo>
                <a:lnTo>
                  <a:pt x="609662" y="9327"/>
                </a:lnTo>
                <a:lnTo>
                  <a:pt x="630685" y="6995"/>
                </a:lnTo>
                <a:lnTo>
                  <a:pt x="651707" y="2332"/>
                </a:lnTo>
                <a:close/>
              </a:path>
            </a:pathLst>
          </a:custGeom>
          <a:solidFill>
            <a:schemeClr val="accent1">
              <a:lumMod val="40000"/>
              <a:lumOff val="60000"/>
            </a:schemeClr>
          </a:solidFill>
          <a:ln w="3175" cap="flat" cmpd="sng" algn="ctr">
            <a:noFill/>
            <a:prstDash val="solid"/>
          </a:ln>
          <a:effectLst/>
        </p:spPr>
        <p:txBody>
          <a:bodyPr lIns="0" tIns="34292" rIns="0" bIns="34292" anchor="ctr"/>
          <a:lstStyle/>
          <a:p>
            <a:pPr defTabSz="685800">
              <a:lnSpc>
                <a:spcPct val="120000"/>
              </a:lnSpc>
              <a:spcBef>
                <a:spcPts val="450"/>
              </a:spcBef>
              <a:spcAft>
                <a:spcPts val="450"/>
              </a:spcAft>
            </a:pPr>
            <a:endParaRPr lang="en-US" sz="2100" kern="0" dirty="0">
              <a:solidFill>
                <a:sysClr val="window" lastClr="FFFFFF"/>
              </a:solidFill>
              <a:latin typeface="微软雅黑" panose="020B0503020204020204" pitchFamily="34" charset="-122"/>
              <a:ea typeface="微软雅黑" panose="020B0503020204020204" pitchFamily="34" charset="-122"/>
            </a:endParaRPr>
          </a:p>
        </p:txBody>
      </p:sp>
      <p:grpSp>
        <p:nvGrpSpPr>
          <p:cNvPr id="25" name="组合 3"/>
          <p:cNvGrpSpPr/>
          <p:nvPr/>
        </p:nvGrpSpPr>
        <p:grpSpPr bwMode="auto">
          <a:xfrm>
            <a:off x="471570" y="198500"/>
            <a:ext cx="3453412" cy="543093"/>
            <a:chOff x="0" y="0"/>
            <a:chExt cx="3452079" cy="542182"/>
          </a:xfrm>
        </p:grpSpPr>
        <p:grpSp>
          <p:nvGrpSpPr>
            <p:cNvPr id="26" name="组合 2"/>
            <p:cNvGrpSpPr/>
            <p:nvPr/>
          </p:nvGrpSpPr>
          <p:grpSpPr bwMode="auto">
            <a:xfrm>
              <a:off x="0" y="0"/>
              <a:ext cx="3452079" cy="542182"/>
              <a:chOff x="0" y="0"/>
              <a:chExt cx="3452079" cy="542182"/>
            </a:xfrm>
          </p:grpSpPr>
          <p:sp>
            <p:nvSpPr>
              <p:cNvPr id="28" name="圆角矩形 1"/>
              <p:cNvSpPr>
                <a:spLocks noChangeArrowheads="1"/>
              </p:cNvSpPr>
              <p:nvPr/>
            </p:nvSpPr>
            <p:spPr bwMode="auto">
              <a:xfrm>
                <a:off x="507788" y="89263"/>
                <a:ext cx="2872283" cy="41140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9" name="TextBox 29"/>
              <p:cNvSpPr txBox="1">
                <a:spLocks noChangeArrowheads="1"/>
              </p:cNvSpPr>
              <p:nvPr/>
            </p:nvSpPr>
            <p:spPr bwMode="auto">
              <a:xfrm>
                <a:off x="716816" y="130779"/>
                <a:ext cx="2735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在这里填写项目的大标题</a:t>
                </a:r>
                <a:endParaRPr lang="zh-CN" altLang="en-US" sz="160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grpSp>
            <p:nvGrpSpPr>
              <p:cNvPr id="30" name="组合 42"/>
              <p:cNvGrpSpPr/>
              <p:nvPr/>
            </p:nvGrpSpPr>
            <p:grpSpPr bwMode="auto">
              <a:xfrm>
                <a:off x="0" y="0"/>
                <a:ext cx="571760" cy="542182"/>
                <a:chOff x="0" y="0"/>
                <a:chExt cx="713451" cy="676543"/>
              </a:xfrm>
            </p:grpSpPr>
            <p:grpSp>
              <p:nvGrpSpPr>
                <p:cNvPr id="31" name="组合 44"/>
                <p:cNvGrpSpPr/>
                <p:nvPr/>
              </p:nvGrpSpPr>
              <p:grpSpPr bwMode="auto">
                <a:xfrm>
                  <a:off x="0" y="0"/>
                  <a:ext cx="576064" cy="676543"/>
                  <a:chOff x="0" y="0"/>
                  <a:chExt cx="576064" cy="676543"/>
                </a:xfrm>
              </p:grpSpPr>
              <p:sp>
                <p:nvSpPr>
                  <p:cNvPr id="34" name="圆角矩形 48"/>
                  <p:cNvSpPr>
                    <a:spLocks noChangeArrowheads="1"/>
                  </p:cNvSpPr>
                  <p:nvPr/>
                </p:nvSpPr>
                <p:spPr bwMode="auto">
                  <a:xfrm>
                    <a:off x="0" y="0"/>
                    <a:ext cx="576064" cy="67654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35" name="圆角矩形 10"/>
                  <p:cNvSpPr/>
                  <p:nvPr/>
                </p:nvSpPr>
                <p:spPr bwMode="auto">
                  <a:xfrm>
                    <a:off x="13321" y="9524"/>
                    <a:ext cx="540517" cy="667019"/>
                  </a:xfrm>
                  <a:custGeom>
                    <a:avLst/>
                    <a:gdLst>
                      <a:gd name="T0" fmla="*/ 96013 w 567277"/>
                      <a:gd name="T1" fmla="*/ 0 h 849176"/>
                      <a:gd name="T2" fmla="*/ 480051 w 567277"/>
                      <a:gd name="T3" fmla="*/ 0 h 849176"/>
                      <a:gd name="T4" fmla="*/ 567277 w 567277"/>
                      <a:gd name="T5" fmla="*/ 56798 h 849176"/>
                      <a:gd name="T6" fmla="*/ 1834 w 567277"/>
                      <a:gd name="T7" fmla="*/ 849176 h 849176"/>
                      <a:gd name="T8" fmla="*/ 0 w 567277"/>
                      <a:gd name="T9" fmla="*/ 840091 h 849176"/>
                      <a:gd name="T10" fmla="*/ 0 w 567277"/>
                      <a:gd name="T11" fmla="*/ 96013 h 849176"/>
                      <a:gd name="T12" fmla="*/ 96013 w 567277"/>
                      <a:gd name="T13" fmla="*/ 0 h 849176"/>
                    </a:gdLst>
                    <a:ahLst/>
                    <a:cxnLst>
                      <a:cxn ang="0">
                        <a:pos x="T0" y="T1"/>
                      </a:cxn>
                      <a:cxn ang="0">
                        <a:pos x="T2" y="T3"/>
                      </a:cxn>
                      <a:cxn ang="0">
                        <a:pos x="T4" y="T5"/>
                      </a:cxn>
                      <a:cxn ang="0">
                        <a:pos x="T6" y="T7"/>
                      </a:cxn>
                      <a:cxn ang="0">
                        <a:pos x="T8" y="T9"/>
                      </a:cxn>
                      <a:cxn ang="0">
                        <a:pos x="T10" y="T11"/>
                      </a:cxn>
                      <a:cxn ang="0">
                        <a:pos x="T12" y="T13"/>
                      </a:cxn>
                    </a:cxnLst>
                    <a:rect l="0" t="0" r="r" b="b"/>
                    <a:pathLst>
                      <a:path w="567277" h="849176">
                        <a:moveTo>
                          <a:pt x="96013" y="0"/>
                        </a:moveTo>
                        <a:lnTo>
                          <a:pt x="480051" y="0"/>
                        </a:lnTo>
                        <a:cubicBezTo>
                          <a:pt x="519045" y="0"/>
                          <a:pt x="552609" y="23245"/>
                          <a:pt x="567277" y="56798"/>
                        </a:cubicBezTo>
                        <a:cubicBezTo>
                          <a:pt x="244152" y="189919"/>
                          <a:pt x="14842" y="493018"/>
                          <a:pt x="1834" y="849176"/>
                        </a:cubicBezTo>
                        <a:cubicBezTo>
                          <a:pt x="148" y="846275"/>
                          <a:pt x="0" y="843200"/>
                          <a:pt x="0" y="840091"/>
                        </a:cubicBezTo>
                        <a:lnTo>
                          <a:pt x="0" y="96013"/>
                        </a:lnTo>
                        <a:cubicBezTo>
                          <a:pt x="0" y="42986"/>
                          <a:pt x="42986" y="0"/>
                          <a:pt x="96013" y="0"/>
                        </a:cubicBezTo>
                        <a:close/>
                      </a:path>
                    </a:pathLst>
                  </a:custGeom>
                  <a:gradFill rotWithShape="0">
                    <a:gsLst>
                      <a:gs pos="0">
                        <a:schemeClr val="bg1">
                          <a:alpha val="34999"/>
                        </a:schemeClr>
                      </a:gs>
                      <a:gs pos="100000">
                        <a:schemeClr val="tx2"/>
                      </a:gs>
                    </a:gsLst>
                    <a:lin ang="1200000"/>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pic>
              <p:nvPicPr>
                <p:cNvPr id="32" name="图片 4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184967"/>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4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436995"/>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7" name="图片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3" y="114282"/>
              <a:ext cx="321250" cy="321250"/>
            </a:xfrm>
            <a:prstGeom prst="rect">
              <a:avLst/>
            </a:prstGeom>
            <a:noFill/>
            <a:ln>
              <a:noFill/>
            </a:ln>
            <a:effectLst>
              <a:outerShdw dist="12700" dir="27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 name="Picture 28" descr="E:\我图PPT\00001PNG素材\底边条\分层菱形.pn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9526" y="4905608"/>
            <a:ext cx="9148423" cy="7642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8" descr="E:\我图PPT\00001PNG素材\底边条\分层菱形.pn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9526" y="-550906"/>
            <a:ext cx="9148423" cy="7642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barn(inVertical)">
                                      <p:cBhvr>
                                        <p:cTn id="11" dur="500"/>
                                        <p:tgtEl>
                                          <p:spTgt spid="37"/>
                                        </p:tgtEl>
                                      </p:cBhvr>
                                    </p:animEffect>
                                  </p:childTnLst>
                                </p:cTn>
                              </p:par>
                            </p:childTnLst>
                          </p:cTn>
                        </p:par>
                        <p:par>
                          <p:cTn id="12" fill="hold">
                            <p:stCondLst>
                              <p:cond delay="1000"/>
                            </p:stCondLst>
                            <p:childTnLst>
                              <p:par>
                                <p:cTn id="13" presetID="15"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1000" fill="hold"/>
                                        <p:tgtEl>
                                          <p:spTgt spid="25"/>
                                        </p:tgtEl>
                                        <p:attrNameLst>
                                          <p:attrName>ppt_w</p:attrName>
                                        </p:attrNameLst>
                                      </p:cBhvr>
                                      <p:tavLst>
                                        <p:tav tm="0">
                                          <p:val>
                                            <p:fltVal val="0"/>
                                          </p:val>
                                        </p:tav>
                                        <p:tav tm="100000">
                                          <p:val>
                                            <p:strVal val="#ppt_w"/>
                                          </p:val>
                                        </p:tav>
                                      </p:tavLst>
                                    </p:anim>
                                    <p:anim calcmode="lin" valueType="num">
                                      <p:cBhvr>
                                        <p:cTn id="16" dur="1000" fill="hold"/>
                                        <p:tgtEl>
                                          <p:spTgt spid="25"/>
                                        </p:tgtEl>
                                        <p:attrNameLst>
                                          <p:attrName>ppt_h</p:attrName>
                                        </p:attrNameLst>
                                      </p:cBhvr>
                                      <p:tavLst>
                                        <p:tav tm="0">
                                          <p:val>
                                            <p:fltVal val="0"/>
                                          </p:val>
                                        </p:tav>
                                        <p:tav tm="100000">
                                          <p:val>
                                            <p:strVal val="#ppt_h"/>
                                          </p:val>
                                        </p:tav>
                                      </p:tavLst>
                                    </p:anim>
                                    <p:anim calcmode="lin" valueType="num">
                                      <p:cBhvr>
                                        <p:cTn id="17"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8" presetClass="emph" presetSubtype="0" repeatCount="indefinite" fill="hold" grpId="1" nodeType="withEffect">
                                  <p:stCondLst>
                                    <p:cond delay="0"/>
                                  </p:stCondLst>
                                  <p:childTnLst>
                                    <p:animRot by="-86400000">
                                      <p:cBhvr>
                                        <p:cTn id="24" dur="8000" fill="hold"/>
                                        <p:tgtEl>
                                          <p:spTgt spid="23"/>
                                        </p:tgtEl>
                                        <p:attrNameLst>
                                          <p:attrName>r</p:attrName>
                                        </p:attrNameLst>
                                      </p:cBhvr>
                                    </p:animRot>
                                  </p:childTnLst>
                                </p:cTn>
                              </p:par>
                              <p:par>
                                <p:cTn id="25" presetID="53" presetClass="entr" presetSubtype="16" fill="hold" grpId="0" nodeType="withEffect">
                                  <p:stCondLst>
                                    <p:cond delay="50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10" presetClass="entr" presetSubtype="0" fill="hold" grpId="0" nodeType="withEffect">
                                  <p:stCondLst>
                                    <p:cond delay="150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8" presetClass="emph" presetSubtype="0" repeatCount="indefinite" fill="hold" grpId="1" nodeType="withEffect">
                                  <p:stCondLst>
                                    <p:cond delay="1500"/>
                                  </p:stCondLst>
                                  <p:childTnLst>
                                    <p:animRot by="64800000">
                                      <p:cBhvr>
                                        <p:cTn id="34" dur="7500" fill="hold"/>
                                        <p:tgtEl>
                                          <p:spTgt spid="21"/>
                                        </p:tgtEl>
                                        <p:attrNameLst>
                                          <p:attrName>r</p:attrName>
                                        </p:attrNameLst>
                                      </p:cBhvr>
                                    </p:animRot>
                                  </p:childTnLst>
                                </p:cTn>
                              </p:par>
                              <p:par>
                                <p:cTn id="35" presetID="53" presetClass="entr" presetSubtype="16" fill="hold" grpId="0" nodeType="withEffect">
                                  <p:stCondLst>
                                    <p:cond delay="2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par>
                                <p:cTn id="40" presetID="10" presetClass="entr" presetSubtype="0" fill="hold" grpId="0" nodeType="withEffect">
                                  <p:stCondLst>
                                    <p:cond delay="300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8" presetClass="emph" presetSubtype="0" repeatCount="indefinite" fill="hold" grpId="1" nodeType="withEffect">
                                  <p:stCondLst>
                                    <p:cond delay="3000"/>
                                  </p:stCondLst>
                                  <p:childTnLst>
                                    <p:animRot by="-108000000">
                                      <p:cBhvr>
                                        <p:cTn id="44" dur="7500" fill="hold"/>
                                        <p:tgtEl>
                                          <p:spTgt spid="22"/>
                                        </p:tgtEl>
                                        <p:attrNameLst>
                                          <p:attrName>r</p:attrName>
                                        </p:attrNameLst>
                                      </p:cBhvr>
                                    </p:animRot>
                                  </p:childTnLst>
                                </p:cTn>
                              </p:par>
                              <p:par>
                                <p:cTn id="45" presetID="53" presetClass="entr" presetSubtype="16" fill="hold" grpId="0" nodeType="withEffect">
                                  <p:stCondLst>
                                    <p:cond delay="400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par>
                                <p:cTn id="50" presetID="10" presetClass="entr" presetSubtype="0" fill="hold" grpId="0" nodeType="withEffect">
                                  <p:stCondLst>
                                    <p:cond delay="450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par>
                                <p:cTn id="53" presetID="8" presetClass="emph" presetSubtype="0" repeatCount="indefinite" fill="hold" grpId="1" nodeType="withEffect">
                                  <p:stCondLst>
                                    <p:cond delay="4500"/>
                                  </p:stCondLst>
                                  <p:childTnLst>
                                    <p:animRot by="86400000">
                                      <p:cBhvr>
                                        <p:cTn id="54" dur="7000" fill="hold"/>
                                        <p:tgtEl>
                                          <p:spTgt spid="24"/>
                                        </p:tgtEl>
                                        <p:attrNameLst>
                                          <p:attrName>r</p:attrName>
                                        </p:attrNameLst>
                                      </p:cBhvr>
                                    </p:animRot>
                                  </p:childTnLst>
                                </p:cTn>
                              </p:par>
                              <p:par>
                                <p:cTn id="55" presetID="53" presetClass="entr" presetSubtype="16" fill="hold" grpId="0" nodeType="withEffect">
                                  <p:stCondLst>
                                    <p:cond delay="500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par>
                                <p:cTn id="60" presetID="22" presetClass="entr" presetSubtype="8" fill="hold" grpId="0" nodeType="withEffect">
                                  <p:stCondLst>
                                    <p:cond delay="6500"/>
                                  </p:stCondLst>
                                  <p:childTnLst>
                                    <p:set>
                                      <p:cBhvr>
                                        <p:cTn id="61" dur="1" fill="hold">
                                          <p:stCondLst>
                                            <p:cond delay="0"/>
                                          </p:stCondLst>
                                        </p:cTn>
                                        <p:tgtEl>
                                          <p:spTgt spid="20"/>
                                        </p:tgtEl>
                                        <p:attrNameLst>
                                          <p:attrName>style.visibility</p:attrName>
                                        </p:attrNameLst>
                                      </p:cBhvr>
                                      <p:to>
                                        <p:strVal val="visible"/>
                                      </p:to>
                                    </p:set>
                                    <p:animEffect transition="in" filter="wipe(left)">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animBg="1"/>
      <p:bldP spid="21" grpId="1" animBg="1"/>
      <p:bldP spid="22" grpId="0" animBg="1"/>
      <p:bldP spid="22" grpId="1" animBg="1"/>
      <p:bldP spid="23" grpId="0" animBg="1"/>
      <p:bldP spid="23" grpId="1" animBg="1"/>
      <p:bldP spid="24" grpId="0" animBg="1"/>
      <p:bldP spid="24" grpId="1"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1986" name="组合 3"/>
          <p:cNvGrpSpPr/>
          <p:nvPr/>
        </p:nvGrpSpPr>
        <p:grpSpPr bwMode="auto">
          <a:xfrm>
            <a:off x="471570" y="198500"/>
            <a:ext cx="3453412" cy="543093"/>
            <a:chOff x="0" y="0"/>
            <a:chExt cx="3452079" cy="542182"/>
          </a:xfrm>
        </p:grpSpPr>
        <p:grpSp>
          <p:nvGrpSpPr>
            <p:cNvPr id="41987" name="组合 2"/>
            <p:cNvGrpSpPr/>
            <p:nvPr/>
          </p:nvGrpSpPr>
          <p:grpSpPr bwMode="auto">
            <a:xfrm>
              <a:off x="0" y="0"/>
              <a:ext cx="3452079" cy="542182"/>
              <a:chOff x="0" y="0"/>
              <a:chExt cx="3452079" cy="542182"/>
            </a:xfrm>
          </p:grpSpPr>
          <p:sp>
            <p:nvSpPr>
              <p:cNvPr id="41988" name="圆角矩形 1"/>
              <p:cNvSpPr>
                <a:spLocks noChangeArrowheads="1"/>
              </p:cNvSpPr>
              <p:nvPr/>
            </p:nvSpPr>
            <p:spPr bwMode="auto">
              <a:xfrm>
                <a:off x="507788" y="89263"/>
                <a:ext cx="2872283" cy="41140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1989" name="TextBox 29"/>
              <p:cNvSpPr txBox="1">
                <a:spLocks noChangeArrowheads="1"/>
              </p:cNvSpPr>
              <p:nvPr/>
            </p:nvSpPr>
            <p:spPr bwMode="auto">
              <a:xfrm>
                <a:off x="716816" y="130779"/>
                <a:ext cx="2735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在这里填写项目的大标题</a:t>
                </a:r>
                <a:endPar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grpSp>
            <p:nvGrpSpPr>
              <p:cNvPr id="41990" name="组合 42"/>
              <p:cNvGrpSpPr/>
              <p:nvPr/>
            </p:nvGrpSpPr>
            <p:grpSpPr bwMode="auto">
              <a:xfrm>
                <a:off x="0" y="0"/>
                <a:ext cx="571760" cy="542182"/>
                <a:chOff x="0" y="0"/>
                <a:chExt cx="713451" cy="676543"/>
              </a:xfrm>
            </p:grpSpPr>
            <p:grpSp>
              <p:nvGrpSpPr>
                <p:cNvPr id="41991" name="组合 44"/>
                <p:cNvGrpSpPr/>
                <p:nvPr/>
              </p:nvGrpSpPr>
              <p:grpSpPr bwMode="auto">
                <a:xfrm>
                  <a:off x="0" y="0"/>
                  <a:ext cx="576064" cy="676543"/>
                  <a:chOff x="0" y="0"/>
                  <a:chExt cx="576064" cy="676543"/>
                </a:xfrm>
              </p:grpSpPr>
              <p:sp>
                <p:nvSpPr>
                  <p:cNvPr id="41992" name="圆角矩形 48"/>
                  <p:cNvSpPr>
                    <a:spLocks noChangeArrowheads="1"/>
                  </p:cNvSpPr>
                  <p:nvPr/>
                </p:nvSpPr>
                <p:spPr bwMode="auto">
                  <a:xfrm>
                    <a:off x="0" y="0"/>
                    <a:ext cx="576064" cy="67654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1993" name="圆角矩形 10"/>
                  <p:cNvSpPr/>
                  <p:nvPr/>
                </p:nvSpPr>
                <p:spPr bwMode="auto">
                  <a:xfrm>
                    <a:off x="13321" y="9524"/>
                    <a:ext cx="540517" cy="667019"/>
                  </a:xfrm>
                  <a:custGeom>
                    <a:avLst/>
                    <a:gdLst>
                      <a:gd name="T0" fmla="*/ 96013 w 567277"/>
                      <a:gd name="T1" fmla="*/ 0 h 849176"/>
                      <a:gd name="T2" fmla="*/ 480051 w 567277"/>
                      <a:gd name="T3" fmla="*/ 0 h 849176"/>
                      <a:gd name="T4" fmla="*/ 567277 w 567277"/>
                      <a:gd name="T5" fmla="*/ 56798 h 849176"/>
                      <a:gd name="T6" fmla="*/ 1834 w 567277"/>
                      <a:gd name="T7" fmla="*/ 849176 h 849176"/>
                      <a:gd name="T8" fmla="*/ 0 w 567277"/>
                      <a:gd name="T9" fmla="*/ 840091 h 849176"/>
                      <a:gd name="T10" fmla="*/ 0 w 567277"/>
                      <a:gd name="T11" fmla="*/ 96013 h 849176"/>
                      <a:gd name="T12" fmla="*/ 96013 w 567277"/>
                      <a:gd name="T13" fmla="*/ 0 h 849176"/>
                    </a:gdLst>
                    <a:ahLst/>
                    <a:cxnLst>
                      <a:cxn ang="0">
                        <a:pos x="T0" y="T1"/>
                      </a:cxn>
                      <a:cxn ang="0">
                        <a:pos x="T2" y="T3"/>
                      </a:cxn>
                      <a:cxn ang="0">
                        <a:pos x="T4" y="T5"/>
                      </a:cxn>
                      <a:cxn ang="0">
                        <a:pos x="T6" y="T7"/>
                      </a:cxn>
                      <a:cxn ang="0">
                        <a:pos x="T8" y="T9"/>
                      </a:cxn>
                      <a:cxn ang="0">
                        <a:pos x="T10" y="T11"/>
                      </a:cxn>
                      <a:cxn ang="0">
                        <a:pos x="T12" y="T13"/>
                      </a:cxn>
                    </a:cxnLst>
                    <a:rect l="0" t="0" r="r" b="b"/>
                    <a:pathLst>
                      <a:path w="567277" h="849176">
                        <a:moveTo>
                          <a:pt x="96013" y="0"/>
                        </a:moveTo>
                        <a:lnTo>
                          <a:pt x="480051" y="0"/>
                        </a:lnTo>
                        <a:cubicBezTo>
                          <a:pt x="519045" y="0"/>
                          <a:pt x="552609" y="23245"/>
                          <a:pt x="567277" y="56798"/>
                        </a:cubicBezTo>
                        <a:cubicBezTo>
                          <a:pt x="244152" y="189919"/>
                          <a:pt x="14842" y="493018"/>
                          <a:pt x="1834" y="849176"/>
                        </a:cubicBezTo>
                        <a:cubicBezTo>
                          <a:pt x="148" y="846275"/>
                          <a:pt x="0" y="843200"/>
                          <a:pt x="0" y="840091"/>
                        </a:cubicBezTo>
                        <a:lnTo>
                          <a:pt x="0" y="96013"/>
                        </a:lnTo>
                        <a:cubicBezTo>
                          <a:pt x="0" y="42986"/>
                          <a:pt x="42986" y="0"/>
                          <a:pt x="96013" y="0"/>
                        </a:cubicBezTo>
                        <a:close/>
                      </a:path>
                    </a:pathLst>
                  </a:custGeom>
                  <a:gradFill rotWithShape="0">
                    <a:gsLst>
                      <a:gs pos="0">
                        <a:schemeClr val="bg1">
                          <a:alpha val="34999"/>
                        </a:schemeClr>
                      </a:gs>
                      <a:gs pos="100000">
                        <a:schemeClr val="tx2"/>
                      </a:gs>
                    </a:gsLst>
                    <a:lin ang="1200000"/>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pic>
              <p:nvPicPr>
                <p:cNvPr id="41994" name="图片 4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184967"/>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图片 4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436995"/>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41996" name="图片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3" y="114282"/>
              <a:ext cx="321250" cy="321250"/>
            </a:xfrm>
            <a:prstGeom prst="rect">
              <a:avLst/>
            </a:prstGeom>
            <a:noFill/>
            <a:ln>
              <a:noFill/>
            </a:ln>
            <a:effectLst>
              <a:outerShdw dist="12700" dir="27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997" name="组合 12"/>
          <p:cNvGrpSpPr/>
          <p:nvPr/>
        </p:nvGrpSpPr>
        <p:grpSpPr bwMode="auto">
          <a:xfrm>
            <a:off x="2556319" y="1996104"/>
            <a:ext cx="1783073" cy="876571"/>
            <a:chOff x="0" y="0"/>
            <a:chExt cx="1782093" cy="875822"/>
          </a:xfrm>
        </p:grpSpPr>
        <p:grpSp>
          <p:nvGrpSpPr>
            <p:cNvPr id="41998" name="组合 13"/>
            <p:cNvGrpSpPr/>
            <p:nvPr/>
          </p:nvGrpSpPr>
          <p:grpSpPr bwMode="auto">
            <a:xfrm>
              <a:off x="0" y="0"/>
              <a:ext cx="1782093" cy="875822"/>
              <a:chOff x="0" y="0"/>
              <a:chExt cx="1782093" cy="875822"/>
            </a:xfrm>
          </p:grpSpPr>
          <p:grpSp>
            <p:nvGrpSpPr>
              <p:cNvPr id="41999" name="组合 15"/>
              <p:cNvGrpSpPr/>
              <p:nvPr/>
            </p:nvGrpSpPr>
            <p:grpSpPr bwMode="auto">
              <a:xfrm>
                <a:off x="0" y="0"/>
                <a:ext cx="1782093" cy="875822"/>
                <a:chOff x="0" y="0"/>
                <a:chExt cx="1782093" cy="875822"/>
              </a:xfrm>
            </p:grpSpPr>
            <p:sp>
              <p:nvSpPr>
                <p:cNvPr id="42000" name="矩形 17"/>
                <p:cNvSpPr>
                  <a:spLocks noChangeArrowheads="1"/>
                </p:cNvSpPr>
                <p:nvPr/>
              </p:nvSpPr>
              <p:spPr bwMode="auto">
                <a:xfrm>
                  <a:off x="1134021" y="0"/>
                  <a:ext cx="648072" cy="64807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2001" name="矩形 125"/>
                <p:cNvSpPr/>
                <p:nvPr/>
              </p:nvSpPr>
              <p:spPr bwMode="auto">
                <a:xfrm>
                  <a:off x="774885" y="0"/>
                  <a:ext cx="359136" cy="875822"/>
                </a:xfrm>
                <a:custGeom>
                  <a:avLst/>
                  <a:gdLst>
                    <a:gd name="T0" fmla="*/ 0 w 359136"/>
                    <a:gd name="T1" fmla="*/ 268542 h 875822"/>
                    <a:gd name="T2" fmla="*/ 359136 w 359136"/>
                    <a:gd name="T3" fmla="*/ 0 h 875822"/>
                    <a:gd name="T4" fmla="*/ 359136 w 359136"/>
                    <a:gd name="T5" fmla="*/ 648072 h 875822"/>
                    <a:gd name="T6" fmla="*/ 1 w 359136"/>
                    <a:gd name="T7" fmla="*/ 875822 h 875822"/>
                    <a:gd name="T8" fmla="*/ 0 w 359136"/>
                    <a:gd name="T9" fmla="*/ 268542 h 875822"/>
                  </a:gdLst>
                  <a:ahLst/>
                  <a:cxnLst>
                    <a:cxn ang="0">
                      <a:pos x="T0" y="T1"/>
                    </a:cxn>
                    <a:cxn ang="0">
                      <a:pos x="T2" y="T3"/>
                    </a:cxn>
                    <a:cxn ang="0">
                      <a:pos x="T4" y="T5"/>
                    </a:cxn>
                    <a:cxn ang="0">
                      <a:pos x="T6" y="T7"/>
                    </a:cxn>
                    <a:cxn ang="0">
                      <a:pos x="T8" y="T9"/>
                    </a:cxn>
                  </a:cxnLst>
                  <a:rect l="0" t="0" r="r" b="b"/>
                  <a:pathLst>
                    <a:path w="359136" h="875822">
                      <a:moveTo>
                        <a:pt x="0" y="268542"/>
                      </a:moveTo>
                      <a:lnTo>
                        <a:pt x="359136" y="0"/>
                      </a:lnTo>
                      <a:lnTo>
                        <a:pt x="359136" y="648072"/>
                      </a:lnTo>
                      <a:lnTo>
                        <a:pt x="1" y="875822"/>
                      </a:lnTo>
                      <a:cubicBezTo>
                        <a:pt x="1" y="658665"/>
                        <a:pt x="0" y="485699"/>
                        <a:pt x="0" y="268542"/>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42002" name="矩形 19"/>
                <p:cNvSpPr>
                  <a:spLocks noChangeArrowheads="1"/>
                </p:cNvSpPr>
                <p:nvPr/>
              </p:nvSpPr>
              <p:spPr bwMode="auto">
                <a:xfrm>
                  <a:off x="0" y="275960"/>
                  <a:ext cx="774886" cy="59986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2003" name="矩形 124"/>
                <p:cNvSpPr/>
                <p:nvPr/>
              </p:nvSpPr>
              <p:spPr bwMode="auto">
                <a:xfrm>
                  <a:off x="770301" y="648072"/>
                  <a:ext cx="1011792" cy="226564"/>
                </a:xfrm>
                <a:custGeom>
                  <a:avLst/>
                  <a:gdLst>
                    <a:gd name="T0" fmla="*/ 363720 w 1011792"/>
                    <a:gd name="T1" fmla="*/ 0 h 226564"/>
                    <a:gd name="T2" fmla="*/ 1011792 w 1011792"/>
                    <a:gd name="T3" fmla="*/ 0 h 226564"/>
                    <a:gd name="T4" fmla="*/ 586884 w 1011792"/>
                    <a:gd name="T5" fmla="*/ 226564 h 226564"/>
                    <a:gd name="T6" fmla="*/ 0 w 1011792"/>
                    <a:gd name="T7" fmla="*/ 226564 h 226564"/>
                    <a:gd name="T8" fmla="*/ 363720 w 1011792"/>
                    <a:gd name="T9" fmla="*/ 0 h 226564"/>
                  </a:gdLst>
                  <a:ahLst/>
                  <a:cxnLst>
                    <a:cxn ang="0">
                      <a:pos x="T0" y="T1"/>
                    </a:cxn>
                    <a:cxn ang="0">
                      <a:pos x="T2" y="T3"/>
                    </a:cxn>
                    <a:cxn ang="0">
                      <a:pos x="T4" y="T5"/>
                    </a:cxn>
                    <a:cxn ang="0">
                      <a:pos x="T6" y="T7"/>
                    </a:cxn>
                    <a:cxn ang="0">
                      <a:pos x="T8" y="T9"/>
                    </a:cxn>
                  </a:cxnLst>
                  <a:rect l="0" t="0" r="r" b="b"/>
                  <a:pathLst>
                    <a:path w="1011792" h="226564">
                      <a:moveTo>
                        <a:pt x="363720" y="0"/>
                      </a:moveTo>
                      <a:lnTo>
                        <a:pt x="1011792" y="0"/>
                      </a:lnTo>
                      <a:lnTo>
                        <a:pt x="586884" y="226564"/>
                      </a:lnTo>
                      <a:lnTo>
                        <a:pt x="0" y="226564"/>
                      </a:lnTo>
                      <a:lnTo>
                        <a:pt x="363720" y="0"/>
                      </a:lnTo>
                      <a:close/>
                    </a:path>
                  </a:pathLst>
                </a:custGeom>
                <a:solidFill>
                  <a:srgbClr val="003860"/>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sp>
            <p:nvSpPr>
              <p:cNvPr id="42004" name="TextBox 16"/>
              <p:cNvSpPr txBox="1">
                <a:spLocks noChangeArrowheads="1"/>
              </p:cNvSpPr>
              <p:nvPr/>
            </p:nvSpPr>
            <p:spPr bwMode="auto">
              <a:xfrm>
                <a:off x="1177371" y="31648"/>
                <a:ext cx="5613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a:solidFill>
                      <a:srgbClr val="FFFFFF"/>
                    </a:solidFill>
                    <a:latin typeface="Impact" panose="020B0806030902050204" pitchFamily="34" charset="0"/>
                  </a:rPr>
                  <a:t>01</a:t>
                </a:r>
                <a:endParaRPr lang="zh-CN" altLang="en-US" sz="3200">
                  <a:solidFill>
                    <a:srgbClr val="FFFFFF"/>
                  </a:solidFill>
                  <a:latin typeface="Impact" panose="020B0806030902050204" pitchFamily="34" charset="0"/>
                </a:endParaRPr>
              </a:p>
            </p:txBody>
          </p:sp>
        </p:grpSp>
        <p:sp>
          <p:nvSpPr>
            <p:cNvPr id="42005" name="Freeform 21"/>
            <p:cNvSpPr>
              <a:spLocks noChangeAspect="1" noEditPoints="1"/>
            </p:cNvSpPr>
            <p:nvPr/>
          </p:nvSpPr>
          <p:spPr bwMode="auto">
            <a:xfrm>
              <a:off x="202433" y="395890"/>
              <a:ext cx="370019" cy="360000"/>
            </a:xfrm>
            <a:custGeom>
              <a:avLst/>
              <a:gdLst>
                <a:gd name="T0" fmla="*/ 36 w 219"/>
                <a:gd name="T1" fmla="*/ 0 h 213"/>
                <a:gd name="T2" fmla="*/ 183 w 219"/>
                <a:gd name="T3" fmla="*/ 0 h 213"/>
                <a:gd name="T4" fmla="*/ 219 w 219"/>
                <a:gd name="T5" fmla="*/ 36 h 213"/>
                <a:gd name="T6" fmla="*/ 219 w 219"/>
                <a:gd name="T7" fmla="*/ 126 h 213"/>
                <a:gd name="T8" fmla="*/ 164 w 219"/>
                <a:gd name="T9" fmla="*/ 126 h 213"/>
                <a:gd name="T10" fmla="*/ 164 w 219"/>
                <a:gd name="T11" fmla="*/ 104 h 213"/>
                <a:gd name="T12" fmla="*/ 105 w 219"/>
                <a:gd name="T13" fmla="*/ 152 h 213"/>
                <a:gd name="T14" fmla="*/ 164 w 219"/>
                <a:gd name="T15" fmla="*/ 200 h 213"/>
                <a:gd name="T16" fmla="*/ 164 w 219"/>
                <a:gd name="T17" fmla="*/ 179 h 213"/>
                <a:gd name="T18" fmla="*/ 219 w 219"/>
                <a:gd name="T19" fmla="*/ 179 h 213"/>
                <a:gd name="T20" fmla="*/ 183 w 219"/>
                <a:gd name="T21" fmla="*/ 213 h 213"/>
                <a:gd name="T22" fmla="*/ 36 w 219"/>
                <a:gd name="T23" fmla="*/ 213 h 213"/>
                <a:gd name="T24" fmla="*/ 0 w 219"/>
                <a:gd name="T25" fmla="*/ 176 h 213"/>
                <a:gd name="T26" fmla="*/ 0 w 219"/>
                <a:gd name="T27" fmla="*/ 36 h 213"/>
                <a:gd name="T28" fmla="*/ 36 w 219"/>
                <a:gd name="T29" fmla="*/ 0 h 213"/>
                <a:gd name="T30" fmla="*/ 172 w 219"/>
                <a:gd name="T31" fmla="*/ 19 h 213"/>
                <a:gd name="T32" fmla="*/ 46 w 219"/>
                <a:gd name="T33" fmla="*/ 19 h 213"/>
                <a:gd name="T34" fmla="*/ 46 w 219"/>
                <a:gd name="T35" fmla="*/ 86 h 213"/>
                <a:gd name="T36" fmla="*/ 172 w 219"/>
                <a:gd name="T37" fmla="*/ 86 h 213"/>
                <a:gd name="T38" fmla="*/ 172 w 219"/>
                <a:gd name="T39" fmla="*/ 19 h 213"/>
                <a:gd name="T40" fmla="*/ 93 w 219"/>
                <a:gd name="T41" fmla="*/ 30 h 213"/>
                <a:gd name="T42" fmla="*/ 65 w 219"/>
                <a:gd name="T43" fmla="*/ 30 h 213"/>
                <a:gd name="T44" fmla="*/ 65 w 219"/>
                <a:gd name="T45" fmla="*/ 72 h 213"/>
                <a:gd name="T46" fmla="*/ 93 w 219"/>
                <a:gd name="T47" fmla="*/ 72 h 213"/>
                <a:gd name="T48" fmla="*/ 93 w 219"/>
                <a:gd name="T49" fmla="*/ 30 h 213"/>
                <a:gd name="T50" fmla="*/ 22 w 219"/>
                <a:gd name="T51" fmla="*/ 168 h 213"/>
                <a:gd name="T52" fmla="*/ 22 w 219"/>
                <a:gd name="T53" fmla="*/ 191 h 213"/>
                <a:gd name="T54" fmla="*/ 43 w 219"/>
                <a:gd name="T55" fmla="*/ 191 h 213"/>
                <a:gd name="T56" fmla="*/ 43 w 219"/>
                <a:gd name="T57" fmla="*/ 168 h 213"/>
                <a:gd name="T58" fmla="*/ 22 w 219"/>
                <a:gd name="T59" fmla="*/ 16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9" h="213">
                  <a:moveTo>
                    <a:pt x="36" y="0"/>
                  </a:moveTo>
                  <a:cubicBezTo>
                    <a:pt x="183" y="0"/>
                    <a:pt x="183" y="0"/>
                    <a:pt x="183" y="0"/>
                  </a:cubicBezTo>
                  <a:cubicBezTo>
                    <a:pt x="219" y="36"/>
                    <a:pt x="219" y="36"/>
                    <a:pt x="219" y="36"/>
                  </a:cubicBezTo>
                  <a:cubicBezTo>
                    <a:pt x="219" y="126"/>
                    <a:pt x="219" y="126"/>
                    <a:pt x="219" y="126"/>
                  </a:cubicBezTo>
                  <a:cubicBezTo>
                    <a:pt x="164" y="126"/>
                    <a:pt x="164" y="126"/>
                    <a:pt x="164" y="126"/>
                  </a:cubicBezTo>
                  <a:cubicBezTo>
                    <a:pt x="164" y="104"/>
                    <a:pt x="164" y="104"/>
                    <a:pt x="164" y="104"/>
                  </a:cubicBezTo>
                  <a:cubicBezTo>
                    <a:pt x="105" y="152"/>
                    <a:pt x="105" y="152"/>
                    <a:pt x="105" y="152"/>
                  </a:cubicBezTo>
                  <a:cubicBezTo>
                    <a:pt x="164" y="200"/>
                    <a:pt x="164" y="200"/>
                    <a:pt x="164" y="200"/>
                  </a:cubicBezTo>
                  <a:cubicBezTo>
                    <a:pt x="164" y="179"/>
                    <a:pt x="164" y="179"/>
                    <a:pt x="164" y="179"/>
                  </a:cubicBezTo>
                  <a:cubicBezTo>
                    <a:pt x="219" y="179"/>
                    <a:pt x="219" y="179"/>
                    <a:pt x="219" y="179"/>
                  </a:cubicBezTo>
                  <a:cubicBezTo>
                    <a:pt x="217" y="201"/>
                    <a:pt x="201" y="213"/>
                    <a:pt x="183" y="213"/>
                  </a:cubicBezTo>
                  <a:cubicBezTo>
                    <a:pt x="36" y="213"/>
                    <a:pt x="36" y="213"/>
                    <a:pt x="36" y="213"/>
                  </a:cubicBezTo>
                  <a:cubicBezTo>
                    <a:pt x="16" y="213"/>
                    <a:pt x="0" y="196"/>
                    <a:pt x="0" y="176"/>
                  </a:cubicBezTo>
                  <a:cubicBezTo>
                    <a:pt x="0" y="36"/>
                    <a:pt x="0" y="36"/>
                    <a:pt x="0" y="36"/>
                  </a:cubicBezTo>
                  <a:cubicBezTo>
                    <a:pt x="0" y="16"/>
                    <a:pt x="16" y="0"/>
                    <a:pt x="36" y="0"/>
                  </a:cubicBezTo>
                  <a:close/>
                  <a:moveTo>
                    <a:pt x="172" y="19"/>
                  </a:moveTo>
                  <a:cubicBezTo>
                    <a:pt x="46" y="19"/>
                    <a:pt x="46" y="19"/>
                    <a:pt x="46" y="19"/>
                  </a:cubicBezTo>
                  <a:cubicBezTo>
                    <a:pt x="46" y="86"/>
                    <a:pt x="46" y="86"/>
                    <a:pt x="46" y="86"/>
                  </a:cubicBezTo>
                  <a:cubicBezTo>
                    <a:pt x="172" y="86"/>
                    <a:pt x="172" y="86"/>
                    <a:pt x="172" y="86"/>
                  </a:cubicBezTo>
                  <a:cubicBezTo>
                    <a:pt x="172" y="19"/>
                    <a:pt x="172" y="19"/>
                    <a:pt x="172" y="19"/>
                  </a:cubicBezTo>
                  <a:close/>
                  <a:moveTo>
                    <a:pt x="93" y="30"/>
                  </a:moveTo>
                  <a:cubicBezTo>
                    <a:pt x="65" y="30"/>
                    <a:pt x="65" y="30"/>
                    <a:pt x="65" y="30"/>
                  </a:cubicBezTo>
                  <a:cubicBezTo>
                    <a:pt x="65" y="72"/>
                    <a:pt x="65" y="72"/>
                    <a:pt x="65" y="72"/>
                  </a:cubicBezTo>
                  <a:cubicBezTo>
                    <a:pt x="93" y="72"/>
                    <a:pt x="93" y="72"/>
                    <a:pt x="93" y="72"/>
                  </a:cubicBezTo>
                  <a:cubicBezTo>
                    <a:pt x="93" y="30"/>
                    <a:pt x="93" y="30"/>
                    <a:pt x="93" y="30"/>
                  </a:cubicBezTo>
                  <a:close/>
                  <a:moveTo>
                    <a:pt x="22" y="168"/>
                  </a:moveTo>
                  <a:cubicBezTo>
                    <a:pt x="22" y="191"/>
                    <a:pt x="22" y="191"/>
                    <a:pt x="22" y="191"/>
                  </a:cubicBezTo>
                  <a:cubicBezTo>
                    <a:pt x="43" y="191"/>
                    <a:pt x="43" y="191"/>
                    <a:pt x="43" y="191"/>
                  </a:cubicBezTo>
                  <a:cubicBezTo>
                    <a:pt x="43" y="168"/>
                    <a:pt x="43" y="168"/>
                    <a:pt x="43" y="168"/>
                  </a:cubicBezTo>
                  <a:lnTo>
                    <a:pt x="22" y="168"/>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42006" name="组合 21"/>
          <p:cNvGrpSpPr/>
          <p:nvPr/>
        </p:nvGrpSpPr>
        <p:grpSpPr bwMode="auto">
          <a:xfrm>
            <a:off x="2556319" y="3196624"/>
            <a:ext cx="1783073" cy="876571"/>
            <a:chOff x="0" y="0"/>
            <a:chExt cx="1782093" cy="875822"/>
          </a:xfrm>
        </p:grpSpPr>
        <p:grpSp>
          <p:nvGrpSpPr>
            <p:cNvPr id="42007" name="组合 22"/>
            <p:cNvGrpSpPr/>
            <p:nvPr/>
          </p:nvGrpSpPr>
          <p:grpSpPr bwMode="auto">
            <a:xfrm flipV="1">
              <a:off x="0" y="0"/>
              <a:ext cx="1782093" cy="875822"/>
              <a:chOff x="0" y="0"/>
              <a:chExt cx="1782093" cy="875822"/>
            </a:xfrm>
          </p:grpSpPr>
          <p:grpSp>
            <p:nvGrpSpPr>
              <p:cNvPr id="42008" name="组合 24"/>
              <p:cNvGrpSpPr/>
              <p:nvPr/>
            </p:nvGrpSpPr>
            <p:grpSpPr bwMode="auto">
              <a:xfrm>
                <a:off x="0" y="0"/>
                <a:ext cx="1782093" cy="875822"/>
                <a:chOff x="0" y="0"/>
                <a:chExt cx="1782093" cy="875822"/>
              </a:xfrm>
            </p:grpSpPr>
            <p:sp>
              <p:nvSpPr>
                <p:cNvPr id="42009" name="矩形 26"/>
                <p:cNvSpPr>
                  <a:spLocks noChangeArrowheads="1"/>
                </p:cNvSpPr>
                <p:nvPr/>
              </p:nvSpPr>
              <p:spPr bwMode="auto">
                <a:xfrm>
                  <a:off x="1134021" y="0"/>
                  <a:ext cx="648072" cy="64807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2010" name="矩形 125"/>
                <p:cNvSpPr/>
                <p:nvPr/>
              </p:nvSpPr>
              <p:spPr bwMode="auto">
                <a:xfrm>
                  <a:off x="774885" y="0"/>
                  <a:ext cx="359136" cy="875822"/>
                </a:xfrm>
                <a:custGeom>
                  <a:avLst/>
                  <a:gdLst>
                    <a:gd name="T0" fmla="*/ 0 w 359136"/>
                    <a:gd name="T1" fmla="*/ 268542 h 875822"/>
                    <a:gd name="T2" fmla="*/ 359136 w 359136"/>
                    <a:gd name="T3" fmla="*/ 0 h 875822"/>
                    <a:gd name="T4" fmla="*/ 359136 w 359136"/>
                    <a:gd name="T5" fmla="*/ 648072 h 875822"/>
                    <a:gd name="T6" fmla="*/ 1 w 359136"/>
                    <a:gd name="T7" fmla="*/ 875822 h 875822"/>
                    <a:gd name="T8" fmla="*/ 0 w 359136"/>
                    <a:gd name="T9" fmla="*/ 268542 h 875822"/>
                  </a:gdLst>
                  <a:ahLst/>
                  <a:cxnLst>
                    <a:cxn ang="0">
                      <a:pos x="T0" y="T1"/>
                    </a:cxn>
                    <a:cxn ang="0">
                      <a:pos x="T2" y="T3"/>
                    </a:cxn>
                    <a:cxn ang="0">
                      <a:pos x="T4" y="T5"/>
                    </a:cxn>
                    <a:cxn ang="0">
                      <a:pos x="T6" y="T7"/>
                    </a:cxn>
                    <a:cxn ang="0">
                      <a:pos x="T8" y="T9"/>
                    </a:cxn>
                  </a:cxnLst>
                  <a:rect l="0" t="0" r="r" b="b"/>
                  <a:pathLst>
                    <a:path w="359136" h="875822">
                      <a:moveTo>
                        <a:pt x="0" y="268542"/>
                      </a:moveTo>
                      <a:lnTo>
                        <a:pt x="359136" y="0"/>
                      </a:lnTo>
                      <a:lnTo>
                        <a:pt x="359136" y="648072"/>
                      </a:lnTo>
                      <a:lnTo>
                        <a:pt x="1" y="875822"/>
                      </a:lnTo>
                      <a:cubicBezTo>
                        <a:pt x="1" y="658665"/>
                        <a:pt x="0" y="485699"/>
                        <a:pt x="0" y="268542"/>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42011" name="矩形 28"/>
                <p:cNvSpPr>
                  <a:spLocks noChangeArrowheads="1"/>
                </p:cNvSpPr>
                <p:nvPr/>
              </p:nvSpPr>
              <p:spPr bwMode="auto">
                <a:xfrm>
                  <a:off x="0" y="275960"/>
                  <a:ext cx="774886" cy="59986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2012" name="矩形 124"/>
                <p:cNvSpPr/>
                <p:nvPr/>
              </p:nvSpPr>
              <p:spPr bwMode="auto">
                <a:xfrm>
                  <a:off x="770301" y="648072"/>
                  <a:ext cx="1011792" cy="226564"/>
                </a:xfrm>
                <a:custGeom>
                  <a:avLst/>
                  <a:gdLst>
                    <a:gd name="T0" fmla="*/ 363720 w 1011792"/>
                    <a:gd name="T1" fmla="*/ 0 h 226564"/>
                    <a:gd name="T2" fmla="*/ 1011792 w 1011792"/>
                    <a:gd name="T3" fmla="*/ 0 h 226564"/>
                    <a:gd name="T4" fmla="*/ 586884 w 1011792"/>
                    <a:gd name="T5" fmla="*/ 226564 h 226564"/>
                    <a:gd name="T6" fmla="*/ 0 w 1011792"/>
                    <a:gd name="T7" fmla="*/ 226564 h 226564"/>
                    <a:gd name="T8" fmla="*/ 363720 w 1011792"/>
                    <a:gd name="T9" fmla="*/ 0 h 226564"/>
                  </a:gdLst>
                  <a:ahLst/>
                  <a:cxnLst>
                    <a:cxn ang="0">
                      <a:pos x="T0" y="T1"/>
                    </a:cxn>
                    <a:cxn ang="0">
                      <a:pos x="T2" y="T3"/>
                    </a:cxn>
                    <a:cxn ang="0">
                      <a:pos x="T4" y="T5"/>
                    </a:cxn>
                    <a:cxn ang="0">
                      <a:pos x="T6" y="T7"/>
                    </a:cxn>
                    <a:cxn ang="0">
                      <a:pos x="T8" y="T9"/>
                    </a:cxn>
                  </a:cxnLst>
                  <a:rect l="0" t="0" r="r" b="b"/>
                  <a:pathLst>
                    <a:path w="1011792" h="226564">
                      <a:moveTo>
                        <a:pt x="363720" y="0"/>
                      </a:moveTo>
                      <a:lnTo>
                        <a:pt x="1011792" y="0"/>
                      </a:lnTo>
                      <a:lnTo>
                        <a:pt x="586884" y="226564"/>
                      </a:lnTo>
                      <a:lnTo>
                        <a:pt x="0" y="226564"/>
                      </a:lnTo>
                      <a:lnTo>
                        <a:pt x="363720" y="0"/>
                      </a:lnTo>
                      <a:close/>
                    </a:path>
                  </a:pathLst>
                </a:custGeom>
                <a:solidFill>
                  <a:srgbClr val="003860"/>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sp>
            <p:nvSpPr>
              <p:cNvPr id="42013" name="TextBox 25"/>
              <p:cNvSpPr txBox="1">
                <a:spLocks noChangeArrowheads="1"/>
              </p:cNvSpPr>
              <p:nvPr/>
            </p:nvSpPr>
            <p:spPr bwMode="auto">
              <a:xfrm rot="10800000">
                <a:off x="1146914" y="31648"/>
                <a:ext cx="6222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a:solidFill>
                      <a:srgbClr val="FFFFFF"/>
                    </a:solidFill>
                    <a:latin typeface="Impact" panose="020B0806030902050204" pitchFamily="34" charset="0"/>
                  </a:rPr>
                  <a:t>03</a:t>
                </a:r>
                <a:endParaRPr lang="zh-CN" altLang="en-US" sz="3200">
                  <a:solidFill>
                    <a:srgbClr val="FFFFFF"/>
                  </a:solidFill>
                  <a:latin typeface="Impact" panose="020B0806030902050204" pitchFamily="34" charset="0"/>
                </a:endParaRPr>
              </a:p>
            </p:txBody>
          </p:sp>
        </p:grpSp>
        <p:sp>
          <p:nvSpPr>
            <p:cNvPr id="42014" name="Freeform 11"/>
            <p:cNvSpPr>
              <a:spLocks noChangeAspect="1" noEditPoints="1"/>
            </p:cNvSpPr>
            <p:nvPr/>
          </p:nvSpPr>
          <p:spPr bwMode="auto">
            <a:xfrm>
              <a:off x="145318" y="94567"/>
              <a:ext cx="484248" cy="360000"/>
            </a:xfrm>
            <a:custGeom>
              <a:avLst/>
              <a:gdLst>
                <a:gd name="T0" fmla="*/ 55 w 257"/>
                <a:gd name="T1" fmla="*/ 122 h 191"/>
                <a:gd name="T2" fmla="*/ 30 w 257"/>
                <a:gd name="T3" fmla="*/ 107 h 191"/>
                <a:gd name="T4" fmla="*/ 34 w 257"/>
                <a:gd name="T5" fmla="*/ 5 h 191"/>
                <a:gd name="T6" fmla="*/ 220 w 257"/>
                <a:gd name="T7" fmla="*/ 5 h 191"/>
                <a:gd name="T8" fmla="*/ 224 w 257"/>
                <a:gd name="T9" fmla="*/ 107 h 191"/>
                <a:gd name="T10" fmla="*/ 198 w 257"/>
                <a:gd name="T11" fmla="*/ 122 h 191"/>
                <a:gd name="T12" fmla="*/ 257 w 257"/>
                <a:gd name="T13" fmla="*/ 173 h 191"/>
                <a:gd name="T14" fmla="*/ 9 w 257"/>
                <a:gd name="T15" fmla="*/ 191 h 191"/>
                <a:gd name="T16" fmla="*/ 77 w 257"/>
                <a:gd name="T17" fmla="*/ 125 h 191"/>
                <a:gd name="T18" fmla="*/ 77 w 257"/>
                <a:gd name="T19" fmla="*/ 122 h 191"/>
                <a:gd name="T20" fmla="*/ 45 w 257"/>
                <a:gd name="T21" fmla="*/ 15 h 191"/>
                <a:gd name="T22" fmla="*/ 45 w 257"/>
                <a:gd name="T23" fmla="*/ 15 h 191"/>
                <a:gd name="T24" fmla="*/ 45 w 257"/>
                <a:gd name="T25" fmla="*/ 107 h 191"/>
                <a:gd name="T26" fmla="*/ 210 w 257"/>
                <a:gd name="T27" fmla="*/ 107 h 191"/>
                <a:gd name="T28" fmla="*/ 209 w 257"/>
                <a:gd name="T29" fmla="*/ 15 h 191"/>
                <a:gd name="T30" fmla="*/ 34 w 257"/>
                <a:gd name="T31" fmla="*/ 163 h 191"/>
                <a:gd name="T32" fmla="*/ 39 w 257"/>
                <a:gd name="T33" fmla="*/ 155 h 191"/>
                <a:gd name="T34" fmla="*/ 75 w 257"/>
                <a:gd name="T35" fmla="*/ 141 h 191"/>
                <a:gd name="T36" fmla="*/ 192 w 257"/>
                <a:gd name="T37" fmla="*/ 135 h 191"/>
                <a:gd name="T38" fmla="*/ 209 w 257"/>
                <a:gd name="T39" fmla="*/ 135 h 191"/>
                <a:gd name="T40" fmla="*/ 173 w 257"/>
                <a:gd name="T41" fmla="*/ 141 h 191"/>
                <a:gd name="T42" fmla="*/ 171 w 257"/>
                <a:gd name="T43" fmla="*/ 135 h 191"/>
                <a:gd name="T44" fmla="*/ 167 w 257"/>
                <a:gd name="T45" fmla="*/ 141 h 191"/>
                <a:gd name="T46" fmla="*/ 127 w 257"/>
                <a:gd name="T47" fmla="*/ 135 h 191"/>
                <a:gd name="T48" fmla="*/ 144 w 257"/>
                <a:gd name="T49" fmla="*/ 135 h 191"/>
                <a:gd name="T50" fmla="*/ 104 w 257"/>
                <a:gd name="T51" fmla="*/ 141 h 191"/>
                <a:gd name="T52" fmla="*/ 105 w 257"/>
                <a:gd name="T53" fmla="*/ 135 h 191"/>
                <a:gd name="T54" fmla="*/ 99 w 257"/>
                <a:gd name="T55" fmla="*/ 141 h 191"/>
                <a:gd name="T56" fmla="*/ 187 w 257"/>
                <a:gd name="T57" fmla="*/ 144 h 191"/>
                <a:gd name="T58" fmla="*/ 215 w 257"/>
                <a:gd name="T59" fmla="*/ 144 h 191"/>
                <a:gd name="T60" fmla="*/ 165 w 257"/>
                <a:gd name="T61" fmla="*/ 151 h 191"/>
                <a:gd name="T62" fmla="*/ 163 w 257"/>
                <a:gd name="T63" fmla="*/ 144 h 191"/>
                <a:gd name="T64" fmla="*/ 159 w 257"/>
                <a:gd name="T65" fmla="*/ 151 h 191"/>
                <a:gd name="T66" fmla="*/ 116 w 257"/>
                <a:gd name="T67" fmla="*/ 144 h 191"/>
                <a:gd name="T68" fmla="*/ 134 w 257"/>
                <a:gd name="T69" fmla="*/ 144 h 191"/>
                <a:gd name="T70" fmla="*/ 91 w 257"/>
                <a:gd name="T71" fmla="*/ 151 h 191"/>
                <a:gd name="T72" fmla="*/ 92 w 257"/>
                <a:gd name="T73" fmla="*/ 144 h 191"/>
                <a:gd name="T74" fmla="*/ 84 w 257"/>
                <a:gd name="T75" fmla="*/ 151 h 191"/>
                <a:gd name="T76" fmla="*/ 45 w 257"/>
                <a:gd name="T77" fmla="*/ 144 h 191"/>
                <a:gd name="T78" fmla="*/ 63 w 257"/>
                <a:gd name="T79" fmla="*/ 144 h 191"/>
                <a:gd name="T80" fmla="*/ 201 w 257"/>
                <a:gd name="T81" fmla="*/ 163 h 191"/>
                <a:gd name="T82" fmla="*/ 197 w 257"/>
                <a:gd name="T83" fmla="*/ 155 h 191"/>
                <a:gd name="T84" fmla="*/ 194 w 257"/>
                <a:gd name="T85" fmla="*/ 163 h 191"/>
                <a:gd name="T86" fmla="*/ 146 w 257"/>
                <a:gd name="T87" fmla="*/ 155 h 191"/>
                <a:gd name="T88" fmla="*/ 165 w 257"/>
                <a:gd name="T89" fmla="*/ 155 h 191"/>
                <a:gd name="T90" fmla="*/ 120 w 257"/>
                <a:gd name="T91" fmla="*/ 163 h 191"/>
                <a:gd name="T92" fmla="*/ 121 w 257"/>
                <a:gd name="T93" fmla="*/ 155 h 191"/>
                <a:gd name="T94" fmla="*/ 114 w 257"/>
                <a:gd name="T95" fmla="*/ 163 h 191"/>
                <a:gd name="T96" fmla="*/ 70 w 257"/>
                <a:gd name="T97" fmla="*/ 155 h 191"/>
                <a:gd name="T98" fmla="*/ 90 w 257"/>
                <a:gd name="T99" fmla="*/ 155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7" h="191">
                  <a:moveTo>
                    <a:pt x="33" y="125"/>
                  </a:moveTo>
                  <a:cubicBezTo>
                    <a:pt x="55" y="125"/>
                    <a:pt x="55" y="125"/>
                    <a:pt x="55" y="125"/>
                  </a:cubicBezTo>
                  <a:cubicBezTo>
                    <a:pt x="55" y="122"/>
                    <a:pt x="55" y="122"/>
                    <a:pt x="55" y="122"/>
                  </a:cubicBezTo>
                  <a:cubicBezTo>
                    <a:pt x="45" y="122"/>
                    <a:pt x="45" y="122"/>
                    <a:pt x="45" y="122"/>
                  </a:cubicBezTo>
                  <a:cubicBezTo>
                    <a:pt x="41" y="122"/>
                    <a:pt x="37" y="120"/>
                    <a:pt x="34" y="118"/>
                  </a:cubicBezTo>
                  <a:cubicBezTo>
                    <a:pt x="32" y="115"/>
                    <a:pt x="30" y="111"/>
                    <a:pt x="30" y="107"/>
                  </a:cubicBezTo>
                  <a:cubicBezTo>
                    <a:pt x="30" y="15"/>
                    <a:pt x="30" y="15"/>
                    <a:pt x="30" y="15"/>
                  </a:cubicBezTo>
                  <a:cubicBezTo>
                    <a:pt x="30" y="11"/>
                    <a:pt x="32" y="7"/>
                    <a:pt x="34" y="5"/>
                  </a:cubicBezTo>
                  <a:cubicBezTo>
                    <a:pt x="34" y="5"/>
                    <a:pt x="34" y="5"/>
                    <a:pt x="34" y="5"/>
                  </a:cubicBezTo>
                  <a:cubicBezTo>
                    <a:pt x="37" y="2"/>
                    <a:pt x="41" y="0"/>
                    <a:pt x="45" y="0"/>
                  </a:cubicBezTo>
                  <a:cubicBezTo>
                    <a:pt x="209" y="0"/>
                    <a:pt x="209" y="0"/>
                    <a:pt x="209" y="0"/>
                  </a:cubicBezTo>
                  <a:cubicBezTo>
                    <a:pt x="213" y="0"/>
                    <a:pt x="217" y="2"/>
                    <a:pt x="220" y="5"/>
                  </a:cubicBezTo>
                  <a:cubicBezTo>
                    <a:pt x="220" y="5"/>
                    <a:pt x="220" y="5"/>
                    <a:pt x="220" y="5"/>
                  </a:cubicBezTo>
                  <a:cubicBezTo>
                    <a:pt x="222" y="7"/>
                    <a:pt x="224" y="11"/>
                    <a:pt x="224" y="15"/>
                  </a:cubicBezTo>
                  <a:cubicBezTo>
                    <a:pt x="224" y="107"/>
                    <a:pt x="224" y="107"/>
                    <a:pt x="224" y="107"/>
                  </a:cubicBezTo>
                  <a:cubicBezTo>
                    <a:pt x="224" y="111"/>
                    <a:pt x="222" y="115"/>
                    <a:pt x="220" y="118"/>
                  </a:cubicBezTo>
                  <a:cubicBezTo>
                    <a:pt x="217" y="120"/>
                    <a:pt x="213" y="122"/>
                    <a:pt x="209" y="122"/>
                  </a:cubicBezTo>
                  <a:cubicBezTo>
                    <a:pt x="198" y="122"/>
                    <a:pt x="198" y="122"/>
                    <a:pt x="198" y="122"/>
                  </a:cubicBezTo>
                  <a:cubicBezTo>
                    <a:pt x="198" y="125"/>
                    <a:pt x="198" y="125"/>
                    <a:pt x="198" y="125"/>
                  </a:cubicBezTo>
                  <a:cubicBezTo>
                    <a:pt x="221" y="125"/>
                    <a:pt x="221" y="125"/>
                    <a:pt x="221" y="125"/>
                  </a:cubicBezTo>
                  <a:cubicBezTo>
                    <a:pt x="257" y="173"/>
                    <a:pt x="257" y="173"/>
                    <a:pt x="257" y="173"/>
                  </a:cubicBezTo>
                  <a:cubicBezTo>
                    <a:pt x="256" y="173"/>
                    <a:pt x="256" y="173"/>
                    <a:pt x="256" y="173"/>
                  </a:cubicBezTo>
                  <a:cubicBezTo>
                    <a:pt x="248" y="191"/>
                    <a:pt x="248" y="191"/>
                    <a:pt x="248" y="191"/>
                  </a:cubicBezTo>
                  <a:cubicBezTo>
                    <a:pt x="9" y="191"/>
                    <a:pt x="9" y="191"/>
                    <a:pt x="9" y="191"/>
                  </a:cubicBezTo>
                  <a:cubicBezTo>
                    <a:pt x="0" y="173"/>
                    <a:pt x="0" y="173"/>
                    <a:pt x="0" y="173"/>
                  </a:cubicBezTo>
                  <a:cubicBezTo>
                    <a:pt x="33" y="125"/>
                    <a:pt x="33" y="125"/>
                    <a:pt x="33" y="125"/>
                  </a:cubicBezTo>
                  <a:close/>
                  <a:moveTo>
                    <a:pt x="77" y="125"/>
                  </a:moveTo>
                  <a:cubicBezTo>
                    <a:pt x="176" y="125"/>
                    <a:pt x="176" y="125"/>
                    <a:pt x="176" y="125"/>
                  </a:cubicBezTo>
                  <a:cubicBezTo>
                    <a:pt x="176" y="122"/>
                    <a:pt x="176" y="122"/>
                    <a:pt x="176" y="122"/>
                  </a:cubicBezTo>
                  <a:cubicBezTo>
                    <a:pt x="77" y="122"/>
                    <a:pt x="77" y="122"/>
                    <a:pt x="77" y="122"/>
                  </a:cubicBezTo>
                  <a:cubicBezTo>
                    <a:pt x="77" y="125"/>
                    <a:pt x="77" y="125"/>
                    <a:pt x="77" y="125"/>
                  </a:cubicBezTo>
                  <a:close/>
                  <a:moveTo>
                    <a:pt x="209" y="15"/>
                  </a:moveTo>
                  <a:cubicBezTo>
                    <a:pt x="45" y="15"/>
                    <a:pt x="45" y="15"/>
                    <a:pt x="45" y="15"/>
                  </a:cubicBezTo>
                  <a:cubicBezTo>
                    <a:pt x="45" y="15"/>
                    <a:pt x="45" y="15"/>
                    <a:pt x="45" y="15"/>
                  </a:cubicBezTo>
                  <a:cubicBezTo>
                    <a:pt x="45" y="15"/>
                    <a:pt x="45" y="15"/>
                    <a:pt x="45" y="15"/>
                  </a:cubicBezTo>
                  <a:cubicBezTo>
                    <a:pt x="45" y="15"/>
                    <a:pt x="45" y="15"/>
                    <a:pt x="45" y="15"/>
                  </a:cubicBezTo>
                  <a:cubicBezTo>
                    <a:pt x="45" y="107"/>
                    <a:pt x="45" y="107"/>
                    <a:pt x="45" y="107"/>
                  </a:cubicBezTo>
                  <a:cubicBezTo>
                    <a:pt x="45" y="107"/>
                    <a:pt x="45" y="107"/>
                    <a:pt x="45" y="107"/>
                  </a:cubicBezTo>
                  <a:cubicBezTo>
                    <a:pt x="45" y="107"/>
                    <a:pt x="45" y="107"/>
                    <a:pt x="45" y="107"/>
                  </a:cubicBezTo>
                  <a:cubicBezTo>
                    <a:pt x="209" y="107"/>
                    <a:pt x="209" y="107"/>
                    <a:pt x="209" y="107"/>
                  </a:cubicBezTo>
                  <a:cubicBezTo>
                    <a:pt x="209" y="107"/>
                    <a:pt x="209" y="107"/>
                    <a:pt x="209" y="107"/>
                  </a:cubicBezTo>
                  <a:cubicBezTo>
                    <a:pt x="209" y="107"/>
                    <a:pt x="210" y="107"/>
                    <a:pt x="210" y="107"/>
                  </a:cubicBezTo>
                  <a:cubicBezTo>
                    <a:pt x="210" y="15"/>
                    <a:pt x="210" y="15"/>
                    <a:pt x="210" y="15"/>
                  </a:cubicBezTo>
                  <a:cubicBezTo>
                    <a:pt x="210" y="15"/>
                    <a:pt x="210" y="15"/>
                    <a:pt x="209" y="15"/>
                  </a:cubicBezTo>
                  <a:cubicBezTo>
                    <a:pt x="209" y="15"/>
                    <a:pt x="209" y="15"/>
                    <a:pt x="209" y="15"/>
                  </a:cubicBezTo>
                  <a:cubicBezTo>
                    <a:pt x="209" y="15"/>
                    <a:pt x="209" y="15"/>
                    <a:pt x="209" y="15"/>
                  </a:cubicBezTo>
                  <a:close/>
                  <a:moveTo>
                    <a:pt x="39" y="155"/>
                  </a:moveTo>
                  <a:cubicBezTo>
                    <a:pt x="37" y="158"/>
                    <a:pt x="35" y="160"/>
                    <a:pt x="34" y="163"/>
                  </a:cubicBezTo>
                  <a:cubicBezTo>
                    <a:pt x="42" y="163"/>
                    <a:pt x="51" y="163"/>
                    <a:pt x="60" y="163"/>
                  </a:cubicBezTo>
                  <a:cubicBezTo>
                    <a:pt x="61" y="160"/>
                    <a:pt x="62" y="158"/>
                    <a:pt x="63" y="155"/>
                  </a:cubicBezTo>
                  <a:cubicBezTo>
                    <a:pt x="55" y="155"/>
                    <a:pt x="47" y="155"/>
                    <a:pt x="39" y="155"/>
                  </a:cubicBezTo>
                  <a:close/>
                  <a:moveTo>
                    <a:pt x="51" y="135"/>
                  </a:moveTo>
                  <a:cubicBezTo>
                    <a:pt x="50" y="137"/>
                    <a:pt x="49" y="139"/>
                    <a:pt x="48" y="141"/>
                  </a:cubicBezTo>
                  <a:cubicBezTo>
                    <a:pt x="57" y="141"/>
                    <a:pt x="66" y="141"/>
                    <a:pt x="75" y="141"/>
                  </a:cubicBezTo>
                  <a:cubicBezTo>
                    <a:pt x="76" y="139"/>
                    <a:pt x="77" y="137"/>
                    <a:pt x="78" y="135"/>
                  </a:cubicBezTo>
                  <a:cubicBezTo>
                    <a:pt x="69" y="135"/>
                    <a:pt x="60" y="135"/>
                    <a:pt x="51" y="135"/>
                  </a:cubicBezTo>
                  <a:close/>
                  <a:moveTo>
                    <a:pt x="192" y="135"/>
                  </a:moveTo>
                  <a:cubicBezTo>
                    <a:pt x="193" y="137"/>
                    <a:pt x="194" y="139"/>
                    <a:pt x="195" y="141"/>
                  </a:cubicBezTo>
                  <a:cubicBezTo>
                    <a:pt x="201" y="141"/>
                    <a:pt x="207" y="141"/>
                    <a:pt x="213" y="141"/>
                  </a:cubicBezTo>
                  <a:cubicBezTo>
                    <a:pt x="212" y="139"/>
                    <a:pt x="210" y="137"/>
                    <a:pt x="209" y="135"/>
                  </a:cubicBezTo>
                  <a:cubicBezTo>
                    <a:pt x="204" y="135"/>
                    <a:pt x="198" y="135"/>
                    <a:pt x="192" y="135"/>
                  </a:cubicBezTo>
                  <a:close/>
                  <a:moveTo>
                    <a:pt x="171" y="135"/>
                  </a:moveTo>
                  <a:cubicBezTo>
                    <a:pt x="171" y="137"/>
                    <a:pt x="172" y="139"/>
                    <a:pt x="173" y="141"/>
                  </a:cubicBezTo>
                  <a:cubicBezTo>
                    <a:pt x="179" y="141"/>
                    <a:pt x="184" y="141"/>
                    <a:pt x="190" y="141"/>
                  </a:cubicBezTo>
                  <a:cubicBezTo>
                    <a:pt x="189" y="139"/>
                    <a:pt x="188" y="137"/>
                    <a:pt x="187" y="135"/>
                  </a:cubicBezTo>
                  <a:cubicBezTo>
                    <a:pt x="182" y="135"/>
                    <a:pt x="176" y="135"/>
                    <a:pt x="171" y="135"/>
                  </a:cubicBezTo>
                  <a:close/>
                  <a:moveTo>
                    <a:pt x="149" y="135"/>
                  </a:moveTo>
                  <a:cubicBezTo>
                    <a:pt x="149" y="137"/>
                    <a:pt x="149" y="139"/>
                    <a:pt x="150" y="141"/>
                  </a:cubicBezTo>
                  <a:cubicBezTo>
                    <a:pt x="155" y="141"/>
                    <a:pt x="161" y="141"/>
                    <a:pt x="167" y="141"/>
                  </a:cubicBezTo>
                  <a:cubicBezTo>
                    <a:pt x="167" y="139"/>
                    <a:pt x="166" y="137"/>
                    <a:pt x="165" y="135"/>
                  </a:cubicBezTo>
                  <a:cubicBezTo>
                    <a:pt x="160" y="135"/>
                    <a:pt x="154" y="135"/>
                    <a:pt x="149" y="135"/>
                  </a:cubicBezTo>
                  <a:close/>
                  <a:moveTo>
                    <a:pt x="127" y="135"/>
                  </a:moveTo>
                  <a:cubicBezTo>
                    <a:pt x="127" y="137"/>
                    <a:pt x="127" y="139"/>
                    <a:pt x="127" y="141"/>
                  </a:cubicBezTo>
                  <a:cubicBezTo>
                    <a:pt x="133" y="141"/>
                    <a:pt x="139" y="141"/>
                    <a:pt x="144" y="141"/>
                  </a:cubicBezTo>
                  <a:cubicBezTo>
                    <a:pt x="144" y="139"/>
                    <a:pt x="144" y="137"/>
                    <a:pt x="144" y="135"/>
                  </a:cubicBezTo>
                  <a:cubicBezTo>
                    <a:pt x="138" y="135"/>
                    <a:pt x="133" y="135"/>
                    <a:pt x="127" y="135"/>
                  </a:cubicBezTo>
                  <a:close/>
                  <a:moveTo>
                    <a:pt x="105" y="135"/>
                  </a:moveTo>
                  <a:cubicBezTo>
                    <a:pt x="105" y="137"/>
                    <a:pt x="104" y="139"/>
                    <a:pt x="104" y="141"/>
                  </a:cubicBezTo>
                  <a:cubicBezTo>
                    <a:pt x="110" y="141"/>
                    <a:pt x="115" y="141"/>
                    <a:pt x="121" y="141"/>
                  </a:cubicBezTo>
                  <a:cubicBezTo>
                    <a:pt x="121" y="139"/>
                    <a:pt x="122" y="137"/>
                    <a:pt x="122" y="135"/>
                  </a:cubicBezTo>
                  <a:cubicBezTo>
                    <a:pt x="116" y="135"/>
                    <a:pt x="111" y="135"/>
                    <a:pt x="105" y="135"/>
                  </a:cubicBezTo>
                  <a:close/>
                  <a:moveTo>
                    <a:pt x="83" y="135"/>
                  </a:moveTo>
                  <a:cubicBezTo>
                    <a:pt x="83" y="137"/>
                    <a:pt x="82" y="139"/>
                    <a:pt x="81" y="141"/>
                  </a:cubicBezTo>
                  <a:cubicBezTo>
                    <a:pt x="87" y="141"/>
                    <a:pt x="93" y="141"/>
                    <a:pt x="99" y="141"/>
                  </a:cubicBezTo>
                  <a:cubicBezTo>
                    <a:pt x="99" y="139"/>
                    <a:pt x="100" y="137"/>
                    <a:pt x="100" y="135"/>
                  </a:cubicBezTo>
                  <a:cubicBezTo>
                    <a:pt x="94" y="135"/>
                    <a:pt x="89" y="135"/>
                    <a:pt x="83" y="135"/>
                  </a:cubicBezTo>
                  <a:close/>
                  <a:moveTo>
                    <a:pt x="187" y="144"/>
                  </a:moveTo>
                  <a:cubicBezTo>
                    <a:pt x="188" y="146"/>
                    <a:pt x="189" y="149"/>
                    <a:pt x="190" y="151"/>
                  </a:cubicBezTo>
                  <a:cubicBezTo>
                    <a:pt x="200" y="151"/>
                    <a:pt x="209" y="151"/>
                    <a:pt x="219" y="151"/>
                  </a:cubicBezTo>
                  <a:cubicBezTo>
                    <a:pt x="218" y="149"/>
                    <a:pt x="216" y="146"/>
                    <a:pt x="215" y="144"/>
                  </a:cubicBezTo>
                  <a:cubicBezTo>
                    <a:pt x="205" y="144"/>
                    <a:pt x="196" y="144"/>
                    <a:pt x="187" y="144"/>
                  </a:cubicBezTo>
                  <a:close/>
                  <a:moveTo>
                    <a:pt x="163" y="144"/>
                  </a:moveTo>
                  <a:cubicBezTo>
                    <a:pt x="163" y="146"/>
                    <a:pt x="164" y="149"/>
                    <a:pt x="165" y="151"/>
                  </a:cubicBezTo>
                  <a:cubicBezTo>
                    <a:pt x="171" y="151"/>
                    <a:pt x="177" y="151"/>
                    <a:pt x="183" y="151"/>
                  </a:cubicBezTo>
                  <a:cubicBezTo>
                    <a:pt x="183" y="149"/>
                    <a:pt x="182" y="146"/>
                    <a:pt x="181" y="144"/>
                  </a:cubicBezTo>
                  <a:cubicBezTo>
                    <a:pt x="175" y="144"/>
                    <a:pt x="169" y="144"/>
                    <a:pt x="163" y="144"/>
                  </a:cubicBezTo>
                  <a:close/>
                  <a:moveTo>
                    <a:pt x="139" y="144"/>
                  </a:moveTo>
                  <a:cubicBezTo>
                    <a:pt x="140" y="146"/>
                    <a:pt x="140" y="149"/>
                    <a:pt x="140" y="151"/>
                  </a:cubicBezTo>
                  <a:cubicBezTo>
                    <a:pt x="146" y="151"/>
                    <a:pt x="153" y="151"/>
                    <a:pt x="159" y="151"/>
                  </a:cubicBezTo>
                  <a:cubicBezTo>
                    <a:pt x="158" y="149"/>
                    <a:pt x="158" y="146"/>
                    <a:pt x="157" y="144"/>
                  </a:cubicBezTo>
                  <a:cubicBezTo>
                    <a:pt x="151" y="144"/>
                    <a:pt x="145" y="144"/>
                    <a:pt x="139" y="144"/>
                  </a:cubicBezTo>
                  <a:close/>
                  <a:moveTo>
                    <a:pt x="116" y="144"/>
                  </a:moveTo>
                  <a:cubicBezTo>
                    <a:pt x="116" y="146"/>
                    <a:pt x="115" y="149"/>
                    <a:pt x="115" y="151"/>
                  </a:cubicBezTo>
                  <a:cubicBezTo>
                    <a:pt x="121" y="151"/>
                    <a:pt x="128" y="151"/>
                    <a:pt x="134" y="151"/>
                  </a:cubicBezTo>
                  <a:cubicBezTo>
                    <a:pt x="134" y="149"/>
                    <a:pt x="134" y="146"/>
                    <a:pt x="134" y="144"/>
                  </a:cubicBezTo>
                  <a:cubicBezTo>
                    <a:pt x="128" y="144"/>
                    <a:pt x="122" y="144"/>
                    <a:pt x="116" y="144"/>
                  </a:cubicBezTo>
                  <a:close/>
                  <a:moveTo>
                    <a:pt x="92" y="144"/>
                  </a:moveTo>
                  <a:cubicBezTo>
                    <a:pt x="92" y="146"/>
                    <a:pt x="91" y="149"/>
                    <a:pt x="91" y="151"/>
                  </a:cubicBezTo>
                  <a:cubicBezTo>
                    <a:pt x="97" y="151"/>
                    <a:pt x="103" y="151"/>
                    <a:pt x="109" y="151"/>
                  </a:cubicBezTo>
                  <a:cubicBezTo>
                    <a:pt x="110" y="149"/>
                    <a:pt x="110" y="146"/>
                    <a:pt x="110" y="144"/>
                  </a:cubicBezTo>
                  <a:cubicBezTo>
                    <a:pt x="104" y="144"/>
                    <a:pt x="98" y="144"/>
                    <a:pt x="92" y="144"/>
                  </a:cubicBezTo>
                  <a:close/>
                  <a:moveTo>
                    <a:pt x="69" y="144"/>
                  </a:moveTo>
                  <a:cubicBezTo>
                    <a:pt x="68" y="146"/>
                    <a:pt x="67" y="149"/>
                    <a:pt x="66" y="151"/>
                  </a:cubicBezTo>
                  <a:cubicBezTo>
                    <a:pt x="72" y="151"/>
                    <a:pt x="78" y="151"/>
                    <a:pt x="84" y="151"/>
                  </a:cubicBezTo>
                  <a:cubicBezTo>
                    <a:pt x="85" y="149"/>
                    <a:pt x="86" y="146"/>
                    <a:pt x="87" y="144"/>
                  </a:cubicBezTo>
                  <a:cubicBezTo>
                    <a:pt x="81" y="144"/>
                    <a:pt x="75" y="144"/>
                    <a:pt x="69" y="144"/>
                  </a:cubicBezTo>
                  <a:close/>
                  <a:moveTo>
                    <a:pt x="45" y="144"/>
                  </a:moveTo>
                  <a:cubicBezTo>
                    <a:pt x="44" y="146"/>
                    <a:pt x="43" y="149"/>
                    <a:pt x="41" y="151"/>
                  </a:cubicBezTo>
                  <a:cubicBezTo>
                    <a:pt x="47" y="151"/>
                    <a:pt x="54" y="151"/>
                    <a:pt x="60" y="151"/>
                  </a:cubicBezTo>
                  <a:cubicBezTo>
                    <a:pt x="61" y="149"/>
                    <a:pt x="62" y="146"/>
                    <a:pt x="63" y="144"/>
                  </a:cubicBezTo>
                  <a:cubicBezTo>
                    <a:pt x="57" y="144"/>
                    <a:pt x="51" y="144"/>
                    <a:pt x="45" y="144"/>
                  </a:cubicBezTo>
                  <a:close/>
                  <a:moveTo>
                    <a:pt x="197" y="155"/>
                  </a:moveTo>
                  <a:cubicBezTo>
                    <a:pt x="198" y="158"/>
                    <a:pt x="199" y="160"/>
                    <a:pt x="201" y="163"/>
                  </a:cubicBezTo>
                  <a:cubicBezTo>
                    <a:pt x="209" y="163"/>
                    <a:pt x="218" y="163"/>
                    <a:pt x="227" y="163"/>
                  </a:cubicBezTo>
                  <a:cubicBezTo>
                    <a:pt x="225" y="160"/>
                    <a:pt x="223" y="158"/>
                    <a:pt x="222" y="155"/>
                  </a:cubicBezTo>
                  <a:cubicBezTo>
                    <a:pt x="213" y="155"/>
                    <a:pt x="205" y="155"/>
                    <a:pt x="197" y="155"/>
                  </a:cubicBezTo>
                  <a:close/>
                  <a:moveTo>
                    <a:pt x="171" y="155"/>
                  </a:moveTo>
                  <a:cubicBezTo>
                    <a:pt x="172" y="158"/>
                    <a:pt x="173" y="160"/>
                    <a:pt x="174" y="163"/>
                  </a:cubicBezTo>
                  <a:cubicBezTo>
                    <a:pt x="180" y="163"/>
                    <a:pt x="187" y="163"/>
                    <a:pt x="194" y="163"/>
                  </a:cubicBezTo>
                  <a:cubicBezTo>
                    <a:pt x="193" y="160"/>
                    <a:pt x="192" y="158"/>
                    <a:pt x="191" y="155"/>
                  </a:cubicBezTo>
                  <a:cubicBezTo>
                    <a:pt x="184" y="155"/>
                    <a:pt x="178" y="155"/>
                    <a:pt x="171" y="155"/>
                  </a:cubicBezTo>
                  <a:close/>
                  <a:moveTo>
                    <a:pt x="146" y="155"/>
                  </a:moveTo>
                  <a:cubicBezTo>
                    <a:pt x="146" y="158"/>
                    <a:pt x="147" y="160"/>
                    <a:pt x="147" y="163"/>
                  </a:cubicBezTo>
                  <a:cubicBezTo>
                    <a:pt x="154" y="163"/>
                    <a:pt x="161" y="163"/>
                    <a:pt x="168" y="163"/>
                  </a:cubicBezTo>
                  <a:cubicBezTo>
                    <a:pt x="167" y="160"/>
                    <a:pt x="166" y="158"/>
                    <a:pt x="165" y="155"/>
                  </a:cubicBezTo>
                  <a:cubicBezTo>
                    <a:pt x="159" y="155"/>
                    <a:pt x="153" y="155"/>
                    <a:pt x="146" y="155"/>
                  </a:cubicBezTo>
                  <a:close/>
                  <a:moveTo>
                    <a:pt x="121" y="155"/>
                  </a:moveTo>
                  <a:cubicBezTo>
                    <a:pt x="121" y="158"/>
                    <a:pt x="121" y="160"/>
                    <a:pt x="120" y="163"/>
                  </a:cubicBezTo>
                  <a:cubicBezTo>
                    <a:pt x="127" y="163"/>
                    <a:pt x="134" y="163"/>
                    <a:pt x="141" y="163"/>
                  </a:cubicBezTo>
                  <a:cubicBezTo>
                    <a:pt x="141" y="160"/>
                    <a:pt x="141" y="158"/>
                    <a:pt x="140" y="155"/>
                  </a:cubicBezTo>
                  <a:cubicBezTo>
                    <a:pt x="134" y="155"/>
                    <a:pt x="127" y="155"/>
                    <a:pt x="121" y="155"/>
                  </a:cubicBezTo>
                  <a:close/>
                  <a:moveTo>
                    <a:pt x="95" y="155"/>
                  </a:moveTo>
                  <a:cubicBezTo>
                    <a:pt x="95" y="158"/>
                    <a:pt x="94" y="160"/>
                    <a:pt x="93" y="163"/>
                  </a:cubicBezTo>
                  <a:cubicBezTo>
                    <a:pt x="100" y="163"/>
                    <a:pt x="107" y="163"/>
                    <a:pt x="114" y="163"/>
                  </a:cubicBezTo>
                  <a:cubicBezTo>
                    <a:pt x="114" y="160"/>
                    <a:pt x="114" y="158"/>
                    <a:pt x="115" y="155"/>
                  </a:cubicBezTo>
                  <a:cubicBezTo>
                    <a:pt x="108" y="155"/>
                    <a:pt x="102" y="155"/>
                    <a:pt x="95" y="155"/>
                  </a:cubicBezTo>
                  <a:close/>
                  <a:moveTo>
                    <a:pt x="70" y="155"/>
                  </a:moveTo>
                  <a:cubicBezTo>
                    <a:pt x="69" y="158"/>
                    <a:pt x="68" y="160"/>
                    <a:pt x="67" y="163"/>
                  </a:cubicBezTo>
                  <a:cubicBezTo>
                    <a:pt x="74" y="163"/>
                    <a:pt x="81" y="163"/>
                    <a:pt x="87" y="163"/>
                  </a:cubicBezTo>
                  <a:cubicBezTo>
                    <a:pt x="88" y="160"/>
                    <a:pt x="89" y="158"/>
                    <a:pt x="90" y="155"/>
                  </a:cubicBezTo>
                  <a:cubicBezTo>
                    <a:pt x="83" y="155"/>
                    <a:pt x="77" y="155"/>
                    <a:pt x="70" y="155"/>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42015" name="组合 31"/>
          <p:cNvGrpSpPr/>
          <p:nvPr/>
        </p:nvGrpSpPr>
        <p:grpSpPr bwMode="auto">
          <a:xfrm>
            <a:off x="4717283" y="1996104"/>
            <a:ext cx="1781484" cy="876571"/>
            <a:chOff x="0" y="0"/>
            <a:chExt cx="1782093" cy="875822"/>
          </a:xfrm>
        </p:grpSpPr>
        <p:grpSp>
          <p:nvGrpSpPr>
            <p:cNvPr id="42016" name="组合 32"/>
            <p:cNvGrpSpPr/>
            <p:nvPr/>
          </p:nvGrpSpPr>
          <p:grpSpPr bwMode="auto">
            <a:xfrm>
              <a:off x="0" y="0"/>
              <a:ext cx="1782093" cy="875822"/>
              <a:chOff x="0" y="0"/>
              <a:chExt cx="1782093" cy="875822"/>
            </a:xfrm>
          </p:grpSpPr>
          <p:grpSp>
            <p:nvGrpSpPr>
              <p:cNvPr id="42017" name="组合 34"/>
              <p:cNvGrpSpPr/>
              <p:nvPr/>
            </p:nvGrpSpPr>
            <p:grpSpPr bwMode="auto">
              <a:xfrm flipH="1">
                <a:off x="0" y="0"/>
                <a:ext cx="1782093" cy="875822"/>
                <a:chOff x="0" y="0"/>
                <a:chExt cx="1782093" cy="875822"/>
              </a:xfrm>
            </p:grpSpPr>
            <p:sp>
              <p:nvSpPr>
                <p:cNvPr id="42018" name="矩形 36"/>
                <p:cNvSpPr>
                  <a:spLocks noChangeArrowheads="1"/>
                </p:cNvSpPr>
                <p:nvPr/>
              </p:nvSpPr>
              <p:spPr bwMode="auto">
                <a:xfrm>
                  <a:off x="1134021" y="0"/>
                  <a:ext cx="648072" cy="64807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2019" name="矩形 125"/>
                <p:cNvSpPr/>
                <p:nvPr/>
              </p:nvSpPr>
              <p:spPr bwMode="auto">
                <a:xfrm>
                  <a:off x="774885" y="0"/>
                  <a:ext cx="359136" cy="875822"/>
                </a:xfrm>
                <a:custGeom>
                  <a:avLst/>
                  <a:gdLst>
                    <a:gd name="T0" fmla="*/ 0 w 359136"/>
                    <a:gd name="T1" fmla="*/ 268542 h 875822"/>
                    <a:gd name="T2" fmla="*/ 359136 w 359136"/>
                    <a:gd name="T3" fmla="*/ 0 h 875822"/>
                    <a:gd name="T4" fmla="*/ 359136 w 359136"/>
                    <a:gd name="T5" fmla="*/ 648072 h 875822"/>
                    <a:gd name="T6" fmla="*/ 1 w 359136"/>
                    <a:gd name="T7" fmla="*/ 875822 h 875822"/>
                    <a:gd name="T8" fmla="*/ 0 w 359136"/>
                    <a:gd name="T9" fmla="*/ 268542 h 875822"/>
                  </a:gdLst>
                  <a:ahLst/>
                  <a:cxnLst>
                    <a:cxn ang="0">
                      <a:pos x="T0" y="T1"/>
                    </a:cxn>
                    <a:cxn ang="0">
                      <a:pos x="T2" y="T3"/>
                    </a:cxn>
                    <a:cxn ang="0">
                      <a:pos x="T4" y="T5"/>
                    </a:cxn>
                    <a:cxn ang="0">
                      <a:pos x="T6" y="T7"/>
                    </a:cxn>
                    <a:cxn ang="0">
                      <a:pos x="T8" y="T9"/>
                    </a:cxn>
                  </a:cxnLst>
                  <a:rect l="0" t="0" r="r" b="b"/>
                  <a:pathLst>
                    <a:path w="359136" h="875822">
                      <a:moveTo>
                        <a:pt x="0" y="268542"/>
                      </a:moveTo>
                      <a:lnTo>
                        <a:pt x="359136" y="0"/>
                      </a:lnTo>
                      <a:lnTo>
                        <a:pt x="359136" y="648072"/>
                      </a:lnTo>
                      <a:lnTo>
                        <a:pt x="1" y="875822"/>
                      </a:lnTo>
                      <a:cubicBezTo>
                        <a:pt x="1" y="658665"/>
                        <a:pt x="0" y="485699"/>
                        <a:pt x="0" y="268542"/>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42020" name="矩形 38"/>
                <p:cNvSpPr>
                  <a:spLocks noChangeArrowheads="1"/>
                </p:cNvSpPr>
                <p:nvPr/>
              </p:nvSpPr>
              <p:spPr bwMode="auto">
                <a:xfrm>
                  <a:off x="0" y="275960"/>
                  <a:ext cx="774886" cy="59986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2021" name="矩形 124"/>
                <p:cNvSpPr/>
                <p:nvPr/>
              </p:nvSpPr>
              <p:spPr bwMode="auto">
                <a:xfrm>
                  <a:off x="770301" y="648072"/>
                  <a:ext cx="1011792" cy="226564"/>
                </a:xfrm>
                <a:custGeom>
                  <a:avLst/>
                  <a:gdLst>
                    <a:gd name="T0" fmla="*/ 363720 w 1011792"/>
                    <a:gd name="T1" fmla="*/ 0 h 226564"/>
                    <a:gd name="T2" fmla="*/ 1011792 w 1011792"/>
                    <a:gd name="T3" fmla="*/ 0 h 226564"/>
                    <a:gd name="T4" fmla="*/ 586884 w 1011792"/>
                    <a:gd name="T5" fmla="*/ 226564 h 226564"/>
                    <a:gd name="T6" fmla="*/ 0 w 1011792"/>
                    <a:gd name="T7" fmla="*/ 226564 h 226564"/>
                    <a:gd name="T8" fmla="*/ 363720 w 1011792"/>
                    <a:gd name="T9" fmla="*/ 0 h 226564"/>
                  </a:gdLst>
                  <a:ahLst/>
                  <a:cxnLst>
                    <a:cxn ang="0">
                      <a:pos x="T0" y="T1"/>
                    </a:cxn>
                    <a:cxn ang="0">
                      <a:pos x="T2" y="T3"/>
                    </a:cxn>
                    <a:cxn ang="0">
                      <a:pos x="T4" y="T5"/>
                    </a:cxn>
                    <a:cxn ang="0">
                      <a:pos x="T6" y="T7"/>
                    </a:cxn>
                    <a:cxn ang="0">
                      <a:pos x="T8" y="T9"/>
                    </a:cxn>
                  </a:cxnLst>
                  <a:rect l="0" t="0" r="r" b="b"/>
                  <a:pathLst>
                    <a:path w="1011792" h="226564">
                      <a:moveTo>
                        <a:pt x="363720" y="0"/>
                      </a:moveTo>
                      <a:lnTo>
                        <a:pt x="1011792" y="0"/>
                      </a:lnTo>
                      <a:lnTo>
                        <a:pt x="586884" y="226564"/>
                      </a:lnTo>
                      <a:lnTo>
                        <a:pt x="0" y="226564"/>
                      </a:lnTo>
                      <a:lnTo>
                        <a:pt x="363720" y="0"/>
                      </a:lnTo>
                      <a:close/>
                    </a:path>
                  </a:pathLst>
                </a:custGeom>
                <a:solidFill>
                  <a:srgbClr val="003860"/>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sp>
            <p:nvSpPr>
              <p:cNvPr id="42022" name="TextBox 35"/>
              <p:cNvSpPr txBox="1">
                <a:spLocks noChangeArrowheads="1"/>
              </p:cNvSpPr>
              <p:nvPr/>
            </p:nvSpPr>
            <p:spPr bwMode="auto">
              <a:xfrm>
                <a:off x="43350" y="31648"/>
                <a:ext cx="6110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a:solidFill>
                      <a:srgbClr val="FFFFFF"/>
                    </a:solidFill>
                    <a:latin typeface="Impact" panose="020B0806030902050204" pitchFamily="34" charset="0"/>
                  </a:rPr>
                  <a:t>02</a:t>
                </a:r>
                <a:endParaRPr lang="zh-CN" altLang="en-US" sz="3200">
                  <a:solidFill>
                    <a:srgbClr val="FFFFFF"/>
                  </a:solidFill>
                  <a:latin typeface="Impact" panose="020B0806030902050204" pitchFamily="34" charset="0"/>
                </a:endParaRPr>
              </a:p>
            </p:txBody>
          </p:sp>
        </p:grpSp>
        <p:sp>
          <p:nvSpPr>
            <p:cNvPr id="42023" name="Freeform 40"/>
            <p:cNvSpPr>
              <a:spLocks noChangeAspect="1" noEditPoints="1"/>
            </p:cNvSpPr>
            <p:nvPr/>
          </p:nvSpPr>
          <p:spPr bwMode="auto">
            <a:xfrm>
              <a:off x="1161316" y="388386"/>
              <a:ext cx="466667" cy="360000"/>
            </a:xfrm>
            <a:custGeom>
              <a:avLst/>
              <a:gdLst>
                <a:gd name="T0" fmla="*/ 96 w 252"/>
                <a:gd name="T1" fmla="*/ 49 h 194"/>
                <a:gd name="T2" fmla="*/ 195 w 252"/>
                <a:gd name="T3" fmla="*/ 31 h 194"/>
                <a:gd name="T4" fmla="*/ 242 w 252"/>
                <a:gd name="T5" fmla="*/ 95 h 194"/>
                <a:gd name="T6" fmla="*/ 213 w 252"/>
                <a:gd name="T7" fmla="*/ 194 h 194"/>
                <a:gd name="T8" fmla="*/ 160 w 252"/>
                <a:gd name="T9" fmla="*/ 113 h 194"/>
                <a:gd name="T10" fmla="*/ 81 w 252"/>
                <a:gd name="T11" fmla="*/ 123 h 194"/>
                <a:gd name="T12" fmla="*/ 1 w 252"/>
                <a:gd name="T13" fmla="*/ 179 h 194"/>
                <a:gd name="T14" fmla="*/ 8 w 252"/>
                <a:gd name="T15" fmla="*/ 78 h 194"/>
                <a:gd name="T16" fmla="*/ 104 w 252"/>
                <a:gd name="T17" fmla="*/ 74 h 194"/>
                <a:gd name="T18" fmla="*/ 122 w 252"/>
                <a:gd name="T19" fmla="*/ 86 h 194"/>
                <a:gd name="T20" fmla="*/ 104 w 252"/>
                <a:gd name="T21" fmla="*/ 74 h 194"/>
                <a:gd name="T22" fmla="*/ 193 w 252"/>
                <a:gd name="T23" fmla="*/ 95 h 194"/>
                <a:gd name="T24" fmla="*/ 212 w 252"/>
                <a:gd name="T25" fmla="*/ 91 h 194"/>
                <a:gd name="T26" fmla="*/ 177 w 252"/>
                <a:gd name="T27" fmla="*/ 68 h 194"/>
                <a:gd name="T28" fmla="*/ 181 w 252"/>
                <a:gd name="T29" fmla="*/ 87 h 194"/>
                <a:gd name="T30" fmla="*/ 177 w 252"/>
                <a:gd name="T31" fmla="*/ 68 h 194"/>
                <a:gd name="T32" fmla="*/ 184 w 252"/>
                <a:gd name="T33" fmla="*/ 57 h 194"/>
                <a:gd name="T34" fmla="*/ 203 w 252"/>
                <a:gd name="T35" fmla="*/ 53 h 194"/>
                <a:gd name="T36" fmla="*/ 214 w 252"/>
                <a:gd name="T37" fmla="*/ 59 h 194"/>
                <a:gd name="T38" fmla="*/ 218 w 252"/>
                <a:gd name="T39" fmla="*/ 78 h 194"/>
                <a:gd name="T40" fmla="*/ 214 w 252"/>
                <a:gd name="T41" fmla="*/ 59 h 194"/>
                <a:gd name="T42" fmla="*/ 64 w 252"/>
                <a:gd name="T43" fmla="*/ 75 h 194"/>
                <a:gd name="T44" fmla="*/ 80 w 252"/>
                <a:gd name="T45" fmla="*/ 62 h 194"/>
                <a:gd name="T46" fmla="*/ 53 w 252"/>
                <a:gd name="T47" fmla="*/ 83 h 194"/>
                <a:gd name="T48" fmla="*/ 65 w 252"/>
                <a:gd name="T49" fmla="*/ 99 h 194"/>
                <a:gd name="T50" fmla="*/ 44 w 252"/>
                <a:gd name="T51" fmla="*/ 71 h 194"/>
                <a:gd name="T52" fmla="*/ 29 w 252"/>
                <a:gd name="T53" fmla="*/ 83 h 194"/>
                <a:gd name="T54" fmla="*/ 55 w 252"/>
                <a:gd name="T55" fmla="*/ 63 h 194"/>
                <a:gd name="T56" fmla="*/ 44 w 252"/>
                <a:gd name="T57" fmla="*/ 48 h 194"/>
                <a:gd name="T58" fmla="*/ 128 w 252"/>
                <a:gd name="T59" fmla="*/ 86 h 194"/>
                <a:gd name="T60" fmla="*/ 146 w 252"/>
                <a:gd name="T61" fmla="*/ 74 h 194"/>
                <a:gd name="T62" fmla="*/ 229 w 252"/>
                <a:gd name="T63" fmla="*/ 9 h 194"/>
                <a:gd name="T64" fmla="*/ 177 w 252"/>
                <a:gd name="T65" fmla="*/ 23 h 194"/>
                <a:gd name="T66" fmla="*/ 229 w 252"/>
                <a:gd name="T67" fmla="*/ 32 h 194"/>
                <a:gd name="T68" fmla="*/ 20 w 252"/>
                <a:gd name="T69" fmla="*/ 9 h 194"/>
                <a:gd name="T70" fmla="*/ 54 w 252"/>
                <a:gd name="T71" fmla="*/ 19 h 194"/>
                <a:gd name="T72" fmla="*/ 72 w 252"/>
                <a:gd name="T73" fmla="*/ 9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2" h="194">
                  <a:moveTo>
                    <a:pt x="57" y="29"/>
                  </a:moveTo>
                  <a:cubicBezTo>
                    <a:pt x="73" y="29"/>
                    <a:pt x="87" y="37"/>
                    <a:pt x="96" y="49"/>
                  </a:cubicBezTo>
                  <a:cubicBezTo>
                    <a:pt x="157" y="49"/>
                    <a:pt x="157" y="49"/>
                    <a:pt x="157" y="49"/>
                  </a:cubicBezTo>
                  <a:cubicBezTo>
                    <a:pt x="166" y="38"/>
                    <a:pt x="180" y="31"/>
                    <a:pt x="195" y="31"/>
                  </a:cubicBezTo>
                  <a:cubicBezTo>
                    <a:pt x="222" y="31"/>
                    <a:pt x="244" y="52"/>
                    <a:pt x="244" y="79"/>
                  </a:cubicBezTo>
                  <a:cubicBezTo>
                    <a:pt x="244" y="85"/>
                    <a:pt x="243" y="90"/>
                    <a:pt x="242" y="95"/>
                  </a:cubicBezTo>
                  <a:cubicBezTo>
                    <a:pt x="249" y="121"/>
                    <a:pt x="252" y="149"/>
                    <a:pt x="251" y="179"/>
                  </a:cubicBezTo>
                  <a:cubicBezTo>
                    <a:pt x="238" y="192"/>
                    <a:pt x="226" y="193"/>
                    <a:pt x="213" y="194"/>
                  </a:cubicBezTo>
                  <a:cubicBezTo>
                    <a:pt x="196" y="173"/>
                    <a:pt x="183" y="150"/>
                    <a:pt x="171" y="123"/>
                  </a:cubicBezTo>
                  <a:cubicBezTo>
                    <a:pt x="166" y="121"/>
                    <a:pt x="162" y="116"/>
                    <a:pt x="160" y="113"/>
                  </a:cubicBezTo>
                  <a:cubicBezTo>
                    <a:pt x="93" y="113"/>
                    <a:pt x="93" y="113"/>
                    <a:pt x="93" y="113"/>
                  </a:cubicBezTo>
                  <a:cubicBezTo>
                    <a:pt x="89" y="118"/>
                    <a:pt x="86" y="121"/>
                    <a:pt x="81" y="123"/>
                  </a:cubicBezTo>
                  <a:cubicBezTo>
                    <a:pt x="69" y="151"/>
                    <a:pt x="56" y="173"/>
                    <a:pt x="39" y="194"/>
                  </a:cubicBezTo>
                  <a:cubicBezTo>
                    <a:pt x="26" y="193"/>
                    <a:pt x="14" y="192"/>
                    <a:pt x="1" y="179"/>
                  </a:cubicBezTo>
                  <a:cubicBezTo>
                    <a:pt x="0" y="149"/>
                    <a:pt x="3" y="120"/>
                    <a:pt x="11" y="94"/>
                  </a:cubicBezTo>
                  <a:cubicBezTo>
                    <a:pt x="9" y="89"/>
                    <a:pt x="8" y="84"/>
                    <a:pt x="8" y="78"/>
                  </a:cubicBezTo>
                  <a:cubicBezTo>
                    <a:pt x="8" y="51"/>
                    <a:pt x="30" y="29"/>
                    <a:pt x="57" y="29"/>
                  </a:cubicBezTo>
                  <a:close/>
                  <a:moveTo>
                    <a:pt x="104" y="74"/>
                  </a:moveTo>
                  <a:cubicBezTo>
                    <a:pt x="104" y="86"/>
                    <a:pt x="104" y="86"/>
                    <a:pt x="104" y="86"/>
                  </a:cubicBezTo>
                  <a:cubicBezTo>
                    <a:pt x="122" y="86"/>
                    <a:pt x="122" y="86"/>
                    <a:pt x="122" y="86"/>
                  </a:cubicBezTo>
                  <a:cubicBezTo>
                    <a:pt x="122" y="74"/>
                    <a:pt x="122" y="74"/>
                    <a:pt x="122" y="74"/>
                  </a:cubicBezTo>
                  <a:cubicBezTo>
                    <a:pt x="104" y="74"/>
                    <a:pt x="104" y="74"/>
                    <a:pt x="104" y="74"/>
                  </a:cubicBezTo>
                  <a:close/>
                  <a:moveTo>
                    <a:pt x="200" y="83"/>
                  </a:moveTo>
                  <a:cubicBezTo>
                    <a:pt x="195" y="85"/>
                    <a:pt x="191" y="90"/>
                    <a:pt x="193" y="95"/>
                  </a:cubicBezTo>
                  <a:cubicBezTo>
                    <a:pt x="194" y="100"/>
                    <a:pt x="199" y="104"/>
                    <a:pt x="204" y="103"/>
                  </a:cubicBezTo>
                  <a:cubicBezTo>
                    <a:pt x="210" y="101"/>
                    <a:pt x="213" y="96"/>
                    <a:pt x="212" y="91"/>
                  </a:cubicBezTo>
                  <a:cubicBezTo>
                    <a:pt x="211" y="86"/>
                    <a:pt x="205" y="82"/>
                    <a:pt x="200" y="83"/>
                  </a:cubicBezTo>
                  <a:close/>
                  <a:moveTo>
                    <a:pt x="177" y="68"/>
                  </a:moveTo>
                  <a:cubicBezTo>
                    <a:pt x="172" y="69"/>
                    <a:pt x="169" y="74"/>
                    <a:pt x="170" y="79"/>
                  </a:cubicBezTo>
                  <a:cubicBezTo>
                    <a:pt x="171" y="85"/>
                    <a:pt x="176" y="88"/>
                    <a:pt x="181" y="87"/>
                  </a:cubicBezTo>
                  <a:cubicBezTo>
                    <a:pt x="187" y="86"/>
                    <a:pt x="190" y="81"/>
                    <a:pt x="189" y="75"/>
                  </a:cubicBezTo>
                  <a:cubicBezTo>
                    <a:pt x="188" y="70"/>
                    <a:pt x="182" y="67"/>
                    <a:pt x="177" y="68"/>
                  </a:cubicBezTo>
                  <a:close/>
                  <a:moveTo>
                    <a:pt x="191" y="46"/>
                  </a:moveTo>
                  <a:cubicBezTo>
                    <a:pt x="186" y="47"/>
                    <a:pt x="182" y="52"/>
                    <a:pt x="184" y="57"/>
                  </a:cubicBezTo>
                  <a:cubicBezTo>
                    <a:pt x="185" y="63"/>
                    <a:pt x="190" y="66"/>
                    <a:pt x="195" y="65"/>
                  </a:cubicBezTo>
                  <a:cubicBezTo>
                    <a:pt x="201" y="64"/>
                    <a:pt x="204" y="58"/>
                    <a:pt x="203" y="53"/>
                  </a:cubicBezTo>
                  <a:cubicBezTo>
                    <a:pt x="202" y="48"/>
                    <a:pt x="196" y="44"/>
                    <a:pt x="191" y="46"/>
                  </a:cubicBezTo>
                  <a:close/>
                  <a:moveTo>
                    <a:pt x="214" y="59"/>
                  </a:moveTo>
                  <a:cubicBezTo>
                    <a:pt x="209" y="60"/>
                    <a:pt x="205" y="65"/>
                    <a:pt x="207" y="71"/>
                  </a:cubicBezTo>
                  <a:cubicBezTo>
                    <a:pt x="208" y="76"/>
                    <a:pt x="213" y="79"/>
                    <a:pt x="218" y="78"/>
                  </a:cubicBezTo>
                  <a:cubicBezTo>
                    <a:pt x="224" y="77"/>
                    <a:pt x="227" y="72"/>
                    <a:pt x="226" y="66"/>
                  </a:cubicBezTo>
                  <a:cubicBezTo>
                    <a:pt x="225" y="61"/>
                    <a:pt x="219" y="58"/>
                    <a:pt x="214" y="59"/>
                  </a:cubicBezTo>
                  <a:close/>
                  <a:moveTo>
                    <a:pt x="80" y="62"/>
                  </a:moveTo>
                  <a:cubicBezTo>
                    <a:pt x="64" y="75"/>
                    <a:pt x="64" y="75"/>
                    <a:pt x="64" y="75"/>
                  </a:cubicBezTo>
                  <a:cubicBezTo>
                    <a:pt x="76" y="92"/>
                    <a:pt x="76" y="92"/>
                    <a:pt x="76" y="92"/>
                  </a:cubicBezTo>
                  <a:cubicBezTo>
                    <a:pt x="80" y="62"/>
                    <a:pt x="80" y="62"/>
                    <a:pt x="80" y="62"/>
                  </a:cubicBezTo>
                  <a:close/>
                  <a:moveTo>
                    <a:pt x="65" y="99"/>
                  </a:moveTo>
                  <a:cubicBezTo>
                    <a:pt x="53" y="83"/>
                    <a:pt x="53" y="83"/>
                    <a:pt x="53" y="83"/>
                  </a:cubicBezTo>
                  <a:cubicBezTo>
                    <a:pt x="36" y="96"/>
                    <a:pt x="36" y="96"/>
                    <a:pt x="36" y="96"/>
                  </a:cubicBezTo>
                  <a:cubicBezTo>
                    <a:pt x="65" y="99"/>
                    <a:pt x="65" y="99"/>
                    <a:pt x="65" y="99"/>
                  </a:cubicBezTo>
                  <a:close/>
                  <a:moveTo>
                    <a:pt x="29" y="83"/>
                  </a:moveTo>
                  <a:cubicBezTo>
                    <a:pt x="44" y="71"/>
                    <a:pt x="44" y="71"/>
                    <a:pt x="44" y="71"/>
                  </a:cubicBezTo>
                  <a:cubicBezTo>
                    <a:pt x="32" y="56"/>
                    <a:pt x="32" y="56"/>
                    <a:pt x="32" y="56"/>
                  </a:cubicBezTo>
                  <a:cubicBezTo>
                    <a:pt x="29" y="83"/>
                    <a:pt x="29" y="83"/>
                    <a:pt x="29" y="83"/>
                  </a:cubicBezTo>
                  <a:close/>
                  <a:moveTo>
                    <a:pt x="44" y="48"/>
                  </a:moveTo>
                  <a:cubicBezTo>
                    <a:pt x="55" y="63"/>
                    <a:pt x="55" y="63"/>
                    <a:pt x="55" y="63"/>
                  </a:cubicBezTo>
                  <a:cubicBezTo>
                    <a:pt x="70" y="52"/>
                    <a:pt x="70" y="52"/>
                    <a:pt x="70" y="52"/>
                  </a:cubicBezTo>
                  <a:cubicBezTo>
                    <a:pt x="44" y="48"/>
                    <a:pt x="44" y="48"/>
                    <a:pt x="44" y="48"/>
                  </a:cubicBezTo>
                  <a:close/>
                  <a:moveTo>
                    <a:pt x="128" y="74"/>
                  </a:moveTo>
                  <a:cubicBezTo>
                    <a:pt x="128" y="86"/>
                    <a:pt x="128" y="86"/>
                    <a:pt x="128" y="86"/>
                  </a:cubicBezTo>
                  <a:cubicBezTo>
                    <a:pt x="146" y="86"/>
                    <a:pt x="146" y="86"/>
                    <a:pt x="146" y="86"/>
                  </a:cubicBezTo>
                  <a:cubicBezTo>
                    <a:pt x="146" y="74"/>
                    <a:pt x="146" y="74"/>
                    <a:pt x="146" y="74"/>
                  </a:cubicBezTo>
                  <a:cubicBezTo>
                    <a:pt x="128" y="74"/>
                    <a:pt x="128" y="74"/>
                    <a:pt x="128" y="74"/>
                  </a:cubicBezTo>
                  <a:close/>
                  <a:moveTo>
                    <a:pt x="229" y="9"/>
                  </a:moveTo>
                  <a:cubicBezTo>
                    <a:pt x="212" y="0"/>
                    <a:pt x="194" y="1"/>
                    <a:pt x="177" y="9"/>
                  </a:cubicBezTo>
                  <a:cubicBezTo>
                    <a:pt x="177" y="23"/>
                    <a:pt x="177" y="23"/>
                    <a:pt x="177" y="23"/>
                  </a:cubicBezTo>
                  <a:cubicBezTo>
                    <a:pt x="183" y="21"/>
                    <a:pt x="189" y="19"/>
                    <a:pt x="196" y="19"/>
                  </a:cubicBezTo>
                  <a:cubicBezTo>
                    <a:pt x="209" y="19"/>
                    <a:pt x="220" y="24"/>
                    <a:pt x="229" y="32"/>
                  </a:cubicBezTo>
                  <a:cubicBezTo>
                    <a:pt x="229" y="9"/>
                    <a:pt x="229" y="9"/>
                    <a:pt x="229" y="9"/>
                  </a:cubicBezTo>
                  <a:close/>
                  <a:moveTo>
                    <a:pt x="20" y="9"/>
                  </a:moveTo>
                  <a:cubicBezTo>
                    <a:pt x="20" y="32"/>
                    <a:pt x="20" y="32"/>
                    <a:pt x="20" y="32"/>
                  </a:cubicBezTo>
                  <a:cubicBezTo>
                    <a:pt x="29" y="24"/>
                    <a:pt x="41" y="19"/>
                    <a:pt x="54" y="19"/>
                  </a:cubicBezTo>
                  <a:cubicBezTo>
                    <a:pt x="60" y="19"/>
                    <a:pt x="66" y="21"/>
                    <a:pt x="72" y="23"/>
                  </a:cubicBezTo>
                  <a:cubicBezTo>
                    <a:pt x="72" y="9"/>
                    <a:pt x="72" y="9"/>
                    <a:pt x="72" y="9"/>
                  </a:cubicBezTo>
                  <a:cubicBezTo>
                    <a:pt x="55" y="1"/>
                    <a:pt x="37" y="0"/>
                    <a:pt x="20" y="9"/>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42024" name="组合 40"/>
          <p:cNvGrpSpPr/>
          <p:nvPr/>
        </p:nvGrpSpPr>
        <p:grpSpPr bwMode="auto">
          <a:xfrm>
            <a:off x="4717283" y="3196624"/>
            <a:ext cx="1781484" cy="876571"/>
            <a:chOff x="0" y="0"/>
            <a:chExt cx="1782093" cy="875822"/>
          </a:xfrm>
        </p:grpSpPr>
        <p:grpSp>
          <p:nvGrpSpPr>
            <p:cNvPr id="42025" name="组合 41"/>
            <p:cNvGrpSpPr/>
            <p:nvPr/>
          </p:nvGrpSpPr>
          <p:grpSpPr bwMode="auto">
            <a:xfrm flipV="1">
              <a:off x="0" y="0"/>
              <a:ext cx="1782093" cy="875822"/>
              <a:chOff x="0" y="0"/>
              <a:chExt cx="1782093" cy="875822"/>
            </a:xfrm>
          </p:grpSpPr>
          <p:grpSp>
            <p:nvGrpSpPr>
              <p:cNvPr id="42026" name="组合 47"/>
              <p:cNvGrpSpPr/>
              <p:nvPr/>
            </p:nvGrpSpPr>
            <p:grpSpPr bwMode="auto">
              <a:xfrm flipH="1">
                <a:off x="0" y="0"/>
                <a:ext cx="1782093" cy="875822"/>
                <a:chOff x="0" y="0"/>
                <a:chExt cx="1782093" cy="875822"/>
              </a:xfrm>
            </p:grpSpPr>
            <p:sp>
              <p:nvSpPr>
                <p:cNvPr id="42027" name="矩形 52"/>
                <p:cNvSpPr>
                  <a:spLocks noChangeArrowheads="1"/>
                </p:cNvSpPr>
                <p:nvPr/>
              </p:nvSpPr>
              <p:spPr bwMode="auto">
                <a:xfrm>
                  <a:off x="1134021" y="0"/>
                  <a:ext cx="648072" cy="64807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2028" name="矩形 125"/>
                <p:cNvSpPr/>
                <p:nvPr/>
              </p:nvSpPr>
              <p:spPr bwMode="auto">
                <a:xfrm>
                  <a:off x="774885" y="0"/>
                  <a:ext cx="359136" cy="875822"/>
                </a:xfrm>
                <a:custGeom>
                  <a:avLst/>
                  <a:gdLst>
                    <a:gd name="T0" fmla="*/ 0 w 359136"/>
                    <a:gd name="T1" fmla="*/ 268542 h 875822"/>
                    <a:gd name="T2" fmla="*/ 359136 w 359136"/>
                    <a:gd name="T3" fmla="*/ 0 h 875822"/>
                    <a:gd name="T4" fmla="*/ 359136 w 359136"/>
                    <a:gd name="T5" fmla="*/ 648072 h 875822"/>
                    <a:gd name="T6" fmla="*/ 1 w 359136"/>
                    <a:gd name="T7" fmla="*/ 875822 h 875822"/>
                    <a:gd name="T8" fmla="*/ 0 w 359136"/>
                    <a:gd name="T9" fmla="*/ 268542 h 875822"/>
                  </a:gdLst>
                  <a:ahLst/>
                  <a:cxnLst>
                    <a:cxn ang="0">
                      <a:pos x="T0" y="T1"/>
                    </a:cxn>
                    <a:cxn ang="0">
                      <a:pos x="T2" y="T3"/>
                    </a:cxn>
                    <a:cxn ang="0">
                      <a:pos x="T4" y="T5"/>
                    </a:cxn>
                    <a:cxn ang="0">
                      <a:pos x="T6" y="T7"/>
                    </a:cxn>
                    <a:cxn ang="0">
                      <a:pos x="T8" y="T9"/>
                    </a:cxn>
                  </a:cxnLst>
                  <a:rect l="0" t="0" r="r" b="b"/>
                  <a:pathLst>
                    <a:path w="359136" h="875822">
                      <a:moveTo>
                        <a:pt x="0" y="268542"/>
                      </a:moveTo>
                      <a:lnTo>
                        <a:pt x="359136" y="0"/>
                      </a:lnTo>
                      <a:lnTo>
                        <a:pt x="359136" y="648072"/>
                      </a:lnTo>
                      <a:lnTo>
                        <a:pt x="1" y="875822"/>
                      </a:lnTo>
                      <a:cubicBezTo>
                        <a:pt x="1" y="658665"/>
                        <a:pt x="0" y="485699"/>
                        <a:pt x="0" y="268542"/>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42029" name="矩形 54"/>
                <p:cNvSpPr>
                  <a:spLocks noChangeArrowheads="1"/>
                </p:cNvSpPr>
                <p:nvPr/>
              </p:nvSpPr>
              <p:spPr bwMode="auto">
                <a:xfrm>
                  <a:off x="0" y="275960"/>
                  <a:ext cx="774886" cy="59986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2030" name="矩形 124"/>
                <p:cNvSpPr/>
                <p:nvPr/>
              </p:nvSpPr>
              <p:spPr bwMode="auto">
                <a:xfrm>
                  <a:off x="770301" y="648072"/>
                  <a:ext cx="1011792" cy="226564"/>
                </a:xfrm>
                <a:custGeom>
                  <a:avLst/>
                  <a:gdLst>
                    <a:gd name="T0" fmla="*/ 363720 w 1011792"/>
                    <a:gd name="T1" fmla="*/ 0 h 226564"/>
                    <a:gd name="T2" fmla="*/ 1011792 w 1011792"/>
                    <a:gd name="T3" fmla="*/ 0 h 226564"/>
                    <a:gd name="T4" fmla="*/ 586884 w 1011792"/>
                    <a:gd name="T5" fmla="*/ 226564 h 226564"/>
                    <a:gd name="T6" fmla="*/ 0 w 1011792"/>
                    <a:gd name="T7" fmla="*/ 226564 h 226564"/>
                    <a:gd name="T8" fmla="*/ 363720 w 1011792"/>
                    <a:gd name="T9" fmla="*/ 0 h 226564"/>
                  </a:gdLst>
                  <a:ahLst/>
                  <a:cxnLst>
                    <a:cxn ang="0">
                      <a:pos x="T0" y="T1"/>
                    </a:cxn>
                    <a:cxn ang="0">
                      <a:pos x="T2" y="T3"/>
                    </a:cxn>
                    <a:cxn ang="0">
                      <a:pos x="T4" y="T5"/>
                    </a:cxn>
                    <a:cxn ang="0">
                      <a:pos x="T6" y="T7"/>
                    </a:cxn>
                    <a:cxn ang="0">
                      <a:pos x="T8" y="T9"/>
                    </a:cxn>
                  </a:cxnLst>
                  <a:rect l="0" t="0" r="r" b="b"/>
                  <a:pathLst>
                    <a:path w="1011792" h="226564">
                      <a:moveTo>
                        <a:pt x="363720" y="0"/>
                      </a:moveTo>
                      <a:lnTo>
                        <a:pt x="1011792" y="0"/>
                      </a:lnTo>
                      <a:lnTo>
                        <a:pt x="586884" y="226564"/>
                      </a:lnTo>
                      <a:lnTo>
                        <a:pt x="0" y="226564"/>
                      </a:lnTo>
                      <a:lnTo>
                        <a:pt x="363720" y="0"/>
                      </a:lnTo>
                      <a:close/>
                    </a:path>
                  </a:pathLst>
                </a:custGeom>
                <a:solidFill>
                  <a:srgbClr val="003860"/>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sp>
            <p:nvSpPr>
              <p:cNvPr id="42031" name="TextBox 51"/>
              <p:cNvSpPr txBox="1">
                <a:spLocks noChangeArrowheads="1"/>
              </p:cNvSpPr>
              <p:nvPr/>
            </p:nvSpPr>
            <p:spPr bwMode="auto">
              <a:xfrm rot="10800000">
                <a:off x="44151" y="31648"/>
                <a:ext cx="6094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a:solidFill>
                      <a:srgbClr val="FFFFFF"/>
                    </a:solidFill>
                    <a:latin typeface="Impact" panose="020B0806030902050204" pitchFamily="34" charset="0"/>
                  </a:rPr>
                  <a:t>04</a:t>
                </a:r>
                <a:endParaRPr lang="zh-CN" altLang="en-US" sz="3200">
                  <a:solidFill>
                    <a:srgbClr val="FFFFFF"/>
                  </a:solidFill>
                  <a:latin typeface="Impact" panose="020B0806030902050204" pitchFamily="34" charset="0"/>
                </a:endParaRPr>
              </a:p>
            </p:txBody>
          </p:sp>
        </p:grpSp>
        <p:sp>
          <p:nvSpPr>
            <p:cNvPr id="42032" name="Freeform 16"/>
            <p:cNvSpPr>
              <a:spLocks noChangeAspect="1" noEditPoints="1"/>
            </p:cNvSpPr>
            <p:nvPr/>
          </p:nvSpPr>
          <p:spPr bwMode="auto">
            <a:xfrm>
              <a:off x="1238293" y="114468"/>
              <a:ext cx="312714" cy="360000"/>
            </a:xfrm>
            <a:custGeom>
              <a:avLst/>
              <a:gdLst>
                <a:gd name="T0" fmla="*/ 39 w 210"/>
                <a:gd name="T1" fmla="*/ 77 h 242"/>
                <a:gd name="T2" fmla="*/ 52 w 210"/>
                <a:gd name="T3" fmla="*/ 229 h 242"/>
                <a:gd name="T4" fmla="*/ 13 w 210"/>
                <a:gd name="T5" fmla="*/ 242 h 242"/>
                <a:gd name="T6" fmla="*/ 0 w 210"/>
                <a:gd name="T7" fmla="*/ 90 h 242"/>
                <a:gd name="T8" fmla="*/ 60 w 210"/>
                <a:gd name="T9" fmla="*/ 89 h 242"/>
                <a:gd name="T10" fmla="*/ 76 w 210"/>
                <a:gd name="T11" fmla="*/ 6 h 242"/>
                <a:gd name="T12" fmla="*/ 82 w 210"/>
                <a:gd name="T13" fmla="*/ 0 h 242"/>
                <a:gd name="T14" fmla="*/ 166 w 210"/>
                <a:gd name="T15" fmla="*/ 0 h 242"/>
                <a:gd name="T16" fmla="*/ 196 w 210"/>
                <a:gd name="T17" fmla="*/ 38 h 242"/>
                <a:gd name="T18" fmla="*/ 198 w 210"/>
                <a:gd name="T19" fmla="*/ 41 h 242"/>
                <a:gd name="T20" fmla="*/ 210 w 210"/>
                <a:gd name="T21" fmla="*/ 89 h 242"/>
                <a:gd name="T22" fmla="*/ 60 w 210"/>
                <a:gd name="T23" fmla="*/ 230 h 242"/>
                <a:gd name="T24" fmla="*/ 84 w 210"/>
                <a:gd name="T25" fmla="*/ 106 h 242"/>
                <a:gd name="T26" fmla="*/ 158 w 210"/>
                <a:gd name="T27" fmla="*/ 140 h 242"/>
                <a:gd name="T28" fmla="*/ 84 w 210"/>
                <a:gd name="T29" fmla="*/ 106 h 242"/>
                <a:gd name="T30" fmla="*/ 139 w 210"/>
                <a:gd name="T31" fmla="*/ 216 h 242"/>
                <a:gd name="T32" fmla="*/ 158 w 210"/>
                <a:gd name="T33" fmla="*/ 204 h 242"/>
                <a:gd name="T34" fmla="*/ 111 w 210"/>
                <a:gd name="T35" fmla="*/ 204 h 242"/>
                <a:gd name="T36" fmla="*/ 130 w 210"/>
                <a:gd name="T37" fmla="*/ 216 h 242"/>
                <a:gd name="T38" fmla="*/ 111 w 210"/>
                <a:gd name="T39" fmla="*/ 204 h 242"/>
                <a:gd name="T40" fmla="*/ 84 w 210"/>
                <a:gd name="T41" fmla="*/ 216 h 242"/>
                <a:gd name="T42" fmla="*/ 103 w 210"/>
                <a:gd name="T43" fmla="*/ 204 h 242"/>
                <a:gd name="T44" fmla="*/ 139 w 210"/>
                <a:gd name="T45" fmla="*/ 187 h 242"/>
                <a:gd name="T46" fmla="*/ 158 w 210"/>
                <a:gd name="T47" fmla="*/ 198 h 242"/>
                <a:gd name="T48" fmla="*/ 139 w 210"/>
                <a:gd name="T49" fmla="*/ 187 h 242"/>
                <a:gd name="T50" fmla="*/ 111 w 210"/>
                <a:gd name="T51" fmla="*/ 198 h 242"/>
                <a:gd name="T52" fmla="*/ 130 w 210"/>
                <a:gd name="T53" fmla="*/ 187 h 242"/>
                <a:gd name="T54" fmla="*/ 84 w 210"/>
                <a:gd name="T55" fmla="*/ 187 h 242"/>
                <a:gd name="T56" fmla="*/ 103 w 210"/>
                <a:gd name="T57" fmla="*/ 198 h 242"/>
                <a:gd name="T58" fmla="*/ 84 w 210"/>
                <a:gd name="T59" fmla="*/ 187 h 242"/>
                <a:gd name="T60" fmla="*/ 139 w 210"/>
                <a:gd name="T61" fmla="*/ 180 h 242"/>
                <a:gd name="T62" fmla="*/ 158 w 210"/>
                <a:gd name="T63" fmla="*/ 169 h 242"/>
                <a:gd name="T64" fmla="*/ 111 w 210"/>
                <a:gd name="T65" fmla="*/ 169 h 242"/>
                <a:gd name="T66" fmla="*/ 130 w 210"/>
                <a:gd name="T67" fmla="*/ 180 h 242"/>
                <a:gd name="T68" fmla="*/ 111 w 210"/>
                <a:gd name="T69" fmla="*/ 169 h 242"/>
                <a:gd name="T70" fmla="*/ 84 w 210"/>
                <a:gd name="T71" fmla="*/ 180 h 242"/>
                <a:gd name="T72" fmla="*/ 103 w 210"/>
                <a:gd name="T73" fmla="*/ 169 h 242"/>
                <a:gd name="T74" fmla="*/ 139 w 210"/>
                <a:gd name="T75" fmla="*/ 152 h 242"/>
                <a:gd name="T76" fmla="*/ 158 w 210"/>
                <a:gd name="T77" fmla="*/ 163 h 242"/>
                <a:gd name="T78" fmla="*/ 139 w 210"/>
                <a:gd name="T79" fmla="*/ 152 h 242"/>
                <a:gd name="T80" fmla="*/ 111 w 210"/>
                <a:gd name="T81" fmla="*/ 163 h 242"/>
                <a:gd name="T82" fmla="*/ 130 w 210"/>
                <a:gd name="T83" fmla="*/ 152 h 242"/>
                <a:gd name="T84" fmla="*/ 84 w 210"/>
                <a:gd name="T85" fmla="*/ 152 h 242"/>
                <a:gd name="T86" fmla="*/ 103 w 210"/>
                <a:gd name="T87" fmla="*/ 163 h 242"/>
                <a:gd name="T88" fmla="*/ 84 w 210"/>
                <a:gd name="T89" fmla="*/ 152 h 242"/>
                <a:gd name="T90" fmla="*/ 99 w 210"/>
                <a:gd name="T91" fmla="*/ 82 h 242"/>
                <a:gd name="T92" fmla="*/ 173 w 210"/>
                <a:gd name="T93" fmla="*/ 74 h 242"/>
                <a:gd name="T94" fmla="*/ 99 w 210"/>
                <a:gd name="T95" fmla="*/ 58 h 242"/>
                <a:gd name="T96" fmla="*/ 173 w 210"/>
                <a:gd name="T97" fmla="*/ 65 h 242"/>
                <a:gd name="T98" fmla="*/ 99 w 210"/>
                <a:gd name="T99" fmla="*/ 58 h 242"/>
                <a:gd name="T100" fmla="*/ 99 w 210"/>
                <a:gd name="T101" fmla="*/ 49 h 242"/>
                <a:gd name="T102" fmla="*/ 142 w 210"/>
                <a:gd name="T103" fmla="*/ 42 h 242"/>
                <a:gd name="T104" fmla="*/ 99 w 210"/>
                <a:gd name="T105" fmla="*/ 25 h 242"/>
                <a:gd name="T106" fmla="*/ 142 w 210"/>
                <a:gd name="T107" fmla="*/ 32 h 242"/>
                <a:gd name="T108" fmla="*/ 99 w 210"/>
                <a:gd name="T109" fmla="*/ 25 h 242"/>
                <a:gd name="T110" fmla="*/ 165 w 210"/>
                <a:gd name="T111" fmla="*/ 26 h 242"/>
                <a:gd name="T112" fmla="*/ 166 w 210"/>
                <a:gd name="T113" fmla="*/ 18 h 242"/>
                <a:gd name="T114" fmla="*/ 156 w 210"/>
                <a:gd name="T115" fmla="*/ 35 h 242"/>
                <a:gd name="T116" fmla="*/ 153 w 210"/>
                <a:gd name="T117" fmla="*/ 29 h 242"/>
                <a:gd name="T118" fmla="*/ 88 w 210"/>
                <a:gd name="T119" fmla="*/ 12 h 242"/>
                <a:gd name="T120" fmla="*/ 186 w 210"/>
                <a:gd name="T121" fmla="*/ 89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0" h="242">
                  <a:moveTo>
                    <a:pt x="13" y="77"/>
                  </a:moveTo>
                  <a:cubicBezTo>
                    <a:pt x="39" y="77"/>
                    <a:pt x="39" y="77"/>
                    <a:pt x="39" y="77"/>
                  </a:cubicBezTo>
                  <a:cubicBezTo>
                    <a:pt x="46" y="77"/>
                    <a:pt x="52" y="83"/>
                    <a:pt x="52" y="90"/>
                  </a:cubicBezTo>
                  <a:cubicBezTo>
                    <a:pt x="52" y="229"/>
                    <a:pt x="52" y="229"/>
                    <a:pt x="52" y="229"/>
                  </a:cubicBezTo>
                  <a:cubicBezTo>
                    <a:pt x="52" y="236"/>
                    <a:pt x="46" y="242"/>
                    <a:pt x="39" y="242"/>
                  </a:cubicBezTo>
                  <a:cubicBezTo>
                    <a:pt x="13" y="242"/>
                    <a:pt x="13" y="242"/>
                    <a:pt x="13" y="242"/>
                  </a:cubicBezTo>
                  <a:cubicBezTo>
                    <a:pt x="6" y="242"/>
                    <a:pt x="0" y="236"/>
                    <a:pt x="0" y="229"/>
                  </a:cubicBezTo>
                  <a:cubicBezTo>
                    <a:pt x="0" y="90"/>
                    <a:pt x="0" y="90"/>
                    <a:pt x="0" y="90"/>
                  </a:cubicBezTo>
                  <a:cubicBezTo>
                    <a:pt x="0" y="83"/>
                    <a:pt x="6" y="77"/>
                    <a:pt x="13" y="77"/>
                  </a:cubicBezTo>
                  <a:close/>
                  <a:moveTo>
                    <a:pt x="60" y="89"/>
                  </a:moveTo>
                  <a:cubicBezTo>
                    <a:pt x="76" y="89"/>
                    <a:pt x="76" y="89"/>
                    <a:pt x="76" y="89"/>
                  </a:cubicBezTo>
                  <a:cubicBezTo>
                    <a:pt x="76" y="6"/>
                    <a:pt x="76" y="6"/>
                    <a:pt x="76" y="6"/>
                  </a:cubicBezTo>
                  <a:cubicBezTo>
                    <a:pt x="76" y="0"/>
                    <a:pt x="76" y="0"/>
                    <a:pt x="76" y="0"/>
                  </a:cubicBezTo>
                  <a:cubicBezTo>
                    <a:pt x="82" y="0"/>
                    <a:pt x="82" y="0"/>
                    <a:pt x="82" y="0"/>
                  </a:cubicBezTo>
                  <a:cubicBezTo>
                    <a:pt x="163" y="0"/>
                    <a:pt x="163" y="0"/>
                    <a:pt x="163" y="0"/>
                  </a:cubicBezTo>
                  <a:cubicBezTo>
                    <a:pt x="166" y="0"/>
                    <a:pt x="166" y="0"/>
                    <a:pt x="166" y="0"/>
                  </a:cubicBezTo>
                  <a:cubicBezTo>
                    <a:pt x="168" y="2"/>
                    <a:pt x="168" y="2"/>
                    <a:pt x="168" y="2"/>
                  </a:cubicBezTo>
                  <a:cubicBezTo>
                    <a:pt x="196" y="38"/>
                    <a:pt x="196" y="38"/>
                    <a:pt x="196" y="38"/>
                  </a:cubicBezTo>
                  <a:cubicBezTo>
                    <a:pt x="198" y="39"/>
                    <a:pt x="198" y="39"/>
                    <a:pt x="198" y="39"/>
                  </a:cubicBezTo>
                  <a:cubicBezTo>
                    <a:pt x="198" y="41"/>
                    <a:pt x="198" y="41"/>
                    <a:pt x="198" y="41"/>
                  </a:cubicBezTo>
                  <a:cubicBezTo>
                    <a:pt x="198" y="89"/>
                    <a:pt x="198" y="89"/>
                    <a:pt x="198" y="89"/>
                  </a:cubicBezTo>
                  <a:cubicBezTo>
                    <a:pt x="210" y="89"/>
                    <a:pt x="210" y="89"/>
                    <a:pt x="210" y="89"/>
                  </a:cubicBezTo>
                  <a:cubicBezTo>
                    <a:pt x="210" y="230"/>
                    <a:pt x="210" y="230"/>
                    <a:pt x="210" y="230"/>
                  </a:cubicBezTo>
                  <a:cubicBezTo>
                    <a:pt x="60" y="230"/>
                    <a:pt x="60" y="230"/>
                    <a:pt x="60" y="230"/>
                  </a:cubicBezTo>
                  <a:cubicBezTo>
                    <a:pt x="60" y="89"/>
                    <a:pt x="60" y="89"/>
                    <a:pt x="60" y="89"/>
                  </a:cubicBezTo>
                  <a:close/>
                  <a:moveTo>
                    <a:pt x="84" y="106"/>
                  </a:moveTo>
                  <a:cubicBezTo>
                    <a:pt x="84" y="140"/>
                    <a:pt x="84" y="140"/>
                    <a:pt x="84" y="140"/>
                  </a:cubicBezTo>
                  <a:cubicBezTo>
                    <a:pt x="158" y="140"/>
                    <a:pt x="158" y="140"/>
                    <a:pt x="158" y="140"/>
                  </a:cubicBezTo>
                  <a:cubicBezTo>
                    <a:pt x="158" y="106"/>
                    <a:pt x="158" y="106"/>
                    <a:pt x="158" y="106"/>
                  </a:cubicBezTo>
                  <a:cubicBezTo>
                    <a:pt x="84" y="106"/>
                    <a:pt x="84" y="106"/>
                    <a:pt x="84" y="106"/>
                  </a:cubicBezTo>
                  <a:close/>
                  <a:moveTo>
                    <a:pt x="139" y="204"/>
                  </a:moveTo>
                  <a:cubicBezTo>
                    <a:pt x="139" y="216"/>
                    <a:pt x="139" y="216"/>
                    <a:pt x="139" y="216"/>
                  </a:cubicBezTo>
                  <a:cubicBezTo>
                    <a:pt x="158" y="216"/>
                    <a:pt x="158" y="216"/>
                    <a:pt x="158" y="216"/>
                  </a:cubicBezTo>
                  <a:cubicBezTo>
                    <a:pt x="158" y="204"/>
                    <a:pt x="158" y="204"/>
                    <a:pt x="158" y="204"/>
                  </a:cubicBezTo>
                  <a:cubicBezTo>
                    <a:pt x="139" y="204"/>
                    <a:pt x="139" y="204"/>
                    <a:pt x="139" y="204"/>
                  </a:cubicBezTo>
                  <a:close/>
                  <a:moveTo>
                    <a:pt x="111" y="204"/>
                  </a:moveTo>
                  <a:cubicBezTo>
                    <a:pt x="111" y="216"/>
                    <a:pt x="111" y="216"/>
                    <a:pt x="111" y="216"/>
                  </a:cubicBezTo>
                  <a:cubicBezTo>
                    <a:pt x="130" y="216"/>
                    <a:pt x="130" y="216"/>
                    <a:pt x="130" y="216"/>
                  </a:cubicBezTo>
                  <a:cubicBezTo>
                    <a:pt x="130" y="204"/>
                    <a:pt x="130" y="204"/>
                    <a:pt x="130" y="204"/>
                  </a:cubicBezTo>
                  <a:cubicBezTo>
                    <a:pt x="111" y="204"/>
                    <a:pt x="111" y="204"/>
                    <a:pt x="111" y="204"/>
                  </a:cubicBezTo>
                  <a:close/>
                  <a:moveTo>
                    <a:pt x="84" y="204"/>
                  </a:moveTo>
                  <a:cubicBezTo>
                    <a:pt x="84" y="216"/>
                    <a:pt x="84" y="216"/>
                    <a:pt x="84" y="216"/>
                  </a:cubicBezTo>
                  <a:cubicBezTo>
                    <a:pt x="103" y="216"/>
                    <a:pt x="103" y="216"/>
                    <a:pt x="103" y="216"/>
                  </a:cubicBezTo>
                  <a:cubicBezTo>
                    <a:pt x="103" y="204"/>
                    <a:pt x="103" y="204"/>
                    <a:pt x="103" y="204"/>
                  </a:cubicBezTo>
                  <a:cubicBezTo>
                    <a:pt x="84" y="204"/>
                    <a:pt x="84" y="204"/>
                    <a:pt x="84" y="204"/>
                  </a:cubicBezTo>
                  <a:close/>
                  <a:moveTo>
                    <a:pt x="139" y="187"/>
                  </a:moveTo>
                  <a:cubicBezTo>
                    <a:pt x="139" y="198"/>
                    <a:pt x="139" y="198"/>
                    <a:pt x="139" y="198"/>
                  </a:cubicBezTo>
                  <a:cubicBezTo>
                    <a:pt x="158" y="198"/>
                    <a:pt x="158" y="198"/>
                    <a:pt x="158" y="198"/>
                  </a:cubicBezTo>
                  <a:cubicBezTo>
                    <a:pt x="158" y="187"/>
                    <a:pt x="158" y="187"/>
                    <a:pt x="158" y="187"/>
                  </a:cubicBezTo>
                  <a:cubicBezTo>
                    <a:pt x="139" y="187"/>
                    <a:pt x="139" y="187"/>
                    <a:pt x="139" y="187"/>
                  </a:cubicBezTo>
                  <a:close/>
                  <a:moveTo>
                    <a:pt x="111" y="187"/>
                  </a:moveTo>
                  <a:cubicBezTo>
                    <a:pt x="111" y="198"/>
                    <a:pt x="111" y="198"/>
                    <a:pt x="111" y="198"/>
                  </a:cubicBezTo>
                  <a:cubicBezTo>
                    <a:pt x="130" y="198"/>
                    <a:pt x="130" y="198"/>
                    <a:pt x="130" y="198"/>
                  </a:cubicBezTo>
                  <a:cubicBezTo>
                    <a:pt x="130" y="187"/>
                    <a:pt x="130" y="187"/>
                    <a:pt x="130" y="187"/>
                  </a:cubicBezTo>
                  <a:cubicBezTo>
                    <a:pt x="111" y="187"/>
                    <a:pt x="111" y="187"/>
                    <a:pt x="111" y="187"/>
                  </a:cubicBezTo>
                  <a:close/>
                  <a:moveTo>
                    <a:pt x="84" y="187"/>
                  </a:moveTo>
                  <a:cubicBezTo>
                    <a:pt x="84" y="198"/>
                    <a:pt x="84" y="198"/>
                    <a:pt x="84" y="198"/>
                  </a:cubicBezTo>
                  <a:cubicBezTo>
                    <a:pt x="103" y="198"/>
                    <a:pt x="103" y="198"/>
                    <a:pt x="103" y="198"/>
                  </a:cubicBezTo>
                  <a:cubicBezTo>
                    <a:pt x="103" y="187"/>
                    <a:pt x="103" y="187"/>
                    <a:pt x="103" y="187"/>
                  </a:cubicBezTo>
                  <a:cubicBezTo>
                    <a:pt x="84" y="187"/>
                    <a:pt x="84" y="187"/>
                    <a:pt x="84" y="187"/>
                  </a:cubicBezTo>
                  <a:close/>
                  <a:moveTo>
                    <a:pt x="139" y="169"/>
                  </a:moveTo>
                  <a:cubicBezTo>
                    <a:pt x="139" y="180"/>
                    <a:pt x="139" y="180"/>
                    <a:pt x="139" y="180"/>
                  </a:cubicBezTo>
                  <a:cubicBezTo>
                    <a:pt x="158" y="180"/>
                    <a:pt x="158" y="180"/>
                    <a:pt x="158" y="180"/>
                  </a:cubicBezTo>
                  <a:cubicBezTo>
                    <a:pt x="158" y="169"/>
                    <a:pt x="158" y="169"/>
                    <a:pt x="158" y="169"/>
                  </a:cubicBezTo>
                  <a:cubicBezTo>
                    <a:pt x="139" y="169"/>
                    <a:pt x="139" y="169"/>
                    <a:pt x="139" y="169"/>
                  </a:cubicBezTo>
                  <a:close/>
                  <a:moveTo>
                    <a:pt x="111" y="169"/>
                  </a:moveTo>
                  <a:cubicBezTo>
                    <a:pt x="111" y="180"/>
                    <a:pt x="111" y="180"/>
                    <a:pt x="111" y="180"/>
                  </a:cubicBezTo>
                  <a:cubicBezTo>
                    <a:pt x="130" y="180"/>
                    <a:pt x="130" y="180"/>
                    <a:pt x="130" y="180"/>
                  </a:cubicBezTo>
                  <a:cubicBezTo>
                    <a:pt x="130" y="169"/>
                    <a:pt x="130" y="169"/>
                    <a:pt x="130" y="169"/>
                  </a:cubicBezTo>
                  <a:cubicBezTo>
                    <a:pt x="111" y="169"/>
                    <a:pt x="111" y="169"/>
                    <a:pt x="111" y="169"/>
                  </a:cubicBezTo>
                  <a:close/>
                  <a:moveTo>
                    <a:pt x="84" y="169"/>
                  </a:moveTo>
                  <a:cubicBezTo>
                    <a:pt x="84" y="180"/>
                    <a:pt x="84" y="180"/>
                    <a:pt x="84" y="180"/>
                  </a:cubicBezTo>
                  <a:cubicBezTo>
                    <a:pt x="103" y="180"/>
                    <a:pt x="103" y="180"/>
                    <a:pt x="103" y="180"/>
                  </a:cubicBezTo>
                  <a:cubicBezTo>
                    <a:pt x="103" y="169"/>
                    <a:pt x="103" y="169"/>
                    <a:pt x="103" y="169"/>
                  </a:cubicBezTo>
                  <a:cubicBezTo>
                    <a:pt x="84" y="169"/>
                    <a:pt x="84" y="169"/>
                    <a:pt x="84" y="169"/>
                  </a:cubicBezTo>
                  <a:close/>
                  <a:moveTo>
                    <a:pt x="139" y="152"/>
                  </a:moveTo>
                  <a:cubicBezTo>
                    <a:pt x="139" y="163"/>
                    <a:pt x="139" y="163"/>
                    <a:pt x="139" y="163"/>
                  </a:cubicBezTo>
                  <a:cubicBezTo>
                    <a:pt x="158" y="163"/>
                    <a:pt x="158" y="163"/>
                    <a:pt x="158" y="163"/>
                  </a:cubicBezTo>
                  <a:cubicBezTo>
                    <a:pt x="158" y="152"/>
                    <a:pt x="158" y="152"/>
                    <a:pt x="158" y="152"/>
                  </a:cubicBezTo>
                  <a:cubicBezTo>
                    <a:pt x="139" y="152"/>
                    <a:pt x="139" y="152"/>
                    <a:pt x="139" y="152"/>
                  </a:cubicBezTo>
                  <a:close/>
                  <a:moveTo>
                    <a:pt x="111" y="152"/>
                  </a:moveTo>
                  <a:cubicBezTo>
                    <a:pt x="111" y="163"/>
                    <a:pt x="111" y="163"/>
                    <a:pt x="111" y="163"/>
                  </a:cubicBezTo>
                  <a:cubicBezTo>
                    <a:pt x="130" y="163"/>
                    <a:pt x="130" y="163"/>
                    <a:pt x="130" y="163"/>
                  </a:cubicBezTo>
                  <a:cubicBezTo>
                    <a:pt x="130" y="152"/>
                    <a:pt x="130" y="152"/>
                    <a:pt x="130" y="152"/>
                  </a:cubicBezTo>
                  <a:cubicBezTo>
                    <a:pt x="111" y="152"/>
                    <a:pt x="111" y="152"/>
                    <a:pt x="111" y="152"/>
                  </a:cubicBezTo>
                  <a:close/>
                  <a:moveTo>
                    <a:pt x="84" y="152"/>
                  </a:moveTo>
                  <a:cubicBezTo>
                    <a:pt x="84" y="163"/>
                    <a:pt x="84" y="163"/>
                    <a:pt x="84" y="163"/>
                  </a:cubicBezTo>
                  <a:cubicBezTo>
                    <a:pt x="103" y="163"/>
                    <a:pt x="103" y="163"/>
                    <a:pt x="103" y="163"/>
                  </a:cubicBezTo>
                  <a:cubicBezTo>
                    <a:pt x="103" y="152"/>
                    <a:pt x="103" y="152"/>
                    <a:pt x="103" y="152"/>
                  </a:cubicBezTo>
                  <a:cubicBezTo>
                    <a:pt x="84" y="152"/>
                    <a:pt x="84" y="152"/>
                    <a:pt x="84" y="152"/>
                  </a:cubicBezTo>
                  <a:close/>
                  <a:moveTo>
                    <a:pt x="99" y="74"/>
                  </a:moveTo>
                  <a:cubicBezTo>
                    <a:pt x="99" y="82"/>
                    <a:pt x="99" y="82"/>
                    <a:pt x="99" y="82"/>
                  </a:cubicBezTo>
                  <a:cubicBezTo>
                    <a:pt x="173" y="82"/>
                    <a:pt x="173" y="82"/>
                    <a:pt x="173" y="82"/>
                  </a:cubicBezTo>
                  <a:cubicBezTo>
                    <a:pt x="173" y="74"/>
                    <a:pt x="173" y="74"/>
                    <a:pt x="173" y="74"/>
                  </a:cubicBezTo>
                  <a:cubicBezTo>
                    <a:pt x="99" y="74"/>
                    <a:pt x="99" y="74"/>
                    <a:pt x="99" y="74"/>
                  </a:cubicBezTo>
                  <a:close/>
                  <a:moveTo>
                    <a:pt x="99" y="58"/>
                  </a:moveTo>
                  <a:cubicBezTo>
                    <a:pt x="99" y="65"/>
                    <a:pt x="99" y="65"/>
                    <a:pt x="99" y="65"/>
                  </a:cubicBezTo>
                  <a:cubicBezTo>
                    <a:pt x="173" y="65"/>
                    <a:pt x="173" y="65"/>
                    <a:pt x="173" y="65"/>
                  </a:cubicBezTo>
                  <a:cubicBezTo>
                    <a:pt x="173" y="58"/>
                    <a:pt x="173" y="58"/>
                    <a:pt x="173" y="58"/>
                  </a:cubicBezTo>
                  <a:cubicBezTo>
                    <a:pt x="99" y="58"/>
                    <a:pt x="99" y="58"/>
                    <a:pt x="99" y="58"/>
                  </a:cubicBezTo>
                  <a:close/>
                  <a:moveTo>
                    <a:pt x="99" y="42"/>
                  </a:moveTo>
                  <a:cubicBezTo>
                    <a:pt x="99" y="49"/>
                    <a:pt x="99" y="49"/>
                    <a:pt x="99" y="49"/>
                  </a:cubicBezTo>
                  <a:cubicBezTo>
                    <a:pt x="142" y="49"/>
                    <a:pt x="142" y="49"/>
                    <a:pt x="142" y="49"/>
                  </a:cubicBezTo>
                  <a:cubicBezTo>
                    <a:pt x="142" y="42"/>
                    <a:pt x="142" y="42"/>
                    <a:pt x="142" y="42"/>
                  </a:cubicBezTo>
                  <a:cubicBezTo>
                    <a:pt x="99" y="42"/>
                    <a:pt x="99" y="42"/>
                    <a:pt x="99" y="42"/>
                  </a:cubicBezTo>
                  <a:close/>
                  <a:moveTo>
                    <a:pt x="99" y="25"/>
                  </a:moveTo>
                  <a:cubicBezTo>
                    <a:pt x="99" y="32"/>
                    <a:pt x="99" y="32"/>
                    <a:pt x="99" y="32"/>
                  </a:cubicBezTo>
                  <a:cubicBezTo>
                    <a:pt x="142" y="32"/>
                    <a:pt x="142" y="32"/>
                    <a:pt x="142" y="32"/>
                  </a:cubicBezTo>
                  <a:cubicBezTo>
                    <a:pt x="142" y="25"/>
                    <a:pt x="142" y="25"/>
                    <a:pt x="142" y="25"/>
                  </a:cubicBezTo>
                  <a:cubicBezTo>
                    <a:pt x="99" y="25"/>
                    <a:pt x="99" y="25"/>
                    <a:pt x="99" y="25"/>
                  </a:cubicBezTo>
                  <a:close/>
                  <a:moveTo>
                    <a:pt x="166" y="18"/>
                  </a:moveTo>
                  <a:cubicBezTo>
                    <a:pt x="165" y="26"/>
                    <a:pt x="165" y="26"/>
                    <a:pt x="165" y="26"/>
                  </a:cubicBezTo>
                  <a:cubicBezTo>
                    <a:pt x="177" y="33"/>
                    <a:pt x="177" y="33"/>
                    <a:pt x="177" y="33"/>
                  </a:cubicBezTo>
                  <a:cubicBezTo>
                    <a:pt x="166" y="18"/>
                    <a:pt x="166" y="18"/>
                    <a:pt x="166" y="18"/>
                  </a:cubicBezTo>
                  <a:close/>
                  <a:moveTo>
                    <a:pt x="186" y="49"/>
                  </a:moveTo>
                  <a:cubicBezTo>
                    <a:pt x="156" y="35"/>
                    <a:pt x="156" y="35"/>
                    <a:pt x="156" y="35"/>
                  </a:cubicBezTo>
                  <a:cubicBezTo>
                    <a:pt x="152" y="33"/>
                    <a:pt x="152" y="33"/>
                    <a:pt x="152" y="33"/>
                  </a:cubicBezTo>
                  <a:cubicBezTo>
                    <a:pt x="153" y="29"/>
                    <a:pt x="153" y="29"/>
                    <a:pt x="153" y="29"/>
                  </a:cubicBezTo>
                  <a:cubicBezTo>
                    <a:pt x="155" y="12"/>
                    <a:pt x="155" y="12"/>
                    <a:pt x="155" y="12"/>
                  </a:cubicBezTo>
                  <a:cubicBezTo>
                    <a:pt x="88" y="12"/>
                    <a:pt x="88" y="12"/>
                    <a:pt x="88" y="12"/>
                  </a:cubicBezTo>
                  <a:cubicBezTo>
                    <a:pt x="88" y="89"/>
                    <a:pt x="88" y="89"/>
                    <a:pt x="88" y="89"/>
                  </a:cubicBezTo>
                  <a:cubicBezTo>
                    <a:pt x="186" y="89"/>
                    <a:pt x="186" y="89"/>
                    <a:pt x="186" y="89"/>
                  </a:cubicBezTo>
                  <a:lnTo>
                    <a:pt x="186" y="4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42033" name="矩形 1"/>
          <p:cNvSpPr>
            <a:spLocks noChangeArrowheads="1"/>
          </p:cNvSpPr>
          <p:nvPr/>
        </p:nvSpPr>
        <p:spPr bwMode="auto">
          <a:xfrm>
            <a:off x="590653" y="2212071"/>
            <a:ext cx="1894217" cy="70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sp>
        <p:nvSpPr>
          <p:cNvPr id="42034" name="矩形 1"/>
          <p:cNvSpPr>
            <a:spLocks noChangeArrowheads="1"/>
          </p:cNvSpPr>
          <p:nvPr/>
        </p:nvSpPr>
        <p:spPr bwMode="auto">
          <a:xfrm>
            <a:off x="590653" y="3102933"/>
            <a:ext cx="1894217" cy="70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sp>
        <p:nvSpPr>
          <p:cNvPr id="42035" name="矩形 1"/>
          <p:cNvSpPr>
            <a:spLocks noChangeArrowheads="1"/>
          </p:cNvSpPr>
          <p:nvPr/>
        </p:nvSpPr>
        <p:spPr bwMode="auto">
          <a:xfrm>
            <a:off x="6506705" y="2218423"/>
            <a:ext cx="1894217" cy="70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sp>
        <p:nvSpPr>
          <p:cNvPr id="42036" name="矩形 1"/>
          <p:cNvSpPr>
            <a:spLocks noChangeArrowheads="1"/>
          </p:cNvSpPr>
          <p:nvPr/>
        </p:nvSpPr>
        <p:spPr bwMode="auto">
          <a:xfrm>
            <a:off x="6506705" y="3102933"/>
            <a:ext cx="1894217" cy="70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pic>
        <p:nvPicPr>
          <p:cNvPr id="53" name="Picture 28" descr="E:\我图PPT\00001PNG素材\底边条\分层菱形.pn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4837" y="-812877"/>
            <a:ext cx="9150426" cy="101921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8" descr="E:\我图PPT\00001PNG素材\底边条\分层菱形.pn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61363" y="4938746"/>
            <a:ext cx="9315490" cy="10192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1000"/>
                            </p:stCondLst>
                            <p:childTnLst>
                              <p:par>
                                <p:cTn id="13" presetID="15" presetClass="entr" presetSubtype="0" fill="hold" nodeType="afterEffect">
                                  <p:stCondLst>
                                    <p:cond delay="0"/>
                                  </p:stCondLst>
                                  <p:childTnLst>
                                    <p:set>
                                      <p:cBhvr>
                                        <p:cTn id="14" dur="1" fill="hold">
                                          <p:stCondLst>
                                            <p:cond delay="0"/>
                                          </p:stCondLst>
                                        </p:cTn>
                                        <p:tgtEl>
                                          <p:spTgt spid="41986"/>
                                        </p:tgtEl>
                                        <p:attrNameLst>
                                          <p:attrName>style.visibility</p:attrName>
                                        </p:attrNameLst>
                                      </p:cBhvr>
                                      <p:to>
                                        <p:strVal val="visible"/>
                                      </p:to>
                                    </p:set>
                                    <p:anim calcmode="lin" valueType="num">
                                      <p:cBhvr>
                                        <p:cTn id="15" dur="1000" fill="hold"/>
                                        <p:tgtEl>
                                          <p:spTgt spid="41986"/>
                                        </p:tgtEl>
                                        <p:attrNameLst>
                                          <p:attrName>ppt_w</p:attrName>
                                        </p:attrNameLst>
                                      </p:cBhvr>
                                      <p:tavLst>
                                        <p:tav tm="0">
                                          <p:val>
                                            <p:fltVal val="0"/>
                                          </p:val>
                                        </p:tav>
                                        <p:tav tm="100000">
                                          <p:val>
                                            <p:strVal val="#ppt_w"/>
                                          </p:val>
                                        </p:tav>
                                      </p:tavLst>
                                    </p:anim>
                                    <p:anim calcmode="lin" valueType="num">
                                      <p:cBhvr>
                                        <p:cTn id="16" dur="1000" fill="hold"/>
                                        <p:tgtEl>
                                          <p:spTgt spid="41986"/>
                                        </p:tgtEl>
                                        <p:attrNameLst>
                                          <p:attrName>ppt_h</p:attrName>
                                        </p:attrNameLst>
                                      </p:cBhvr>
                                      <p:tavLst>
                                        <p:tav tm="0">
                                          <p:val>
                                            <p:fltVal val="0"/>
                                          </p:val>
                                        </p:tav>
                                        <p:tav tm="100000">
                                          <p:val>
                                            <p:strVal val="#ppt_h"/>
                                          </p:val>
                                        </p:tav>
                                      </p:tavLst>
                                    </p:anim>
                                    <p:anim calcmode="lin" valueType="num">
                                      <p:cBhvr>
                                        <p:cTn id="17" dur="1000" fill="hold"/>
                                        <p:tgtEl>
                                          <p:spTgt spid="419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1986"/>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2000"/>
                            </p:stCondLst>
                            <p:childTnLst>
                              <p:par>
                                <p:cTn id="20" presetID="2" presetClass="entr" presetSubtype="8" fill="hold" nodeType="afterEffect">
                                  <p:stCondLst>
                                    <p:cond delay="0"/>
                                  </p:stCondLst>
                                  <p:childTnLst>
                                    <p:set>
                                      <p:cBhvr>
                                        <p:cTn id="21" dur="1" fill="hold">
                                          <p:stCondLst>
                                            <p:cond delay="0"/>
                                          </p:stCondLst>
                                        </p:cTn>
                                        <p:tgtEl>
                                          <p:spTgt spid="41997"/>
                                        </p:tgtEl>
                                        <p:attrNameLst>
                                          <p:attrName>style.visibility</p:attrName>
                                        </p:attrNameLst>
                                      </p:cBhvr>
                                      <p:to>
                                        <p:strVal val="visible"/>
                                      </p:to>
                                    </p:set>
                                    <p:anim calcmode="lin" valueType="num">
                                      <p:cBhvr additive="base">
                                        <p:cTn id="22" dur="400" fill="hold"/>
                                        <p:tgtEl>
                                          <p:spTgt spid="41997"/>
                                        </p:tgtEl>
                                        <p:attrNameLst>
                                          <p:attrName>ppt_x</p:attrName>
                                        </p:attrNameLst>
                                      </p:cBhvr>
                                      <p:tavLst>
                                        <p:tav tm="0">
                                          <p:val>
                                            <p:strVal val="0-#ppt_w/2"/>
                                          </p:val>
                                        </p:tav>
                                        <p:tav tm="100000">
                                          <p:val>
                                            <p:strVal val="#ppt_x"/>
                                          </p:val>
                                        </p:tav>
                                      </p:tavLst>
                                    </p:anim>
                                    <p:anim calcmode="lin" valueType="num">
                                      <p:cBhvr additive="base">
                                        <p:cTn id="23" dur="400" fill="hold"/>
                                        <p:tgtEl>
                                          <p:spTgt spid="41997"/>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2" fill="hold" nodeType="afterEffect">
                                  <p:stCondLst>
                                    <p:cond delay="0"/>
                                  </p:stCondLst>
                                  <p:childTnLst>
                                    <p:set>
                                      <p:cBhvr>
                                        <p:cTn id="26" dur="1" fill="hold">
                                          <p:stCondLst>
                                            <p:cond delay="0"/>
                                          </p:stCondLst>
                                        </p:cTn>
                                        <p:tgtEl>
                                          <p:spTgt spid="42015"/>
                                        </p:tgtEl>
                                        <p:attrNameLst>
                                          <p:attrName>style.visibility</p:attrName>
                                        </p:attrNameLst>
                                      </p:cBhvr>
                                      <p:to>
                                        <p:strVal val="visible"/>
                                      </p:to>
                                    </p:set>
                                    <p:anim calcmode="lin" valueType="num">
                                      <p:cBhvr additive="base">
                                        <p:cTn id="27" dur="400" fill="hold"/>
                                        <p:tgtEl>
                                          <p:spTgt spid="42015"/>
                                        </p:tgtEl>
                                        <p:attrNameLst>
                                          <p:attrName>ppt_x</p:attrName>
                                        </p:attrNameLst>
                                      </p:cBhvr>
                                      <p:tavLst>
                                        <p:tav tm="0">
                                          <p:val>
                                            <p:strVal val="1+#ppt_w/2"/>
                                          </p:val>
                                        </p:tav>
                                        <p:tav tm="100000">
                                          <p:val>
                                            <p:strVal val="#ppt_x"/>
                                          </p:val>
                                        </p:tav>
                                      </p:tavLst>
                                    </p:anim>
                                    <p:anim calcmode="lin" valueType="num">
                                      <p:cBhvr additive="base">
                                        <p:cTn id="28" dur="400" fill="hold"/>
                                        <p:tgtEl>
                                          <p:spTgt spid="42015"/>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8" fill="hold" nodeType="afterEffect">
                                  <p:stCondLst>
                                    <p:cond delay="0"/>
                                  </p:stCondLst>
                                  <p:childTnLst>
                                    <p:set>
                                      <p:cBhvr>
                                        <p:cTn id="31" dur="1" fill="hold">
                                          <p:stCondLst>
                                            <p:cond delay="0"/>
                                          </p:stCondLst>
                                        </p:cTn>
                                        <p:tgtEl>
                                          <p:spTgt spid="42006"/>
                                        </p:tgtEl>
                                        <p:attrNameLst>
                                          <p:attrName>style.visibility</p:attrName>
                                        </p:attrNameLst>
                                      </p:cBhvr>
                                      <p:to>
                                        <p:strVal val="visible"/>
                                      </p:to>
                                    </p:set>
                                    <p:anim calcmode="lin" valueType="num">
                                      <p:cBhvr additive="base">
                                        <p:cTn id="32" dur="400" fill="hold"/>
                                        <p:tgtEl>
                                          <p:spTgt spid="42006"/>
                                        </p:tgtEl>
                                        <p:attrNameLst>
                                          <p:attrName>ppt_x</p:attrName>
                                        </p:attrNameLst>
                                      </p:cBhvr>
                                      <p:tavLst>
                                        <p:tav tm="0">
                                          <p:val>
                                            <p:strVal val="0-#ppt_w/2"/>
                                          </p:val>
                                        </p:tav>
                                        <p:tav tm="100000">
                                          <p:val>
                                            <p:strVal val="#ppt_x"/>
                                          </p:val>
                                        </p:tav>
                                      </p:tavLst>
                                    </p:anim>
                                    <p:anim calcmode="lin" valueType="num">
                                      <p:cBhvr additive="base">
                                        <p:cTn id="33" dur="400" fill="hold"/>
                                        <p:tgtEl>
                                          <p:spTgt spid="42006"/>
                                        </p:tgtEl>
                                        <p:attrNameLst>
                                          <p:attrName>ppt_y</p:attrName>
                                        </p:attrNameLst>
                                      </p:cBhvr>
                                      <p:tavLst>
                                        <p:tav tm="0">
                                          <p:val>
                                            <p:strVal val="#ppt_y"/>
                                          </p:val>
                                        </p:tav>
                                        <p:tav tm="100000">
                                          <p:val>
                                            <p:strVal val="#ppt_y"/>
                                          </p:val>
                                        </p:tav>
                                      </p:tavLst>
                                    </p:anim>
                                  </p:childTnLst>
                                </p:cTn>
                              </p:par>
                            </p:childTnLst>
                          </p:cTn>
                        </p:par>
                        <p:par>
                          <p:cTn id="34" fill="hold">
                            <p:stCondLst>
                              <p:cond delay="3500"/>
                            </p:stCondLst>
                            <p:childTnLst>
                              <p:par>
                                <p:cTn id="35" presetID="2" presetClass="entr" presetSubtype="2" fill="hold" nodeType="afterEffect">
                                  <p:stCondLst>
                                    <p:cond delay="0"/>
                                  </p:stCondLst>
                                  <p:childTnLst>
                                    <p:set>
                                      <p:cBhvr>
                                        <p:cTn id="36" dur="1" fill="hold">
                                          <p:stCondLst>
                                            <p:cond delay="0"/>
                                          </p:stCondLst>
                                        </p:cTn>
                                        <p:tgtEl>
                                          <p:spTgt spid="42024"/>
                                        </p:tgtEl>
                                        <p:attrNameLst>
                                          <p:attrName>style.visibility</p:attrName>
                                        </p:attrNameLst>
                                      </p:cBhvr>
                                      <p:to>
                                        <p:strVal val="visible"/>
                                      </p:to>
                                    </p:set>
                                    <p:anim calcmode="lin" valueType="num">
                                      <p:cBhvr additive="base">
                                        <p:cTn id="37" dur="400" fill="hold"/>
                                        <p:tgtEl>
                                          <p:spTgt spid="42024"/>
                                        </p:tgtEl>
                                        <p:attrNameLst>
                                          <p:attrName>ppt_x</p:attrName>
                                        </p:attrNameLst>
                                      </p:cBhvr>
                                      <p:tavLst>
                                        <p:tav tm="0">
                                          <p:val>
                                            <p:strVal val="1+#ppt_w/2"/>
                                          </p:val>
                                        </p:tav>
                                        <p:tav tm="100000">
                                          <p:val>
                                            <p:strVal val="#ppt_x"/>
                                          </p:val>
                                        </p:tav>
                                      </p:tavLst>
                                    </p:anim>
                                    <p:anim calcmode="lin" valueType="num">
                                      <p:cBhvr additive="base">
                                        <p:cTn id="38" dur="400" fill="hold"/>
                                        <p:tgtEl>
                                          <p:spTgt spid="42024"/>
                                        </p:tgtEl>
                                        <p:attrNameLst>
                                          <p:attrName>ppt_y</p:attrName>
                                        </p:attrNameLst>
                                      </p:cBhvr>
                                      <p:tavLst>
                                        <p:tav tm="0">
                                          <p:val>
                                            <p:strVal val="#ppt_y"/>
                                          </p:val>
                                        </p:tav>
                                        <p:tav tm="100000">
                                          <p:val>
                                            <p:strVal val="#ppt_y"/>
                                          </p:val>
                                        </p:tav>
                                      </p:tavLst>
                                    </p:anim>
                                  </p:childTnLst>
                                </p:cTn>
                              </p:par>
                            </p:childTnLst>
                          </p:cTn>
                        </p:par>
                        <p:par>
                          <p:cTn id="39" fill="hold">
                            <p:stCondLst>
                              <p:cond delay="4000"/>
                            </p:stCondLst>
                            <p:childTnLst>
                              <p:par>
                                <p:cTn id="40" presetID="2" presetClass="entr" presetSubtype="8" fill="hold" grpId="0" nodeType="afterEffect">
                                  <p:stCondLst>
                                    <p:cond delay="0"/>
                                  </p:stCondLst>
                                  <p:childTnLst>
                                    <p:set>
                                      <p:cBhvr>
                                        <p:cTn id="41" dur="1" fill="hold">
                                          <p:stCondLst>
                                            <p:cond delay="0"/>
                                          </p:stCondLst>
                                        </p:cTn>
                                        <p:tgtEl>
                                          <p:spTgt spid="42033"/>
                                        </p:tgtEl>
                                        <p:attrNameLst>
                                          <p:attrName>style.visibility</p:attrName>
                                        </p:attrNameLst>
                                      </p:cBhvr>
                                      <p:to>
                                        <p:strVal val="visible"/>
                                      </p:to>
                                    </p:set>
                                    <p:anim calcmode="lin" valueType="num">
                                      <p:cBhvr additive="base">
                                        <p:cTn id="42" dur="300" fill="hold"/>
                                        <p:tgtEl>
                                          <p:spTgt spid="42033"/>
                                        </p:tgtEl>
                                        <p:attrNameLst>
                                          <p:attrName>ppt_x</p:attrName>
                                        </p:attrNameLst>
                                      </p:cBhvr>
                                      <p:tavLst>
                                        <p:tav tm="0">
                                          <p:val>
                                            <p:strVal val="0-#ppt_w/2"/>
                                          </p:val>
                                        </p:tav>
                                        <p:tav tm="100000">
                                          <p:val>
                                            <p:strVal val="#ppt_x"/>
                                          </p:val>
                                        </p:tav>
                                      </p:tavLst>
                                    </p:anim>
                                    <p:anim calcmode="lin" valueType="num">
                                      <p:cBhvr additive="base">
                                        <p:cTn id="43" dur="300" fill="hold"/>
                                        <p:tgtEl>
                                          <p:spTgt spid="42033"/>
                                        </p:tgtEl>
                                        <p:attrNameLst>
                                          <p:attrName>ppt_y</p:attrName>
                                        </p:attrNameLst>
                                      </p:cBhvr>
                                      <p:tavLst>
                                        <p:tav tm="0">
                                          <p:val>
                                            <p:strVal val="#ppt_y"/>
                                          </p:val>
                                        </p:tav>
                                        <p:tav tm="100000">
                                          <p:val>
                                            <p:strVal val="#ppt_y"/>
                                          </p:val>
                                        </p:tav>
                                      </p:tavLst>
                                    </p:anim>
                                  </p:childTnLst>
                                </p:cTn>
                              </p:par>
                            </p:childTnLst>
                          </p:cTn>
                        </p:par>
                        <p:par>
                          <p:cTn id="44" fill="hold">
                            <p:stCondLst>
                              <p:cond delay="4500"/>
                            </p:stCondLst>
                            <p:childTnLst>
                              <p:par>
                                <p:cTn id="45" presetID="2" presetClass="entr" presetSubtype="2" fill="hold" grpId="0" nodeType="afterEffect">
                                  <p:stCondLst>
                                    <p:cond delay="0"/>
                                  </p:stCondLst>
                                  <p:childTnLst>
                                    <p:set>
                                      <p:cBhvr>
                                        <p:cTn id="46" dur="1" fill="hold">
                                          <p:stCondLst>
                                            <p:cond delay="0"/>
                                          </p:stCondLst>
                                        </p:cTn>
                                        <p:tgtEl>
                                          <p:spTgt spid="42035"/>
                                        </p:tgtEl>
                                        <p:attrNameLst>
                                          <p:attrName>style.visibility</p:attrName>
                                        </p:attrNameLst>
                                      </p:cBhvr>
                                      <p:to>
                                        <p:strVal val="visible"/>
                                      </p:to>
                                    </p:set>
                                    <p:anim calcmode="lin" valueType="num">
                                      <p:cBhvr additive="base">
                                        <p:cTn id="47" dur="300" fill="hold"/>
                                        <p:tgtEl>
                                          <p:spTgt spid="42035"/>
                                        </p:tgtEl>
                                        <p:attrNameLst>
                                          <p:attrName>ppt_x</p:attrName>
                                        </p:attrNameLst>
                                      </p:cBhvr>
                                      <p:tavLst>
                                        <p:tav tm="0">
                                          <p:val>
                                            <p:strVal val="1+#ppt_w/2"/>
                                          </p:val>
                                        </p:tav>
                                        <p:tav tm="100000">
                                          <p:val>
                                            <p:strVal val="#ppt_x"/>
                                          </p:val>
                                        </p:tav>
                                      </p:tavLst>
                                    </p:anim>
                                    <p:anim calcmode="lin" valueType="num">
                                      <p:cBhvr additive="base">
                                        <p:cTn id="48" dur="300" fill="hold"/>
                                        <p:tgtEl>
                                          <p:spTgt spid="42035"/>
                                        </p:tgtEl>
                                        <p:attrNameLst>
                                          <p:attrName>ppt_y</p:attrName>
                                        </p:attrNameLst>
                                      </p:cBhvr>
                                      <p:tavLst>
                                        <p:tav tm="0">
                                          <p:val>
                                            <p:strVal val="#ppt_y"/>
                                          </p:val>
                                        </p:tav>
                                        <p:tav tm="100000">
                                          <p:val>
                                            <p:strVal val="#ppt_y"/>
                                          </p:val>
                                        </p:tav>
                                      </p:tavLst>
                                    </p:anim>
                                  </p:childTnLst>
                                </p:cTn>
                              </p:par>
                            </p:childTnLst>
                          </p:cTn>
                        </p:par>
                        <p:par>
                          <p:cTn id="49" fill="hold">
                            <p:stCondLst>
                              <p:cond delay="5000"/>
                            </p:stCondLst>
                            <p:childTnLst>
                              <p:par>
                                <p:cTn id="50" presetID="2" presetClass="entr" presetSubtype="8" fill="hold" grpId="0" nodeType="afterEffect">
                                  <p:stCondLst>
                                    <p:cond delay="0"/>
                                  </p:stCondLst>
                                  <p:childTnLst>
                                    <p:set>
                                      <p:cBhvr>
                                        <p:cTn id="51" dur="1" fill="hold">
                                          <p:stCondLst>
                                            <p:cond delay="0"/>
                                          </p:stCondLst>
                                        </p:cTn>
                                        <p:tgtEl>
                                          <p:spTgt spid="42034"/>
                                        </p:tgtEl>
                                        <p:attrNameLst>
                                          <p:attrName>style.visibility</p:attrName>
                                        </p:attrNameLst>
                                      </p:cBhvr>
                                      <p:to>
                                        <p:strVal val="visible"/>
                                      </p:to>
                                    </p:set>
                                    <p:anim calcmode="lin" valueType="num">
                                      <p:cBhvr additive="base">
                                        <p:cTn id="52" dur="300" fill="hold"/>
                                        <p:tgtEl>
                                          <p:spTgt spid="42034"/>
                                        </p:tgtEl>
                                        <p:attrNameLst>
                                          <p:attrName>ppt_x</p:attrName>
                                        </p:attrNameLst>
                                      </p:cBhvr>
                                      <p:tavLst>
                                        <p:tav tm="0">
                                          <p:val>
                                            <p:strVal val="0-#ppt_w/2"/>
                                          </p:val>
                                        </p:tav>
                                        <p:tav tm="100000">
                                          <p:val>
                                            <p:strVal val="#ppt_x"/>
                                          </p:val>
                                        </p:tav>
                                      </p:tavLst>
                                    </p:anim>
                                    <p:anim calcmode="lin" valueType="num">
                                      <p:cBhvr additive="base">
                                        <p:cTn id="53" dur="300" fill="hold"/>
                                        <p:tgtEl>
                                          <p:spTgt spid="42034"/>
                                        </p:tgtEl>
                                        <p:attrNameLst>
                                          <p:attrName>ppt_y</p:attrName>
                                        </p:attrNameLst>
                                      </p:cBhvr>
                                      <p:tavLst>
                                        <p:tav tm="0">
                                          <p:val>
                                            <p:strVal val="#ppt_y"/>
                                          </p:val>
                                        </p:tav>
                                        <p:tav tm="100000">
                                          <p:val>
                                            <p:strVal val="#ppt_y"/>
                                          </p:val>
                                        </p:tav>
                                      </p:tavLst>
                                    </p:anim>
                                  </p:childTnLst>
                                </p:cTn>
                              </p:par>
                            </p:childTnLst>
                          </p:cTn>
                        </p:par>
                        <p:par>
                          <p:cTn id="54" fill="hold">
                            <p:stCondLst>
                              <p:cond delay="5500"/>
                            </p:stCondLst>
                            <p:childTnLst>
                              <p:par>
                                <p:cTn id="55" presetID="2" presetClass="entr" presetSubtype="2" fill="hold" grpId="0" nodeType="afterEffect">
                                  <p:stCondLst>
                                    <p:cond delay="0"/>
                                  </p:stCondLst>
                                  <p:childTnLst>
                                    <p:set>
                                      <p:cBhvr>
                                        <p:cTn id="56" dur="1" fill="hold">
                                          <p:stCondLst>
                                            <p:cond delay="0"/>
                                          </p:stCondLst>
                                        </p:cTn>
                                        <p:tgtEl>
                                          <p:spTgt spid="42036"/>
                                        </p:tgtEl>
                                        <p:attrNameLst>
                                          <p:attrName>style.visibility</p:attrName>
                                        </p:attrNameLst>
                                      </p:cBhvr>
                                      <p:to>
                                        <p:strVal val="visible"/>
                                      </p:to>
                                    </p:set>
                                    <p:anim calcmode="lin" valueType="num">
                                      <p:cBhvr additive="base">
                                        <p:cTn id="57" dur="300" fill="hold"/>
                                        <p:tgtEl>
                                          <p:spTgt spid="42036"/>
                                        </p:tgtEl>
                                        <p:attrNameLst>
                                          <p:attrName>ppt_x</p:attrName>
                                        </p:attrNameLst>
                                      </p:cBhvr>
                                      <p:tavLst>
                                        <p:tav tm="0">
                                          <p:val>
                                            <p:strVal val="1+#ppt_w/2"/>
                                          </p:val>
                                        </p:tav>
                                        <p:tav tm="100000">
                                          <p:val>
                                            <p:strVal val="#ppt_x"/>
                                          </p:val>
                                        </p:tav>
                                      </p:tavLst>
                                    </p:anim>
                                    <p:anim calcmode="lin" valueType="num">
                                      <p:cBhvr additive="base">
                                        <p:cTn id="58" dur="300" fill="hold"/>
                                        <p:tgtEl>
                                          <p:spTgt spid="420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33" grpId="0" autoUpdateAnimBg="0"/>
      <p:bldP spid="42034" grpId="0" autoUpdateAnimBg="0"/>
      <p:bldP spid="42035" grpId="0" autoUpdateAnimBg="0"/>
      <p:bldP spid="42036"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矩形 45"/>
          <p:cNvSpPr/>
          <p:nvPr/>
        </p:nvSpPr>
        <p:spPr>
          <a:xfrm>
            <a:off x="899270" y="1327379"/>
            <a:ext cx="1319071" cy="1324941"/>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67112" tIns="33556" rIns="67112" bIns="33556" rtlCol="0" anchor="ctr"/>
          <a:lstStyle/>
          <a:p>
            <a:pPr algn="ctr"/>
            <a:endParaRPr lang="zh-CN" altLang="en-US" sz="1600"/>
          </a:p>
        </p:txBody>
      </p:sp>
      <p:sp>
        <p:nvSpPr>
          <p:cNvPr id="47" name="矩形 46"/>
          <p:cNvSpPr/>
          <p:nvPr/>
        </p:nvSpPr>
        <p:spPr>
          <a:xfrm>
            <a:off x="899270" y="2652320"/>
            <a:ext cx="1319071" cy="7949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112" tIns="33556" rIns="67112" bIns="33556" rtlCol="0" anchor="ctr"/>
          <a:lstStyle/>
          <a:p>
            <a:pPr algn="ct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rPr>
              <a:t>点击添加标题</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endParaRPr>
          </a:p>
          <a:p>
            <a:pPr algn="ct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rPr>
              <a:t>点击添加标题</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endParaRPr>
          </a:p>
        </p:txBody>
      </p:sp>
      <p:sp>
        <p:nvSpPr>
          <p:cNvPr id="48" name="矩形 47"/>
          <p:cNvSpPr/>
          <p:nvPr/>
        </p:nvSpPr>
        <p:spPr>
          <a:xfrm>
            <a:off x="2389820" y="1327379"/>
            <a:ext cx="1319071" cy="132494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112" tIns="33556" rIns="67112" bIns="33556" rtlCol="0" anchor="ctr"/>
          <a:lstStyle/>
          <a:p>
            <a:pPr algn="ctr"/>
            <a:endParaRPr lang="zh-CN" altLang="en-US" sz="1600"/>
          </a:p>
        </p:txBody>
      </p:sp>
      <p:sp>
        <p:nvSpPr>
          <p:cNvPr id="49" name="矩形 48"/>
          <p:cNvSpPr/>
          <p:nvPr/>
        </p:nvSpPr>
        <p:spPr>
          <a:xfrm>
            <a:off x="2389820" y="2652320"/>
            <a:ext cx="1319071" cy="7949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112" tIns="33556" rIns="67112" bIns="33556" rtlCol="0" anchor="ctr"/>
          <a:lstStyle/>
          <a:p>
            <a:pPr algn="ctr"/>
            <a:r>
              <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rPr>
              <a:t>点击添加标题</a:t>
            </a:r>
            <a:endPar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endParaRPr>
          </a:p>
          <a:p>
            <a:pPr algn="ctr"/>
            <a:r>
              <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rPr>
              <a:t>点击添加标题</a:t>
            </a:r>
            <a:endPar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endParaRPr>
          </a:p>
        </p:txBody>
      </p:sp>
      <p:sp>
        <p:nvSpPr>
          <p:cNvPr id="50" name="矩形 49"/>
          <p:cNvSpPr/>
          <p:nvPr/>
        </p:nvSpPr>
        <p:spPr>
          <a:xfrm>
            <a:off x="3880371" y="1327379"/>
            <a:ext cx="1319071" cy="1324941"/>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67112" tIns="33556" rIns="67112" bIns="33556" rtlCol="0" anchor="ctr"/>
          <a:lstStyle/>
          <a:p>
            <a:pPr algn="ctr"/>
            <a:endParaRPr lang="zh-CN" altLang="en-US" sz="1600"/>
          </a:p>
        </p:txBody>
      </p:sp>
      <p:sp>
        <p:nvSpPr>
          <p:cNvPr id="51" name="矩形 50"/>
          <p:cNvSpPr/>
          <p:nvPr/>
        </p:nvSpPr>
        <p:spPr>
          <a:xfrm>
            <a:off x="3880371" y="2652320"/>
            <a:ext cx="1319071" cy="7949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112" tIns="33556" rIns="67112" bIns="33556" rtlCol="0" anchor="ctr"/>
          <a:lstStyle/>
          <a:p>
            <a:pPr algn="ctr"/>
            <a:r>
              <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rPr>
              <a:t>点击添加标题</a:t>
            </a:r>
            <a:endPar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endParaRPr>
          </a:p>
          <a:p>
            <a:pPr algn="ctr"/>
            <a:r>
              <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rPr>
              <a:t>点击添加标题</a:t>
            </a:r>
            <a:endPar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endParaRPr>
          </a:p>
        </p:txBody>
      </p:sp>
      <p:sp>
        <p:nvSpPr>
          <p:cNvPr id="52" name="矩形 51"/>
          <p:cNvSpPr/>
          <p:nvPr/>
        </p:nvSpPr>
        <p:spPr>
          <a:xfrm>
            <a:off x="5370923" y="1327379"/>
            <a:ext cx="1319071" cy="132494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112" tIns="33556" rIns="67112" bIns="33556" rtlCol="0" anchor="ctr"/>
          <a:lstStyle/>
          <a:p>
            <a:pPr algn="ctr"/>
            <a:endParaRPr lang="zh-CN" altLang="en-US" sz="1600"/>
          </a:p>
        </p:txBody>
      </p:sp>
      <p:sp>
        <p:nvSpPr>
          <p:cNvPr id="53" name="矩形 52"/>
          <p:cNvSpPr/>
          <p:nvPr/>
        </p:nvSpPr>
        <p:spPr>
          <a:xfrm>
            <a:off x="5370923" y="2652320"/>
            <a:ext cx="1319071" cy="7949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112" tIns="33556" rIns="67112" bIns="33556" rtlCol="0" anchor="ctr"/>
          <a:lstStyle/>
          <a:p>
            <a:pPr algn="ctr"/>
            <a:r>
              <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rPr>
              <a:t>点击添加标题</a:t>
            </a:r>
            <a:endPar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endParaRPr>
          </a:p>
          <a:p>
            <a:pPr algn="ctr"/>
            <a:r>
              <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rPr>
              <a:t>点击添加标题</a:t>
            </a:r>
            <a:endPar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endParaRPr>
          </a:p>
        </p:txBody>
      </p:sp>
      <p:sp>
        <p:nvSpPr>
          <p:cNvPr id="54" name="矩形 53"/>
          <p:cNvSpPr/>
          <p:nvPr/>
        </p:nvSpPr>
        <p:spPr>
          <a:xfrm>
            <a:off x="6861472" y="1327379"/>
            <a:ext cx="1319071" cy="13249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112" tIns="33556" rIns="67112" bIns="33556" rtlCol="0" anchor="ctr"/>
          <a:lstStyle/>
          <a:p>
            <a:pPr algn="ctr"/>
            <a:endParaRPr lang="zh-CN" altLang="en-US" sz="1600"/>
          </a:p>
        </p:txBody>
      </p:sp>
      <p:sp>
        <p:nvSpPr>
          <p:cNvPr id="55" name="矩形 54"/>
          <p:cNvSpPr/>
          <p:nvPr/>
        </p:nvSpPr>
        <p:spPr>
          <a:xfrm>
            <a:off x="6861472" y="2652320"/>
            <a:ext cx="1319071" cy="79496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112" tIns="33556" rIns="67112" bIns="33556" rtlCol="0" anchor="ctr"/>
          <a:lstStyle/>
          <a:p>
            <a:pPr algn="ct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rPr>
              <a:t>点击添加标题</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endParaRPr>
          </a:p>
          <a:p>
            <a:pPr algn="ct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rPr>
              <a:t>点击添加标题</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endParaRPr>
          </a:p>
        </p:txBody>
      </p:sp>
      <p:grpSp>
        <p:nvGrpSpPr>
          <p:cNvPr id="56" name="组合 55"/>
          <p:cNvGrpSpPr/>
          <p:nvPr/>
        </p:nvGrpSpPr>
        <p:grpSpPr>
          <a:xfrm>
            <a:off x="1321568" y="1486371"/>
            <a:ext cx="474478" cy="612629"/>
            <a:chOff x="3095876" y="2479873"/>
            <a:chExt cx="366231" cy="470769"/>
          </a:xfrm>
        </p:grpSpPr>
        <p:sp>
          <p:nvSpPr>
            <p:cNvPr id="57" name="Freeform 108"/>
            <p:cNvSpPr/>
            <p:nvPr/>
          </p:nvSpPr>
          <p:spPr bwMode="auto">
            <a:xfrm flipH="1">
              <a:off x="3095876" y="2898027"/>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1195">
                <a:defRPr/>
              </a:pPr>
              <a:endParaRPr lang="zh-CN" altLang="en-US" sz="1200">
                <a:solidFill>
                  <a:sysClr val="windowText" lastClr="000000"/>
                </a:solidFill>
                <a:latin typeface="Calibri" panose="020F0502020204030204"/>
                <a:ea typeface="宋体" panose="02010600030101010101" pitchFamily="2" charset="-122"/>
              </a:endParaRPr>
            </a:p>
          </p:txBody>
        </p:sp>
        <p:sp>
          <p:nvSpPr>
            <p:cNvPr id="58" name="Freeform 109"/>
            <p:cNvSpPr>
              <a:spLocks noEditPoints="1"/>
            </p:cNvSpPr>
            <p:nvPr/>
          </p:nvSpPr>
          <p:spPr bwMode="auto">
            <a:xfrm flipH="1">
              <a:off x="3095876" y="2479873"/>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1195">
                <a:defRPr/>
              </a:pPr>
              <a:endParaRPr lang="zh-CN" altLang="en-US" sz="1200">
                <a:solidFill>
                  <a:sysClr val="windowText" lastClr="000000"/>
                </a:solidFill>
                <a:latin typeface="Calibri" panose="020F0502020204030204"/>
                <a:ea typeface="宋体" panose="02010600030101010101" pitchFamily="2" charset="-122"/>
              </a:endParaRPr>
            </a:p>
          </p:txBody>
        </p:sp>
        <p:sp>
          <p:nvSpPr>
            <p:cNvPr id="59" name="Rectangle 110"/>
            <p:cNvSpPr>
              <a:spLocks noChangeArrowheads="1"/>
            </p:cNvSpPr>
            <p:nvPr/>
          </p:nvSpPr>
          <p:spPr bwMode="auto">
            <a:xfrm flipH="1">
              <a:off x="3095876" y="2741565"/>
              <a:ext cx="51923" cy="519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1195">
                <a:defRPr/>
              </a:pPr>
              <a:endParaRPr lang="zh-CN" altLang="en-US" sz="1200">
                <a:solidFill>
                  <a:sysClr val="windowText" lastClr="000000"/>
                </a:solidFill>
                <a:latin typeface="Calibri" panose="020F0502020204030204"/>
                <a:ea typeface="宋体" panose="02010600030101010101" pitchFamily="2" charset="-122"/>
              </a:endParaRPr>
            </a:p>
          </p:txBody>
        </p:sp>
        <p:sp>
          <p:nvSpPr>
            <p:cNvPr id="60" name="Rectangle 111"/>
            <p:cNvSpPr>
              <a:spLocks noChangeArrowheads="1"/>
            </p:cNvSpPr>
            <p:nvPr/>
          </p:nvSpPr>
          <p:spPr bwMode="auto">
            <a:xfrm flipH="1">
              <a:off x="3095876" y="2819796"/>
              <a:ext cx="51923" cy="526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1195">
                <a:defRPr/>
              </a:pPr>
              <a:endParaRPr lang="zh-CN" altLang="en-US" sz="1200">
                <a:solidFill>
                  <a:sysClr val="windowText" lastClr="000000"/>
                </a:solidFill>
                <a:latin typeface="Calibri" panose="020F0502020204030204"/>
                <a:ea typeface="宋体" panose="02010600030101010101" pitchFamily="2" charset="-122"/>
              </a:endParaRPr>
            </a:p>
          </p:txBody>
        </p:sp>
      </p:grpSp>
      <p:sp>
        <p:nvSpPr>
          <p:cNvPr id="61" name="Freeform 64"/>
          <p:cNvSpPr>
            <a:spLocks noEditPoints="1"/>
          </p:cNvSpPr>
          <p:nvPr/>
        </p:nvSpPr>
        <p:spPr bwMode="auto">
          <a:xfrm flipH="1">
            <a:off x="2722766" y="1520727"/>
            <a:ext cx="653181" cy="543916"/>
          </a:xfrm>
          <a:custGeom>
            <a:avLst/>
            <a:gdLst>
              <a:gd name="T0" fmla="*/ 188 w 308"/>
              <a:gd name="T1" fmla="*/ 19 h 256"/>
              <a:gd name="T2" fmla="*/ 154 w 308"/>
              <a:gd name="T3" fmla="*/ 0 h 256"/>
              <a:gd name="T4" fmla="*/ 120 w 308"/>
              <a:gd name="T5" fmla="*/ 19 h 256"/>
              <a:gd name="T6" fmla="*/ 8 w 308"/>
              <a:gd name="T7" fmla="*/ 195 h 256"/>
              <a:gd name="T8" fmla="*/ 7 w 308"/>
              <a:gd name="T9" fmla="*/ 235 h 256"/>
              <a:gd name="T10" fmla="*/ 42 w 308"/>
              <a:gd name="T11" fmla="*/ 256 h 256"/>
              <a:gd name="T12" fmla="*/ 266 w 308"/>
              <a:gd name="T13" fmla="*/ 256 h 256"/>
              <a:gd name="T14" fmla="*/ 301 w 308"/>
              <a:gd name="T15" fmla="*/ 235 h 256"/>
              <a:gd name="T16" fmla="*/ 300 w 308"/>
              <a:gd name="T17" fmla="*/ 195 h 256"/>
              <a:gd name="T18" fmla="*/ 188 w 308"/>
              <a:gd name="T19" fmla="*/ 19 h 256"/>
              <a:gd name="T20" fmla="*/ 154 w 308"/>
              <a:gd name="T21" fmla="*/ 216 h 256"/>
              <a:gd name="T22" fmla="*/ 138 w 308"/>
              <a:gd name="T23" fmla="*/ 200 h 256"/>
              <a:gd name="T24" fmla="*/ 154 w 308"/>
              <a:gd name="T25" fmla="*/ 184 h 256"/>
              <a:gd name="T26" fmla="*/ 170 w 308"/>
              <a:gd name="T27" fmla="*/ 200 h 256"/>
              <a:gd name="T28" fmla="*/ 154 w 308"/>
              <a:gd name="T29" fmla="*/ 216 h 256"/>
              <a:gd name="T30" fmla="*/ 170 w 308"/>
              <a:gd name="T31" fmla="*/ 152 h 256"/>
              <a:gd name="T32" fmla="*/ 154 w 308"/>
              <a:gd name="T33" fmla="*/ 168 h 256"/>
              <a:gd name="T34" fmla="*/ 138 w 308"/>
              <a:gd name="T35" fmla="*/ 152 h 256"/>
              <a:gd name="T36" fmla="*/ 138 w 308"/>
              <a:gd name="T37" fmla="*/ 96 h 256"/>
              <a:gd name="T38" fmla="*/ 154 w 308"/>
              <a:gd name="T39" fmla="*/ 80 h 256"/>
              <a:gd name="T40" fmla="*/ 170 w 308"/>
              <a:gd name="T41" fmla="*/ 96 h 256"/>
              <a:gd name="T42" fmla="*/ 170 w 308"/>
              <a:gd name="T43" fmla="*/ 15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8" h="256">
                <a:moveTo>
                  <a:pt x="188" y="19"/>
                </a:moveTo>
                <a:cubicBezTo>
                  <a:pt x="180" y="7"/>
                  <a:pt x="168" y="0"/>
                  <a:pt x="154" y="0"/>
                </a:cubicBezTo>
                <a:cubicBezTo>
                  <a:pt x="140" y="0"/>
                  <a:pt x="128" y="7"/>
                  <a:pt x="120" y="19"/>
                </a:cubicBezTo>
                <a:cubicBezTo>
                  <a:pt x="8" y="195"/>
                  <a:pt x="8" y="195"/>
                  <a:pt x="8" y="195"/>
                </a:cubicBezTo>
                <a:cubicBezTo>
                  <a:pt x="0" y="207"/>
                  <a:pt x="0" y="222"/>
                  <a:pt x="7" y="235"/>
                </a:cubicBezTo>
                <a:cubicBezTo>
                  <a:pt x="14" y="248"/>
                  <a:pt x="27" y="256"/>
                  <a:pt x="42" y="256"/>
                </a:cubicBezTo>
                <a:cubicBezTo>
                  <a:pt x="266" y="256"/>
                  <a:pt x="266" y="256"/>
                  <a:pt x="266" y="256"/>
                </a:cubicBezTo>
                <a:cubicBezTo>
                  <a:pt x="281" y="256"/>
                  <a:pt x="294" y="248"/>
                  <a:pt x="301" y="235"/>
                </a:cubicBezTo>
                <a:cubicBezTo>
                  <a:pt x="308" y="222"/>
                  <a:pt x="308" y="207"/>
                  <a:pt x="300" y="195"/>
                </a:cubicBezTo>
                <a:lnTo>
                  <a:pt x="188" y="19"/>
                </a:lnTo>
                <a:close/>
                <a:moveTo>
                  <a:pt x="154" y="216"/>
                </a:moveTo>
                <a:cubicBezTo>
                  <a:pt x="145" y="216"/>
                  <a:pt x="138" y="209"/>
                  <a:pt x="138" y="200"/>
                </a:cubicBezTo>
                <a:cubicBezTo>
                  <a:pt x="138" y="191"/>
                  <a:pt x="145" y="184"/>
                  <a:pt x="154" y="184"/>
                </a:cubicBezTo>
                <a:cubicBezTo>
                  <a:pt x="163" y="184"/>
                  <a:pt x="170" y="191"/>
                  <a:pt x="170" y="200"/>
                </a:cubicBezTo>
                <a:cubicBezTo>
                  <a:pt x="170" y="209"/>
                  <a:pt x="163" y="216"/>
                  <a:pt x="154" y="216"/>
                </a:cubicBezTo>
                <a:close/>
                <a:moveTo>
                  <a:pt x="170" y="152"/>
                </a:moveTo>
                <a:cubicBezTo>
                  <a:pt x="170" y="161"/>
                  <a:pt x="163" y="168"/>
                  <a:pt x="154" y="168"/>
                </a:cubicBezTo>
                <a:cubicBezTo>
                  <a:pt x="145" y="168"/>
                  <a:pt x="138" y="161"/>
                  <a:pt x="138" y="152"/>
                </a:cubicBezTo>
                <a:cubicBezTo>
                  <a:pt x="138" y="96"/>
                  <a:pt x="138" y="96"/>
                  <a:pt x="138" y="96"/>
                </a:cubicBezTo>
                <a:cubicBezTo>
                  <a:pt x="138" y="87"/>
                  <a:pt x="145" y="80"/>
                  <a:pt x="154" y="80"/>
                </a:cubicBezTo>
                <a:cubicBezTo>
                  <a:pt x="163" y="80"/>
                  <a:pt x="170" y="87"/>
                  <a:pt x="170" y="96"/>
                </a:cubicBezTo>
                <a:lnTo>
                  <a:pt x="170" y="15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7112" tIns="33556" rIns="67112" bIns="33556"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1195">
              <a:defRPr/>
            </a:pPr>
            <a:endParaRPr lang="zh-CN" altLang="en-US" sz="1200">
              <a:solidFill>
                <a:sysClr val="windowText" lastClr="000000"/>
              </a:solidFill>
              <a:latin typeface="Calibri" panose="020F0502020204030204"/>
              <a:ea typeface="宋体" panose="02010600030101010101" pitchFamily="2" charset="-122"/>
            </a:endParaRPr>
          </a:p>
        </p:txBody>
      </p:sp>
      <p:grpSp>
        <p:nvGrpSpPr>
          <p:cNvPr id="62" name="组合 61"/>
          <p:cNvGrpSpPr/>
          <p:nvPr/>
        </p:nvGrpSpPr>
        <p:grpSpPr>
          <a:xfrm>
            <a:off x="4336029" y="1494641"/>
            <a:ext cx="407755" cy="596090"/>
            <a:chOff x="5690315" y="3674507"/>
            <a:chExt cx="314729" cy="458061"/>
          </a:xfrm>
        </p:grpSpPr>
        <p:sp>
          <p:nvSpPr>
            <p:cNvPr id="63" name="Freeform 36"/>
            <p:cNvSpPr/>
            <p:nvPr/>
          </p:nvSpPr>
          <p:spPr bwMode="auto">
            <a:xfrm flipH="1">
              <a:off x="5782528" y="4054387"/>
              <a:ext cx="130302" cy="78181"/>
            </a:xfrm>
            <a:custGeom>
              <a:avLst/>
              <a:gdLst>
                <a:gd name="T0" fmla="*/ 73 w 80"/>
                <a:gd name="T1" fmla="*/ 2 h 48"/>
                <a:gd name="T2" fmla="*/ 44 w 80"/>
                <a:gd name="T3" fmla="*/ 8 h 48"/>
                <a:gd name="T4" fmla="*/ 40 w 80"/>
                <a:gd name="T5" fmla="*/ 8 h 48"/>
                <a:gd name="T6" fmla="*/ 36 w 80"/>
                <a:gd name="T7" fmla="*/ 8 h 48"/>
                <a:gd name="T8" fmla="*/ 7 w 80"/>
                <a:gd name="T9" fmla="*/ 2 h 48"/>
                <a:gd name="T10" fmla="*/ 0 w 80"/>
                <a:gd name="T11" fmla="*/ 0 h 48"/>
                <a:gd name="T12" fmla="*/ 0 w 80"/>
                <a:gd name="T13" fmla="*/ 0 h 48"/>
                <a:gd name="T14" fmla="*/ 40 w 80"/>
                <a:gd name="T15" fmla="*/ 48 h 48"/>
                <a:gd name="T16" fmla="*/ 80 w 80"/>
                <a:gd name="T17" fmla="*/ 0 h 48"/>
                <a:gd name="T18" fmla="*/ 80 w 80"/>
                <a:gd name="T19" fmla="*/ 0 h 48"/>
                <a:gd name="T20" fmla="*/ 73 w 80"/>
                <a:gd name="T21"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48">
                  <a:moveTo>
                    <a:pt x="73" y="2"/>
                  </a:moveTo>
                  <a:cubicBezTo>
                    <a:pt x="65" y="5"/>
                    <a:pt x="55" y="7"/>
                    <a:pt x="44" y="8"/>
                  </a:cubicBezTo>
                  <a:cubicBezTo>
                    <a:pt x="42" y="8"/>
                    <a:pt x="41" y="8"/>
                    <a:pt x="40" y="8"/>
                  </a:cubicBezTo>
                  <a:cubicBezTo>
                    <a:pt x="39" y="8"/>
                    <a:pt x="38" y="8"/>
                    <a:pt x="36" y="8"/>
                  </a:cubicBezTo>
                  <a:cubicBezTo>
                    <a:pt x="25" y="7"/>
                    <a:pt x="15" y="5"/>
                    <a:pt x="7" y="2"/>
                  </a:cubicBezTo>
                  <a:cubicBezTo>
                    <a:pt x="3" y="1"/>
                    <a:pt x="0" y="0"/>
                    <a:pt x="0" y="0"/>
                  </a:cubicBezTo>
                  <a:cubicBezTo>
                    <a:pt x="0" y="0"/>
                    <a:pt x="0" y="0"/>
                    <a:pt x="0" y="0"/>
                  </a:cubicBezTo>
                  <a:cubicBezTo>
                    <a:pt x="0" y="27"/>
                    <a:pt x="13" y="48"/>
                    <a:pt x="40" y="48"/>
                  </a:cubicBezTo>
                  <a:cubicBezTo>
                    <a:pt x="67" y="48"/>
                    <a:pt x="80" y="27"/>
                    <a:pt x="80" y="0"/>
                  </a:cubicBezTo>
                  <a:cubicBezTo>
                    <a:pt x="80" y="0"/>
                    <a:pt x="80" y="0"/>
                    <a:pt x="80" y="0"/>
                  </a:cubicBezTo>
                  <a:cubicBezTo>
                    <a:pt x="80" y="0"/>
                    <a:pt x="77" y="1"/>
                    <a:pt x="73"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1195">
                <a:defRPr/>
              </a:pPr>
              <a:endParaRPr lang="zh-CN" altLang="en-US" sz="1200">
                <a:solidFill>
                  <a:sysClr val="windowText" lastClr="000000"/>
                </a:solidFill>
                <a:latin typeface="Calibri" panose="020F0502020204030204"/>
                <a:ea typeface="宋体" panose="02010600030101010101" pitchFamily="2" charset="-122"/>
              </a:endParaRPr>
            </a:p>
          </p:txBody>
        </p:sp>
        <p:sp>
          <p:nvSpPr>
            <p:cNvPr id="64" name="Freeform 37"/>
            <p:cNvSpPr>
              <a:spLocks noEditPoints="1"/>
            </p:cNvSpPr>
            <p:nvPr/>
          </p:nvSpPr>
          <p:spPr bwMode="auto">
            <a:xfrm flipH="1">
              <a:off x="5690315" y="3674507"/>
              <a:ext cx="314729" cy="366849"/>
            </a:xfrm>
            <a:custGeom>
              <a:avLst/>
              <a:gdLst>
                <a:gd name="T0" fmla="*/ 96 w 192"/>
                <a:gd name="T1" fmla="*/ 0 h 224"/>
                <a:gd name="T2" fmla="*/ 0 w 192"/>
                <a:gd name="T3" fmla="*/ 96 h 224"/>
                <a:gd name="T4" fmla="*/ 48 w 192"/>
                <a:gd name="T5" fmla="*/ 200 h 224"/>
                <a:gd name="T6" fmla="*/ 67 w 192"/>
                <a:gd name="T7" fmla="*/ 219 h 224"/>
                <a:gd name="T8" fmla="*/ 90 w 192"/>
                <a:gd name="T9" fmla="*/ 224 h 224"/>
                <a:gd name="T10" fmla="*/ 96 w 192"/>
                <a:gd name="T11" fmla="*/ 224 h 224"/>
                <a:gd name="T12" fmla="*/ 125 w 192"/>
                <a:gd name="T13" fmla="*/ 218 h 224"/>
                <a:gd name="T14" fmla="*/ 144 w 192"/>
                <a:gd name="T15" fmla="*/ 200 h 224"/>
                <a:gd name="T16" fmla="*/ 192 w 192"/>
                <a:gd name="T17" fmla="*/ 96 h 224"/>
                <a:gd name="T18" fmla="*/ 96 w 192"/>
                <a:gd name="T19" fmla="*/ 0 h 224"/>
                <a:gd name="T20" fmla="*/ 113 w 192"/>
                <a:gd name="T21" fmla="*/ 40 h 224"/>
                <a:gd name="T22" fmla="*/ 31 w 192"/>
                <a:gd name="T23" fmla="*/ 121 h 224"/>
                <a:gd name="T24" fmla="*/ 31 w 192"/>
                <a:gd name="T25" fmla="*/ 128 h 224"/>
                <a:gd name="T26" fmla="*/ 24 w 192"/>
                <a:gd name="T27" fmla="*/ 98 h 224"/>
                <a:gd name="T28" fmla="*/ 99 w 192"/>
                <a:gd name="T29" fmla="*/ 24 h 224"/>
                <a:gd name="T30" fmla="*/ 160 w 192"/>
                <a:gd name="T31" fmla="*/ 54 h 224"/>
                <a:gd name="T32" fmla="*/ 113 w 192"/>
                <a:gd name="T33" fmla="*/ 4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224">
                  <a:moveTo>
                    <a:pt x="96" y="0"/>
                  </a:moveTo>
                  <a:cubicBezTo>
                    <a:pt x="43" y="0"/>
                    <a:pt x="0" y="43"/>
                    <a:pt x="0" y="96"/>
                  </a:cubicBezTo>
                  <a:cubicBezTo>
                    <a:pt x="0" y="144"/>
                    <a:pt x="48" y="184"/>
                    <a:pt x="48" y="200"/>
                  </a:cubicBezTo>
                  <a:cubicBezTo>
                    <a:pt x="48" y="205"/>
                    <a:pt x="54" y="213"/>
                    <a:pt x="67" y="219"/>
                  </a:cubicBezTo>
                  <a:cubicBezTo>
                    <a:pt x="73" y="220"/>
                    <a:pt x="82" y="223"/>
                    <a:pt x="90" y="224"/>
                  </a:cubicBezTo>
                  <a:cubicBezTo>
                    <a:pt x="92" y="224"/>
                    <a:pt x="94" y="224"/>
                    <a:pt x="96" y="224"/>
                  </a:cubicBezTo>
                  <a:cubicBezTo>
                    <a:pt x="103" y="224"/>
                    <a:pt x="113" y="222"/>
                    <a:pt x="125" y="218"/>
                  </a:cubicBezTo>
                  <a:cubicBezTo>
                    <a:pt x="138" y="213"/>
                    <a:pt x="144" y="205"/>
                    <a:pt x="144" y="200"/>
                  </a:cubicBezTo>
                  <a:cubicBezTo>
                    <a:pt x="144" y="184"/>
                    <a:pt x="192" y="144"/>
                    <a:pt x="192" y="96"/>
                  </a:cubicBezTo>
                  <a:cubicBezTo>
                    <a:pt x="192" y="43"/>
                    <a:pt x="149" y="0"/>
                    <a:pt x="96" y="0"/>
                  </a:cubicBezTo>
                  <a:close/>
                  <a:moveTo>
                    <a:pt x="113" y="40"/>
                  </a:moveTo>
                  <a:cubicBezTo>
                    <a:pt x="68" y="40"/>
                    <a:pt x="31" y="76"/>
                    <a:pt x="31" y="121"/>
                  </a:cubicBezTo>
                  <a:cubicBezTo>
                    <a:pt x="31" y="123"/>
                    <a:pt x="31" y="126"/>
                    <a:pt x="31" y="128"/>
                  </a:cubicBezTo>
                  <a:cubicBezTo>
                    <a:pt x="27" y="119"/>
                    <a:pt x="24" y="109"/>
                    <a:pt x="24" y="98"/>
                  </a:cubicBezTo>
                  <a:cubicBezTo>
                    <a:pt x="24" y="57"/>
                    <a:pt x="58" y="24"/>
                    <a:pt x="99" y="24"/>
                  </a:cubicBezTo>
                  <a:cubicBezTo>
                    <a:pt x="124" y="24"/>
                    <a:pt x="146" y="36"/>
                    <a:pt x="160" y="54"/>
                  </a:cubicBezTo>
                  <a:cubicBezTo>
                    <a:pt x="147" y="45"/>
                    <a:pt x="131" y="40"/>
                    <a:pt x="113" y="4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1195">
                <a:defRPr/>
              </a:pPr>
              <a:endParaRPr lang="zh-CN" altLang="en-US" sz="1200">
                <a:solidFill>
                  <a:sysClr val="windowText" lastClr="000000"/>
                </a:solidFill>
                <a:latin typeface="Calibri" panose="020F0502020204030204"/>
                <a:ea typeface="宋体" panose="02010600030101010101" pitchFamily="2" charset="-122"/>
              </a:endParaRPr>
            </a:p>
          </p:txBody>
        </p:sp>
      </p:grpSp>
      <p:sp>
        <p:nvSpPr>
          <p:cNvPr id="65" name="Freeform 9"/>
          <p:cNvSpPr/>
          <p:nvPr/>
        </p:nvSpPr>
        <p:spPr bwMode="auto">
          <a:xfrm flipH="1">
            <a:off x="5691532" y="1579424"/>
            <a:ext cx="677854" cy="426525"/>
          </a:xfrm>
          <a:custGeom>
            <a:avLst/>
            <a:gdLst>
              <a:gd name="T0" fmla="*/ 262 w 320"/>
              <a:gd name="T1" fmla="*/ 70 h 200"/>
              <a:gd name="T2" fmla="*/ 163 w 320"/>
              <a:gd name="T3" fmla="*/ 0 h 200"/>
              <a:gd name="T4" fmla="*/ 63 w 320"/>
              <a:gd name="T5" fmla="*/ 94 h 200"/>
              <a:gd name="T6" fmla="*/ 54 w 320"/>
              <a:gd name="T7" fmla="*/ 93 h 200"/>
              <a:gd name="T8" fmla="*/ 0 w 320"/>
              <a:gd name="T9" fmla="*/ 146 h 200"/>
              <a:gd name="T10" fmla="*/ 43 w 320"/>
              <a:gd name="T11" fmla="*/ 200 h 200"/>
              <a:gd name="T12" fmla="*/ 251 w 320"/>
              <a:gd name="T13" fmla="*/ 200 h 200"/>
              <a:gd name="T14" fmla="*/ 320 w 320"/>
              <a:gd name="T15" fmla="*/ 134 h 200"/>
              <a:gd name="T16" fmla="*/ 262 w 320"/>
              <a:gd name="T17" fmla="*/ 7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00">
                <a:moveTo>
                  <a:pt x="262" y="70"/>
                </a:moveTo>
                <a:cubicBezTo>
                  <a:pt x="249" y="29"/>
                  <a:pt x="209" y="0"/>
                  <a:pt x="163" y="0"/>
                </a:cubicBezTo>
                <a:cubicBezTo>
                  <a:pt x="108" y="0"/>
                  <a:pt x="66" y="41"/>
                  <a:pt x="63" y="94"/>
                </a:cubicBezTo>
                <a:cubicBezTo>
                  <a:pt x="60" y="94"/>
                  <a:pt x="57" y="93"/>
                  <a:pt x="54" y="93"/>
                </a:cubicBezTo>
                <a:cubicBezTo>
                  <a:pt x="24" y="93"/>
                  <a:pt x="0" y="117"/>
                  <a:pt x="0" y="146"/>
                </a:cubicBezTo>
                <a:cubicBezTo>
                  <a:pt x="0" y="171"/>
                  <a:pt x="19" y="195"/>
                  <a:pt x="43" y="200"/>
                </a:cubicBezTo>
                <a:cubicBezTo>
                  <a:pt x="251" y="200"/>
                  <a:pt x="251" y="200"/>
                  <a:pt x="251" y="200"/>
                </a:cubicBezTo>
                <a:cubicBezTo>
                  <a:pt x="287" y="200"/>
                  <a:pt x="320" y="170"/>
                  <a:pt x="320" y="134"/>
                </a:cubicBezTo>
                <a:cubicBezTo>
                  <a:pt x="320" y="101"/>
                  <a:pt x="295" y="74"/>
                  <a:pt x="262" y="7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7112" tIns="33556" rIns="67112" bIns="33556"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1195">
              <a:defRPr/>
            </a:pPr>
            <a:endParaRPr lang="zh-CN" altLang="en-US" sz="1200">
              <a:solidFill>
                <a:sysClr val="windowText" lastClr="000000"/>
              </a:solidFill>
              <a:latin typeface="Calibri" panose="020F0502020204030204"/>
              <a:ea typeface="宋体" panose="02010600030101010101" pitchFamily="2" charset="-122"/>
            </a:endParaRPr>
          </a:p>
        </p:txBody>
      </p:sp>
      <p:grpSp>
        <p:nvGrpSpPr>
          <p:cNvPr id="66" name="组合 65"/>
          <p:cNvGrpSpPr/>
          <p:nvPr/>
        </p:nvGrpSpPr>
        <p:grpSpPr>
          <a:xfrm>
            <a:off x="7232078" y="1520075"/>
            <a:ext cx="577865" cy="545222"/>
            <a:chOff x="1784487" y="2486066"/>
            <a:chExt cx="446032" cy="418971"/>
          </a:xfrm>
          <a:solidFill>
            <a:schemeClr val="tx1">
              <a:lumMod val="65000"/>
              <a:lumOff val="35000"/>
            </a:schemeClr>
          </a:solidFill>
        </p:grpSpPr>
        <p:sp>
          <p:nvSpPr>
            <p:cNvPr id="67" name="Freeform 68"/>
            <p:cNvSpPr/>
            <p:nvPr/>
          </p:nvSpPr>
          <p:spPr bwMode="auto">
            <a:xfrm flipH="1">
              <a:off x="1784487" y="2669491"/>
              <a:ext cx="66153" cy="235546"/>
            </a:xfrm>
            <a:custGeom>
              <a:avLst/>
              <a:gdLst>
                <a:gd name="T0" fmla="*/ 24 w 40"/>
                <a:gd name="T1" fmla="*/ 0 h 144"/>
                <a:gd name="T2" fmla="*/ 0 w 40"/>
                <a:gd name="T3" fmla="*/ 0 h 144"/>
                <a:gd name="T4" fmla="*/ 0 w 40"/>
                <a:gd name="T5" fmla="*/ 100 h 144"/>
                <a:gd name="T6" fmla="*/ 9 w 40"/>
                <a:gd name="T7" fmla="*/ 108 h 144"/>
                <a:gd name="T8" fmla="*/ 9 w 40"/>
                <a:gd name="T9" fmla="*/ 109 h 144"/>
                <a:gd name="T10" fmla="*/ 11 w 40"/>
                <a:gd name="T11" fmla="*/ 111 h 144"/>
                <a:gd name="T12" fmla="*/ 12 w 40"/>
                <a:gd name="T13" fmla="*/ 113 h 144"/>
                <a:gd name="T14" fmla="*/ 13 w 40"/>
                <a:gd name="T15" fmla="*/ 115 h 144"/>
                <a:gd name="T16" fmla="*/ 14 w 40"/>
                <a:gd name="T17" fmla="*/ 117 h 144"/>
                <a:gd name="T18" fmla="*/ 15 w 40"/>
                <a:gd name="T19" fmla="*/ 119 h 144"/>
                <a:gd name="T20" fmla="*/ 15 w 40"/>
                <a:gd name="T21" fmla="*/ 122 h 144"/>
                <a:gd name="T22" fmla="*/ 16 w 40"/>
                <a:gd name="T23" fmla="*/ 123 h 144"/>
                <a:gd name="T24" fmla="*/ 16 w 40"/>
                <a:gd name="T25" fmla="*/ 128 h 144"/>
                <a:gd name="T26" fmla="*/ 15 w 40"/>
                <a:gd name="T27" fmla="*/ 133 h 144"/>
                <a:gd name="T28" fmla="*/ 15 w 40"/>
                <a:gd name="T29" fmla="*/ 136 h 144"/>
                <a:gd name="T30" fmla="*/ 14 w 40"/>
                <a:gd name="T31" fmla="*/ 138 h 144"/>
                <a:gd name="T32" fmla="*/ 12 w 40"/>
                <a:gd name="T33" fmla="*/ 144 h 144"/>
                <a:gd name="T34" fmla="*/ 24 w 40"/>
                <a:gd name="T35" fmla="*/ 144 h 144"/>
                <a:gd name="T36" fmla="*/ 40 w 40"/>
                <a:gd name="T37" fmla="*/ 128 h 144"/>
                <a:gd name="T38" fmla="*/ 40 w 40"/>
                <a:gd name="T39" fmla="*/ 16 h 144"/>
                <a:gd name="T40" fmla="*/ 24 w 40"/>
                <a:gd name="T4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44">
                  <a:moveTo>
                    <a:pt x="24" y="0"/>
                  </a:moveTo>
                  <a:cubicBezTo>
                    <a:pt x="0" y="0"/>
                    <a:pt x="0" y="0"/>
                    <a:pt x="0" y="0"/>
                  </a:cubicBezTo>
                  <a:cubicBezTo>
                    <a:pt x="0" y="100"/>
                    <a:pt x="0" y="100"/>
                    <a:pt x="0" y="100"/>
                  </a:cubicBezTo>
                  <a:cubicBezTo>
                    <a:pt x="3" y="102"/>
                    <a:pt x="6" y="105"/>
                    <a:pt x="9" y="108"/>
                  </a:cubicBezTo>
                  <a:cubicBezTo>
                    <a:pt x="9" y="109"/>
                    <a:pt x="9" y="109"/>
                    <a:pt x="9" y="109"/>
                  </a:cubicBezTo>
                  <a:cubicBezTo>
                    <a:pt x="10" y="109"/>
                    <a:pt x="10" y="110"/>
                    <a:pt x="11" y="111"/>
                  </a:cubicBezTo>
                  <a:cubicBezTo>
                    <a:pt x="11" y="112"/>
                    <a:pt x="12" y="112"/>
                    <a:pt x="12" y="113"/>
                  </a:cubicBezTo>
                  <a:cubicBezTo>
                    <a:pt x="12" y="113"/>
                    <a:pt x="13" y="114"/>
                    <a:pt x="13" y="115"/>
                  </a:cubicBezTo>
                  <a:cubicBezTo>
                    <a:pt x="13" y="115"/>
                    <a:pt x="14" y="116"/>
                    <a:pt x="14" y="117"/>
                  </a:cubicBezTo>
                  <a:cubicBezTo>
                    <a:pt x="14" y="118"/>
                    <a:pt x="14" y="118"/>
                    <a:pt x="15" y="119"/>
                  </a:cubicBezTo>
                  <a:cubicBezTo>
                    <a:pt x="15" y="120"/>
                    <a:pt x="15" y="121"/>
                    <a:pt x="15" y="122"/>
                  </a:cubicBezTo>
                  <a:cubicBezTo>
                    <a:pt x="15" y="122"/>
                    <a:pt x="16" y="123"/>
                    <a:pt x="16" y="123"/>
                  </a:cubicBezTo>
                  <a:cubicBezTo>
                    <a:pt x="16" y="125"/>
                    <a:pt x="16" y="126"/>
                    <a:pt x="16" y="128"/>
                  </a:cubicBezTo>
                  <a:cubicBezTo>
                    <a:pt x="16" y="130"/>
                    <a:pt x="16" y="132"/>
                    <a:pt x="15" y="133"/>
                  </a:cubicBezTo>
                  <a:cubicBezTo>
                    <a:pt x="15" y="134"/>
                    <a:pt x="15" y="135"/>
                    <a:pt x="15" y="136"/>
                  </a:cubicBezTo>
                  <a:cubicBezTo>
                    <a:pt x="15" y="136"/>
                    <a:pt x="15" y="137"/>
                    <a:pt x="14" y="138"/>
                  </a:cubicBezTo>
                  <a:cubicBezTo>
                    <a:pt x="14" y="140"/>
                    <a:pt x="13" y="142"/>
                    <a:pt x="12" y="144"/>
                  </a:cubicBezTo>
                  <a:cubicBezTo>
                    <a:pt x="24" y="144"/>
                    <a:pt x="24" y="144"/>
                    <a:pt x="24" y="144"/>
                  </a:cubicBezTo>
                  <a:cubicBezTo>
                    <a:pt x="33" y="144"/>
                    <a:pt x="40" y="137"/>
                    <a:pt x="40" y="128"/>
                  </a:cubicBezTo>
                  <a:cubicBezTo>
                    <a:pt x="40" y="16"/>
                    <a:pt x="40" y="16"/>
                    <a:pt x="40" y="16"/>
                  </a:cubicBezTo>
                  <a:cubicBezTo>
                    <a:pt x="40" y="7"/>
                    <a:pt x="33"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1195">
                <a:defRPr/>
              </a:pPr>
              <a:endParaRPr lang="zh-CN" altLang="en-US" sz="1200">
                <a:solidFill>
                  <a:sysClr val="windowText" lastClr="000000"/>
                </a:solidFill>
                <a:latin typeface="Calibri" panose="020F0502020204030204"/>
                <a:ea typeface="宋体" panose="02010600030101010101" pitchFamily="2" charset="-122"/>
              </a:endParaRPr>
            </a:p>
          </p:txBody>
        </p:sp>
        <p:sp>
          <p:nvSpPr>
            <p:cNvPr id="68" name="Freeform 69"/>
            <p:cNvSpPr/>
            <p:nvPr/>
          </p:nvSpPr>
          <p:spPr bwMode="auto">
            <a:xfrm flipH="1">
              <a:off x="1850640" y="2852915"/>
              <a:ext cx="313727" cy="52121"/>
            </a:xfrm>
            <a:custGeom>
              <a:avLst/>
              <a:gdLst>
                <a:gd name="T0" fmla="*/ 191 w 192"/>
                <a:gd name="T1" fmla="*/ 10 h 32"/>
                <a:gd name="T2" fmla="*/ 189 w 192"/>
                <a:gd name="T3" fmla="*/ 8 h 32"/>
                <a:gd name="T4" fmla="*/ 188 w 192"/>
                <a:gd name="T5" fmla="*/ 6 h 32"/>
                <a:gd name="T6" fmla="*/ 187 w 192"/>
                <a:gd name="T7" fmla="*/ 4 h 32"/>
                <a:gd name="T8" fmla="*/ 184 w 192"/>
                <a:gd name="T9" fmla="*/ 3 h 32"/>
                <a:gd name="T10" fmla="*/ 181 w 192"/>
                <a:gd name="T11" fmla="*/ 1 h 32"/>
                <a:gd name="T12" fmla="*/ 176 w 192"/>
                <a:gd name="T13" fmla="*/ 0 h 32"/>
                <a:gd name="T14" fmla="*/ 16 w 192"/>
                <a:gd name="T15" fmla="*/ 0 h 32"/>
                <a:gd name="T16" fmla="*/ 11 w 192"/>
                <a:gd name="T17" fmla="*/ 1 h 32"/>
                <a:gd name="T18" fmla="*/ 8 w 192"/>
                <a:gd name="T19" fmla="*/ 3 h 32"/>
                <a:gd name="T20" fmla="*/ 5 w 192"/>
                <a:gd name="T21" fmla="*/ 4 h 32"/>
                <a:gd name="T22" fmla="*/ 4 w 192"/>
                <a:gd name="T23" fmla="*/ 6 h 32"/>
                <a:gd name="T24" fmla="*/ 3 w 192"/>
                <a:gd name="T25" fmla="*/ 8 h 32"/>
                <a:gd name="T26" fmla="*/ 1 w 192"/>
                <a:gd name="T27" fmla="*/ 10 h 32"/>
                <a:gd name="T28" fmla="*/ 1 w 192"/>
                <a:gd name="T29" fmla="*/ 11 h 32"/>
                <a:gd name="T30" fmla="*/ 0 w 192"/>
                <a:gd name="T31" fmla="*/ 16 h 32"/>
                <a:gd name="T32" fmla="*/ 2 w 192"/>
                <a:gd name="T33" fmla="*/ 24 h 32"/>
                <a:gd name="T34" fmla="*/ 3 w 192"/>
                <a:gd name="T35" fmla="*/ 25 h 32"/>
                <a:gd name="T36" fmla="*/ 16 w 192"/>
                <a:gd name="T37" fmla="*/ 32 h 32"/>
                <a:gd name="T38" fmla="*/ 176 w 192"/>
                <a:gd name="T39" fmla="*/ 32 h 32"/>
                <a:gd name="T40" fmla="*/ 189 w 192"/>
                <a:gd name="T41" fmla="*/ 25 h 32"/>
                <a:gd name="T42" fmla="*/ 190 w 192"/>
                <a:gd name="T43" fmla="*/ 24 h 32"/>
                <a:gd name="T44" fmla="*/ 192 w 192"/>
                <a:gd name="T45" fmla="*/ 16 h 32"/>
                <a:gd name="T46" fmla="*/ 191 w 192"/>
                <a:gd name="T47" fmla="*/ 11 h 32"/>
                <a:gd name="T48" fmla="*/ 191 w 192"/>
                <a:gd name="T4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2" h="32">
                  <a:moveTo>
                    <a:pt x="191" y="10"/>
                  </a:moveTo>
                  <a:cubicBezTo>
                    <a:pt x="190" y="9"/>
                    <a:pt x="190" y="8"/>
                    <a:pt x="189" y="8"/>
                  </a:cubicBezTo>
                  <a:cubicBezTo>
                    <a:pt x="189" y="7"/>
                    <a:pt x="188" y="6"/>
                    <a:pt x="188" y="6"/>
                  </a:cubicBezTo>
                  <a:cubicBezTo>
                    <a:pt x="188" y="5"/>
                    <a:pt x="187" y="5"/>
                    <a:pt x="187" y="4"/>
                  </a:cubicBezTo>
                  <a:cubicBezTo>
                    <a:pt x="186" y="4"/>
                    <a:pt x="185" y="3"/>
                    <a:pt x="184" y="3"/>
                  </a:cubicBezTo>
                  <a:cubicBezTo>
                    <a:pt x="183" y="2"/>
                    <a:pt x="182" y="1"/>
                    <a:pt x="181" y="1"/>
                  </a:cubicBezTo>
                  <a:cubicBezTo>
                    <a:pt x="180" y="0"/>
                    <a:pt x="178" y="0"/>
                    <a:pt x="176" y="0"/>
                  </a:cubicBezTo>
                  <a:cubicBezTo>
                    <a:pt x="16" y="0"/>
                    <a:pt x="16" y="0"/>
                    <a:pt x="16" y="0"/>
                  </a:cubicBezTo>
                  <a:cubicBezTo>
                    <a:pt x="14" y="0"/>
                    <a:pt x="12" y="0"/>
                    <a:pt x="11" y="1"/>
                  </a:cubicBezTo>
                  <a:cubicBezTo>
                    <a:pt x="10" y="1"/>
                    <a:pt x="9" y="2"/>
                    <a:pt x="8" y="3"/>
                  </a:cubicBezTo>
                  <a:cubicBezTo>
                    <a:pt x="7" y="3"/>
                    <a:pt x="6" y="4"/>
                    <a:pt x="5" y="4"/>
                  </a:cubicBezTo>
                  <a:cubicBezTo>
                    <a:pt x="5" y="5"/>
                    <a:pt x="4" y="5"/>
                    <a:pt x="4" y="6"/>
                  </a:cubicBezTo>
                  <a:cubicBezTo>
                    <a:pt x="4" y="6"/>
                    <a:pt x="3" y="7"/>
                    <a:pt x="3" y="8"/>
                  </a:cubicBezTo>
                  <a:cubicBezTo>
                    <a:pt x="2" y="8"/>
                    <a:pt x="2" y="9"/>
                    <a:pt x="1" y="10"/>
                  </a:cubicBezTo>
                  <a:cubicBezTo>
                    <a:pt x="1" y="10"/>
                    <a:pt x="1" y="11"/>
                    <a:pt x="1" y="11"/>
                  </a:cubicBezTo>
                  <a:cubicBezTo>
                    <a:pt x="0" y="13"/>
                    <a:pt x="0" y="14"/>
                    <a:pt x="0" y="16"/>
                  </a:cubicBezTo>
                  <a:cubicBezTo>
                    <a:pt x="0" y="19"/>
                    <a:pt x="1" y="21"/>
                    <a:pt x="2" y="24"/>
                  </a:cubicBezTo>
                  <a:cubicBezTo>
                    <a:pt x="3" y="25"/>
                    <a:pt x="3" y="25"/>
                    <a:pt x="3" y="25"/>
                  </a:cubicBezTo>
                  <a:cubicBezTo>
                    <a:pt x="5" y="29"/>
                    <a:pt x="10" y="32"/>
                    <a:pt x="16" y="32"/>
                  </a:cubicBezTo>
                  <a:cubicBezTo>
                    <a:pt x="176" y="32"/>
                    <a:pt x="176" y="32"/>
                    <a:pt x="176" y="32"/>
                  </a:cubicBezTo>
                  <a:cubicBezTo>
                    <a:pt x="182" y="32"/>
                    <a:pt x="187" y="29"/>
                    <a:pt x="189" y="25"/>
                  </a:cubicBezTo>
                  <a:cubicBezTo>
                    <a:pt x="190" y="24"/>
                    <a:pt x="190" y="24"/>
                    <a:pt x="190" y="24"/>
                  </a:cubicBezTo>
                  <a:cubicBezTo>
                    <a:pt x="191" y="21"/>
                    <a:pt x="192" y="19"/>
                    <a:pt x="192" y="16"/>
                  </a:cubicBezTo>
                  <a:cubicBezTo>
                    <a:pt x="192" y="14"/>
                    <a:pt x="192" y="13"/>
                    <a:pt x="191" y="11"/>
                  </a:cubicBezTo>
                  <a:cubicBezTo>
                    <a:pt x="191" y="11"/>
                    <a:pt x="191" y="10"/>
                    <a:pt x="19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1195">
                <a:defRPr/>
              </a:pPr>
              <a:endParaRPr lang="zh-CN" altLang="en-US" sz="1200">
                <a:solidFill>
                  <a:sysClr val="windowText" lastClr="000000"/>
                </a:solidFill>
                <a:latin typeface="Calibri" panose="020F0502020204030204"/>
                <a:ea typeface="宋体" panose="02010600030101010101" pitchFamily="2" charset="-122"/>
              </a:endParaRPr>
            </a:p>
          </p:txBody>
        </p:sp>
        <p:sp>
          <p:nvSpPr>
            <p:cNvPr id="69" name="Freeform 70"/>
            <p:cNvSpPr/>
            <p:nvPr/>
          </p:nvSpPr>
          <p:spPr bwMode="auto">
            <a:xfrm flipH="1">
              <a:off x="2164366" y="2669491"/>
              <a:ext cx="66153" cy="235546"/>
            </a:xfrm>
            <a:custGeom>
              <a:avLst/>
              <a:gdLst>
                <a:gd name="T0" fmla="*/ 40 w 40"/>
                <a:gd name="T1" fmla="*/ 96 h 144"/>
                <a:gd name="T2" fmla="*/ 40 w 40"/>
                <a:gd name="T3" fmla="*/ 64 h 144"/>
                <a:gd name="T4" fmla="*/ 24 w 40"/>
                <a:gd name="T5" fmla="*/ 64 h 144"/>
                <a:gd name="T6" fmla="*/ 24 w 40"/>
                <a:gd name="T7" fmla="*/ 48 h 144"/>
                <a:gd name="T8" fmla="*/ 40 w 40"/>
                <a:gd name="T9" fmla="*/ 48 h 144"/>
                <a:gd name="T10" fmla="*/ 40 w 40"/>
                <a:gd name="T11" fmla="*/ 32 h 144"/>
                <a:gd name="T12" fmla="*/ 24 w 40"/>
                <a:gd name="T13" fmla="*/ 32 h 144"/>
                <a:gd name="T14" fmla="*/ 24 w 40"/>
                <a:gd name="T15" fmla="*/ 16 h 144"/>
                <a:gd name="T16" fmla="*/ 40 w 40"/>
                <a:gd name="T17" fmla="*/ 16 h 144"/>
                <a:gd name="T18" fmla="*/ 40 w 40"/>
                <a:gd name="T19" fmla="*/ 0 h 144"/>
                <a:gd name="T20" fmla="*/ 16 w 40"/>
                <a:gd name="T21" fmla="*/ 0 h 144"/>
                <a:gd name="T22" fmla="*/ 0 w 40"/>
                <a:gd name="T23" fmla="*/ 16 h 144"/>
                <a:gd name="T24" fmla="*/ 0 w 40"/>
                <a:gd name="T25" fmla="*/ 128 h 144"/>
                <a:gd name="T26" fmla="*/ 16 w 40"/>
                <a:gd name="T27" fmla="*/ 144 h 144"/>
                <a:gd name="T28" fmla="*/ 28 w 40"/>
                <a:gd name="T29" fmla="*/ 144 h 144"/>
                <a:gd name="T30" fmla="*/ 26 w 40"/>
                <a:gd name="T31" fmla="*/ 138 h 144"/>
                <a:gd name="T32" fmla="*/ 25 w 40"/>
                <a:gd name="T33" fmla="*/ 136 h 144"/>
                <a:gd name="T34" fmla="*/ 25 w 40"/>
                <a:gd name="T35" fmla="*/ 133 h 144"/>
                <a:gd name="T36" fmla="*/ 24 w 40"/>
                <a:gd name="T37" fmla="*/ 128 h 144"/>
                <a:gd name="T38" fmla="*/ 24 w 40"/>
                <a:gd name="T39" fmla="*/ 123 h 144"/>
                <a:gd name="T40" fmla="*/ 25 w 40"/>
                <a:gd name="T41" fmla="*/ 122 h 144"/>
                <a:gd name="T42" fmla="*/ 25 w 40"/>
                <a:gd name="T43" fmla="*/ 119 h 144"/>
                <a:gd name="T44" fmla="*/ 26 w 40"/>
                <a:gd name="T45" fmla="*/ 117 h 144"/>
                <a:gd name="T46" fmla="*/ 27 w 40"/>
                <a:gd name="T47" fmla="*/ 115 h 144"/>
                <a:gd name="T48" fmla="*/ 28 w 40"/>
                <a:gd name="T49" fmla="*/ 113 h 144"/>
                <a:gd name="T50" fmla="*/ 29 w 40"/>
                <a:gd name="T51" fmla="*/ 111 h 144"/>
                <a:gd name="T52" fmla="*/ 31 w 40"/>
                <a:gd name="T53" fmla="*/ 109 h 144"/>
                <a:gd name="T54" fmla="*/ 31 w 40"/>
                <a:gd name="T55" fmla="*/ 108 h 144"/>
                <a:gd name="T56" fmla="*/ 40 w 40"/>
                <a:gd name="T57" fmla="*/ 100 h 144"/>
                <a:gd name="T58" fmla="*/ 40 w 40"/>
                <a:gd name="T59"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 h="144">
                  <a:moveTo>
                    <a:pt x="40" y="96"/>
                  </a:moveTo>
                  <a:cubicBezTo>
                    <a:pt x="40" y="64"/>
                    <a:pt x="40" y="64"/>
                    <a:pt x="40" y="64"/>
                  </a:cubicBezTo>
                  <a:cubicBezTo>
                    <a:pt x="24" y="64"/>
                    <a:pt x="24" y="64"/>
                    <a:pt x="24" y="64"/>
                  </a:cubicBezTo>
                  <a:cubicBezTo>
                    <a:pt x="24" y="48"/>
                    <a:pt x="24" y="48"/>
                    <a:pt x="24" y="48"/>
                  </a:cubicBezTo>
                  <a:cubicBezTo>
                    <a:pt x="40" y="48"/>
                    <a:pt x="40" y="48"/>
                    <a:pt x="40" y="48"/>
                  </a:cubicBezTo>
                  <a:cubicBezTo>
                    <a:pt x="40" y="32"/>
                    <a:pt x="40" y="32"/>
                    <a:pt x="40" y="32"/>
                  </a:cubicBezTo>
                  <a:cubicBezTo>
                    <a:pt x="24" y="32"/>
                    <a:pt x="24" y="32"/>
                    <a:pt x="24" y="32"/>
                  </a:cubicBezTo>
                  <a:cubicBezTo>
                    <a:pt x="24" y="16"/>
                    <a:pt x="24" y="16"/>
                    <a:pt x="24" y="16"/>
                  </a:cubicBezTo>
                  <a:cubicBezTo>
                    <a:pt x="40" y="16"/>
                    <a:pt x="40" y="16"/>
                    <a:pt x="40" y="16"/>
                  </a:cubicBezTo>
                  <a:cubicBezTo>
                    <a:pt x="40" y="0"/>
                    <a:pt x="40" y="0"/>
                    <a:pt x="40" y="0"/>
                  </a:cubicBezTo>
                  <a:cubicBezTo>
                    <a:pt x="16" y="0"/>
                    <a:pt x="16" y="0"/>
                    <a:pt x="16" y="0"/>
                  </a:cubicBezTo>
                  <a:cubicBezTo>
                    <a:pt x="7" y="0"/>
                    <a:pt x="0" y="7"/>
                    <a:pt x="0" y="16"/>
                  </a:cubicBezTo>
                  <a:cubicBezTo>
                    <a:pt x="0" y="128"/>
                    <a:pt x="0" y="128"/>
                    <a:pt x="0" y="128"/>
                  </a:cubicBezTo>
                  <a:cubicBezTo>
                    <a:pt x="0" y="137"/>
                    <a:pt x="7" y="144"/>
                    <a:pt x="16" y="144"/>
                  </a:cubicBezTo>
                  <a:cubicBezTo>
                    <a:pt x="28" y="144"/>
                    <a:pt x="28" y="144"/>
                    <a:pt x="28" y="144"/>
                  </a:cubicBezTo>
                  <a:cubicBezTo>
                    <a:pt x="27" y="142"/>
                    <a:pt x="26" y="140"/>
                    <a:pt x="26" y="138"/>
                  </a:cubicBezTo>
                  <a:cubicBezTo>
                    <a:pt x="25" y="137"/>
                    <a:pt x="25" y="136"/>
                    <a:pt x="25" y="136"/>
                  </a:cubicBezTo>
                  <a:cubicBezTo>
                    <a:pt x="25" y="135"/>
                    <a:pt x="25" y="134"/>
                    <a:pt x="25" y="133"/>
                  </a:cubicBezTo>
                  <a:cubicBezTo>
                    <a:pt x="24" y="132"/>
                    <a:pt x="24" y="130"/>
                    <a:pt x="24" y="128"/>
                  </a:cubicBezTo>
                  <a:cubicBezTo>
                    <a:pt x="24" y="126"/>
                    <a:pt x="24" y="125"/>
                    <a:pt x="24" y="123"/>
                  </a:cubicBezTo>
                  <a:cubicBezTo>
                    <a:pt x="24" y="123"/>
                    <a:pt x="25" y="122"/>
                    <a:pt x="25" y="122"/>
                  </a:cubicBezTo>
                  <a:cubicBezTo>
                    <a:pt x="25" y="121"/>
                    <a:pt x="25" y="120"/>
                    <a:pt x="25" y="119"/>
                  </a:cubicBezTo>
                  <a:cubicBezTo>
                    <a:pt x="26" y="118"/>
                    <a:pt x="26" y="118"/>
                    <a:pt x="26" y="117"/>
                  </a:cubicBezTo>
                  <a:cubicBezTo>
                    <a:pt x="26" y="116"/>
                    <a:pt x="27" y="115"/>
                    <a:pt x="27" y="115"/>
                  </a:cubicBezTo>
                  <a:cubicBezTo>
                    <a:pt x="27" y="114"/>
                    <a:pt x="28" y="113"/>
                    <a:pt x="28" y="113"/>
                  </a:cubicBezTo>
                  <a:cubicBezTo>
                    <a:pt x="28" y="112"/>
                    <a:pt x="29" y="112"/>
                    <a:pt x="29" y="111"/>
                  </a:cubicBezTo>
                  <a:cubicBezTo>
                    <a:pt x="30" y="110"/>
                    <a:pt x="30" y="109"/>
                    <a:pt x="31" y="109"/>
                  </a:cubicBezTo>
                  <a:cubicBezTo>
                    <a:pt x="31" y="108"/>
                    <a:pt x="31" y="108"/>
                    <a:pt x="31" y="108"/>
                  </a:cubicBezTo>
                  <a:cubicBezTo>
                    <a:pt x="34" y="105"/>
                    <a:pt x="37" y="102"/>
                    <a:pt x="40" y="100"/>
                  </a:cubicBezTo>
                  <a:lnTo>
                    <a:pt x="40"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1195">
                <a:defRPr/>
              </a:pPr>
              <a:endParaRPr lang="zh-CN" altLang="en-US" sz="1200">
                <a:solidFill>
                  <a:sysClr val="windowText" lastClr="000000"/>
                </a:solidFill>
                <a:latin typeface="Calibri" panose="020F0502020204030204"/>
                <a:ea typeface="宋体" panose="02010600030101010101" pitchFamily="2" charset="-122"/>
              </a:endParaRPr>
            </a:p>
          </p:txBody>
        </p:sp>
        <p:sp>
          <p:nvSpPr>
            <p:cNvPr id="70" name="Freeform 71"/>
            <p:cNvSpPr/>
            <p:nvPr/>
          </p:nvSpPr>
          <p:spPr bwMode="auto">
            <a:xfrm flipH="1">
              <a:off x="1863670" y="2486066"/>
              <a:ext cx="91211" cy="91211"/>
            </a:xfrm>
            <a:custGeom>
              <a:avLst/>
              <a:gdLst>
                <a:gd name="T0" fmla="*/ 16 w 56"/>
                <a:gd name="T1" fmla="*/ 56 h 56"/>
                <a:gd name="T2" fmla="*/ 56 w 56"/>
                <a:gd name="T3" fmla="*/ 56 h 56"/>
                <a:gd name="T4" fmla="*/ 0 w 56"/>
                <a:gd name="T5" fmla="*/ 0 h 56"/>
                <a:gd name="T6" fmla="*/ 0 w 56"/>
                <a:gd name="T7" fmla="*/ 40 h 56"/>
                <a:gd name="T8" fmla="*/ 16 w 56"/>
                <a:gd name="T9" fmla="*/ 56 h 56"/>
              </a:gdLst>
              <a:ahLst/>
              <a:cxnLst>
                <a:cxn ang="0">
                  <a:pos x="T0" y="T1"/>
                </a:cxn>
                <a:cxn ang="0">
                  <a:pos x="T2" y="T3"/>
                </a:cxn>
                <a:cxn ang="0">
                  <a:pos x="T4" y="T5"/>
                </a:cxn>
                <a:cxn ang="0">
                  <a:pos x="T6" y="T7"/>
                </a:cxn>
                <a:cxn ang="0">
                  <a:pos x="T8" y="T9"/>
                </a:cxn>
              </a:cxnLst>
              <a:rect l="0" t="0" r="r" b="b"/>
              <a:pathLst>
                <a:path w="56" h="56">
                  <a:moveTo>
                    <a:pt x="16" y="56"/>
                  </a:moveTo>
                  <a:cubicBezTo>
                    <a:pt x="56" y="56"/>
                    <a:pt x="56" y="56"/>
                    <a:pt x="56" y="56"/>
                  </a:cubicBezTo>
                  <a:cubicBezTo>
                    <a:pt x="0" y="0"/>
                    <a:pt x="0" y="0"/>
                    <a:pt x="0" y="0"/>
                  </a:cubicBezTo>
                  <a:cubicBezTo>
                    <a:pt x="0" y="40"/>
                    <a:pt x="0" y="40"/>
                    <a:pt x="0" y="40"/>
                  </a:cubicBezTo>
                  <a:cubicBezTo>
                    <a:pt x="0" y="49"/>
                    <a:pt x="7" y="56"/>
                    <a:pt x="1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1195">
                <a:defRPr/>
              </a:pPr>
              <a:endParaRPr lang="zh-CN" altLang="en-US" sz="1200">
                <a:solidFill>
                  <a:sysClr val="windowText" lastClr="000000"/>
                </a:solidFill>
                <a:latin typeface="Calibri" panose="020F0502020204030204"/>
                <a:ea typeface="宋体" panose="02010600030101010101" pitchFamily="2" charset="-122"/>
              </a:endParaRPr>
            </a:p>
          </p:txBody>
        </p:sp>
        <p:sp>
          <p:nvSpPr>
            <p:cNvPr id="71" name="Freeform 72"/>
            <p:cNvSpPr/>
            <p:nvPr/>
          </p:nvSpPr>
          <p:spPr bwMode="auto">
            <a:xfrm flipH="1">
              <a:off x="1863670" y="2486066"/>
              <a:ext cx="287666" cy="157365"/>
            </a:xfrm>
            <a:custGeom>
              <a:avLst/>
              <a:gdLst>
                <a:gd name="T0" fmla="*/ 176 w 176"/>
                <a:gd name="T1" fmla="*/ 72 h 96"/>
                <a:gd name="T2" fmla="*/ 120 w 176"/>
                <a:gd name="T3" fmla="*/ 72 h 96"/>
                <a:gd name="T4" fmla="*/ 104 w 176"/>
                <a:gd name="T5" fmla="*/ 56 h 96"/>
                <a:gd name="T6" fmla="*/ 104 w 176"/>
                <a:gd name="T7" fmla="*/ 40 h 96"/>
                <a:gd name="T8" fmla="*/ 104 w 176"/>
                <a:gd name="T9" fmla="*/ 0 h 96"/>
                <a:gd name="T10" fmla="*/ 16 w 176"/>
                <a:gd name="T11" fmla="*/ 0 h 96"/>
                <a:gd name="T12" fmla="*/ 0 w 176"/>
                <a:gd name="T13" fmla="*/ 16 h 96"/>
                <a:gd name="T14" fmla="*/ 0 w 176"/>
                <a:gd name="T15" fmla="*/ 96 h 96"/>
                <a:gd name="T16" fmla="*/ 176 w 176"/>
                <a:gd name="T17" fmla="*/ 96 h 96"/>
                <a:gd name="T18" fmla="*/ 176 w 176"/>
                <a:gd name="T19" fmla="*/ 7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96">
                  <a:moveTo>
                    <a:pt x="176" y="72"/>
                  </a:moveTo>
                  <a:cubicBezTo>
                    <a:pt x="120" y="72"/>
                    <a:pt x="120" y="72"/>
                    <a:pt x="120" y="72"/>
                  </a:cubicBezTo>
                  <a:cubicBezTo>
                    <a:pt x="111" y="72"/>
                    <a:pt x="104" y="65"/>
                    <a:pt x="104" y="56"/>
                  </a:cubicBezTo>
                  <a:cubicBezTo>
                    <a:pt x="104" y="40"/>
                    <a:pt x="104" y="40"/>
                    <a:pt x="104" y="40"/>
                  </a:cubicBezTo>
                  <a:cubicBezTo>
                    <a:pt x="104" y="0"/>
                    <a:pt x="104" y="0"/>
                    <a:pt x="104" y="0"/>
                  </a:cubicBezTo>
                  <a:cubicBezTo>
                    <a:pt x="16" y="0"/>
                    <a:pt x="16" y="0"/>
                    <a:pt x="16" y="0"/>
                  </a:cubicBezTo>
                  <a:cubicBezTo>
                    <a:pt x="7" y="0"/>
                    <a:pt x="0" y="7"/>
                    <a:pt x="0" y="16"/>
                  </a:cubicBezTo>
                  <a:cubicBezTo>
                    <a:pt x="0" y="96"/>
                    <a:pt x="0" y="96"/>
                    <a:pt x="0" y="96"/>
                  </a:cubicBezTo>
                  <a:cubicBezTo>
                    <a:pt x="176" y="96"/>
                    <a:pt x="176" y="96"/>
                    <a:pt x="176" y="96"/>
                  </a:cubicBezTo>
                  <a:lnTo>
                    <a:pt x="176"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1195">
                <a:defRPr/>
              </a:pPr>
              <a:endParaRPr lang="zh-CN" altLang="en-US" sz="1200">
                <a:solidFill>
                  <a:sysClr val="windowText" lastClr="000000"/>
                </a:solidFill>
                <a:latin typeface="Calibri" panose="020F0502020204030204"/>
                <a:ea typeface="宋体" panose="02010600030101010101" pitchFamily="2" charset="-122"/>
              </a:endParaRPr>
            </a:p>
          </p:txBody>
        </p:sp>
        <p:sp>
          <p:nvSpPr>
            <p:cNvPr id="72" name="Rectangle 73"/>
            <p:cNvSpPr>
              <a:spLocks noChangeArrowheads="1"/>
            </p:cNvSpPr>
            <p:nvPr/>
          </p:nvSpPr>
          <p:spPr bwMode="auto">
            <a:xfrm flipH="1">
              <a:off x="1876700" y="2669491"/>
              <a:ext cx="261606" cy="1563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1195">
                <a:defRPr/>
              </a:pPr>
              <a:endParaRPr lang="zh-CN" altLang="en-US" sz="1200">
                <a:solidFill>
                  <a:sysClr val="windowText" lastClr="000000"/>
                </a:solidFill>
                <a:latin typeface="Calibri" panose="020F0502020204030204"/>
                <a:ea typeface="宋体" panose="02010600030101010101" pitchFamily="2" charset="-122"/>
              </a:endParaRPr>
            </a:p>
          </p:txBody>
        </p:sp>
      </p:grpSp>
      <p:grpSp>
        <p:nvGrpSpPr>
          <p:cNvPr id="73" name="组合 72"/>
          <p:cNvGrpSpPr/>
          <p:nvPr/>
        </p:nvGrpSpPr>
        <p:grpSpPr>
          <a:xfrm>
            <a:off x="1479663" y="2281335"/>
            <a:ext cx="6120491" cy="158993"/>
            <a:chOff x="1918742" y="3212976"/>
            <a:chExt cx="8352927" cy="216024"/>
          </a:xfrm>
        </p:grpSpPr>
        <p:sp>
          <p:nvSpPr>
            <p:cNvPr id="74" name="椭圆 73"/>
            <p:cNvSpPr/>
            <p:nvPr/>
          </p:nvSpPr>
          <p:spPr>
            <a:xfrm>
              <a:off x="1918742"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5" name="椭圆 74"/>
            <p:cNvSpPr/>
            <p:nvPr/>
          </p:nvSpPr>
          <p:spPr>
            <a:xfrm>
              <a:off x="3913428"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6" name="椭圆 75"/>
            <p:cNvSpPr/>
            <p:nvPr/>
          </p:nvSpPr>
          <p:spPr>
            <a:xfrm>
              <a:off x="5987194"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7" name="椭圆 76"/>
            <p:cNvSpPr/>
            <p:nvPr/>
          </p:nvSpPr>
          <p:spPr>
            <a:xfrm>
              <a:off x="8021420"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8" name="椭圆 77"/>
            <p:cNvSpPr/>
            <p:nvPr/>
          </p:nvSpPr>
          <p:spPr>
            <a:xfrm>
              <a:off x="10055645"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9" name="矩形 78"/>
            <p:cNvSpPr/>
            <p:nvPr/>
          </p:nvSpPr>
          <p:spPr>
            <a:xfrm>
              <a:off x="1959948" y="3298129"/>
              <a:ext cx="813690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sp>
        <p:nvSpPr>
          <p:cNvPr id="80" name="等腰三角形 79"/>
          <p:cNvSpPr/>
          <p:nvPr/>
        </p:nvSpPr>
        <p:spPr>
          <a:xfrm flipV="1">
            <a:off x="1466999" y="3447282"/>
            <a:ext cx="183615" cy="15899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112" tIns="33556" rIns="67112" bIns="33556" rtlCol="0" anchor="ctr"/>
          <a:lstStyle/>
          <a:p>
            <a:pPr algn="ctr"/>
            <a:endParaRPr lang="zh-CN" altLang="en-US" sz="1600"/>
          </a:p>
        </p:txBody>
      </p:sp>
      <p:sp>
        <p:nvSpPr>
          <p:cNvPr id="81" name="等腰三角形 80"/>
          <p:cNvSpPr/>
          <p:nvPr/>
        </p:nvSpPr>
        <p:spPr>
          <a:xfrm flipV="1">
            <a:off x="2957550" y="3447282"/>
            <a:ext cx="183615" cy="15899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112" tIns="33556" rIns="67112" bIns="33556" rtlCol="0" anchor="ctr"/>
          <a:lstStyle/>
          <a:p>
            <a:pPr algn="ctr"/>
            <a:endParaRPr lang="zh-CN" altLang="en-US" sz="1600"/>
          </a:p>
        </p:txBody>
      </p:sp>
      <p:sp>
        <p:nvSpPr>
          <p:cNvPr id="82" name="等腰三角形 81"/>
          <p:cNvSpPr/>
          <p:nvPr/>
        </p:nvSpPr>
        <p:spPr>
          <a:xfrm flipV="1">
            <a:off x="4448101" y="3447282"/>
            <a:ext cx="183615" cy="15899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112" tIns="33556" rIns="67112" bIns="33556" rtlCol="0" anchor="ctr"/>
          <a:lstStyle/>
          <a:p>
            <a:pPr algn="ctr"/>
            <a:endParaRPr lang="zh-CN" altLang="en-US" sz="1600"/>
          </a:p>
        </p:txBody>
      </p:sp>
      <p:sp>
        <p:nvSpPr>
          <p:cNvPr id="83" name="等腰三角形 82"/>
          <p:cNvSpPr/>
          <p:nvPr/>
        </p:nvSpPr>
        <p:spPr>
          <a:xfrm flipV="1">
            <a:off x="5938651" y="3447282"/>
            <a:ext cx="183615" cy="15899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112" tIns="33556" rIns="67112" bIns="33556" rtlCol="0" anchor="ctr"/>
          <a:lstStyle/>
          <a:p>
            <a:pPr algn="ctr"/>
            <a:endParaRPr lang="zh-CN" altLang="en-US" sz="1600"/>
          </a:p>
        </p:txBody>
      </p:sp>
      <p:sp>
        <p:nvSpPr>
          <p:cNvPr id="84" name="等腰三角形 83"/>
          <p:cNvSpPr/>
          <p:nvPr/>
        </p:nvSpPr>
        <p:spPr>
          <a:xfrm flipV="1">
            <a:off x="7429203" y="3447282"/>
            <a:ext cx="183615" cy="158993"/>
          </a:xfrm>
          <a:prstGeom prst="triangle">
            <a:avLst/>
          </a:prstGeom>
          <a:solidFill>
            <a:srgbClr val="FFC400"/>
          </a:solidFill>
          <a:ln>
            <a:noFill/>
          </a:ln>
        </p:spPr>
        <p:style>
          <a:lnRef idx="2">
            <a:schemeClr val="accent1">
              <a:shade val="50000"/>
            </a:schemeClr>
          </a:lnRef>
          <a:fillRef idx="1">
            <a:schemeClr val="accent1"/>
          </a:fillRef>
          <a:effectRef idx="0">
            <a:schemeClr val="accent1"/>
          </a:effectRef>
          <a:fontRef idx="minor">
            <a:schemeClr val="lt1"/>
          </a:fontRef>
        </p:style>
        <p:txBody>
          <a:bodyPr lIns="67112" tIns="33556" rIns="67112" bIns="33556" rtlCol="0" anchor="ctr"/>
          <a:lstStyle/>
          <a:p>
            <a:pPr algn="ctr"/>
            <a:endParaRPr lang="zh-CN" altLang="en-US" sz="1600"/>
          </a:p>
        </p:txBody>
      </p:sp>
      <p:sp>
        <p:nvSpPr>
          <p:cNvPr id="85" name="TextBox 84"/>
          <p:cNvSpPr txBox="1"/>
          <p:nvPr/>
        </p:nvSpPr>
        <p:spPr>
          <a:xfrm>
            <a:off x="1080615" y="3705432"/>
            <a:ext cx="956383" cy="314057"/>
          </a:xfrm>
          <a:prstGeom prst="rect">
            <a:avLst/>
          </a:prstGeom>
          <a:noFill/>
        </p:spPr>
        <p:txBody>
          <a:bodyPr wrap="none" lIns="67112" tIns="33556" rIns="67112" bIns="33556" rtlCol="0">
            <a:spAutoFit/>
          </a:bodyPr>
          <a:lstStyle/>
          <a:p>
            <a:pPr algn="ctr"/>
            <a:r>
              <a:rPr lang="zh-CN" altLang="en-US" sz="1600">
                <a:solidFill>
                  <a:schemeClr val="tx1">
                    <a:lumMod val="85000"/>
                    <a:lumOff val="15000"/>
                  </a:schemeClr>
                </a:solidFill>
                <a:latin typeface="微软雅黑" panose="020B0503020204020204" pitchFamily="34" charset="-122"/>
                <a:ea typeface="微软雅黑" panose="020B0503020204020204" pitchFamily="34" charset="-122"/>
              </a:rPr>
              <a:t>添加文字</a:t>
            </a:r>
            <a:endParaRPr lang="zh-CN" altLang="en-US" sz="16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6" name="TextBox 85"/>
          <p:cNvSpPr txBox="1"/>
          <p:nvPr/>
        </p:nvSpPr>
        <p:spPr>
          <a:xfrm>
            <a:off x="2571166" y="3705432"/>
            <a:ext cx="956383" cy="314057"/>
          </a:xfrm>
          <a:prstGeom prst="rect">
            <a:avLst/>
          </a:prstGeom>
          <a:noFill/>
        </p:spPr>
        <p:txBody>
          <a:bodyPr wrap="none" lIns="67112" tIns="33556" rIns="67112" bIns="33556" rtlCol="0">
            <a:spAutoFit/>
          </a:bodyPr>
          <a:lstStyle/>
          <a:p>
            <a:pPr algn="ctr"/>
            <a:r>
              <a:rPr lang="zh-CN" altLang="en-US" sz="1600">
                <a:solidFill>
                  <a:schemeClr val="tx1">
                    <a:lumMod val="85000"/>
                    <a:lumOff val="15000"/>
                  </a:schemeClr>
                </a:solidFill>
                <a:latin typeface="微软雅黑" panose="020B0503020204020204" pitchFamily="34" charset="-122"/>
                <a:ea typeface="微软雅黑" panose="020B0503020204020204" pitchFamily="34" charset="-122"/>
              </a:rPr>
              <a:t>添加文字</a:t>
            </a:r>
            <a:endParaRPr lang="zh-CN" altLang="en-US" sz="16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7" name="TextBox 86"/>
          <p:cNvSpPr txBox="1"/>
          <p:nvPr/>
        </p:nvSpPr>
        <p:spPr>
          <a:xfrm>
            <a:off x="4061718" y="3705432"/>
            <a:ext cx="956383" cy="314057"/>
          </a:xfrm>
          <a:prstGeom prst="rect">
            <a:avLst/>
          </a:prstGeom>
          <a:noFill/>
        </p:spPr>
        <p:txBody>
          <a:bodyPr wrap="none" lIns="67112" tIns="33556" rIns="67112" bIns="33556" rtlCol="0">
            <a:spAutoFit/>
          </a:bodyPr>
          <a:lstStyle/>
          <a:p>
            <a:pPr algn="ctr"/>
            <a:r>
              <a:rPr lang="zh-CN" altLang="en-US" sz="1600">
                <a:solidFill>
                  <a:schemeClr val="tx1">
                    <a:lumMod val="85000"/>
                    <a:lumOff val="15000"/>
                  </a:schemeClr>
                </a:solidFill>
                <a:latin typeface="微软雅黑" panose="020B0503020204020204" pitchFamily="34" charset="-122"/>
                <a:ea typeface="微软雅黑" panose="020B0503020204020204" pitchFamily="34" charset="-122"/>
              </a:rPr>
              <a:t>添加文字</a:t>
            </a:r>
            <a:endParaRPr lang="zh-CN" altLang="en-US" sz="16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8" name="TextBox 87"/>
          <p:cNvSpPr txBox="1"/>
          <p:nvPr/>
        </p:nvSpPr>
        <p:spPr>
          <a:xfrm>
            <a:off x="5552269" y="3705432"/>
            <a:ext cx="956383" cy="314057"/>
          </a:xfrm>
          <a:prstGeom prst="rect">
            <a:avLst/>
          </a:prstGeom>
          <a:noFill/>
        </p:spPr>
        <p:txBody>
          <a:bodyPr wrap="none" lIns="67112" tIns="33556" rIns="67112" bIns="33556" rtlCol="0">
            <a:spAutoFit/>
          </a:bodyPr>
          <a:lstStyle/>
          <a:p>
            <a:pPr algn="ctr"/>
            <a:r>
              <a:rPr lang="zh-CN" altLang="en-US" sz="1600">
                <a:solidFill>
                  <a:schemeClr val="tx1">
                    <a:lumMod val="85000"/>
                    <a:lumOff val="15000"/>
                  </a:schemeClr>
                </a:solidFill>
                <a:latin typeface="微软雅黑" panose="020B0503020204020204" pitchFamily="34" charset="-122"/>
                <a:ea typeface="微软雅黑" panose="020B0503020204020204" pitchFamily="34" charset="-122"/>
              </a:rPr>
              <a:t>添加文字</a:t>
            </a:r>
            <a:endParaRPr lang="zh-CN" altLang="en-US" sz="16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9" name="TextBox 88"/>
          <p:cNvSpPr txBox="1"/>
          <p:nvPr/>
        </p:nvSpPr>
        <p:spPr>
          <a:xfrm>
            <a:off x="7042818" y="3705432"/>
            <a:ext cx="956383" cy="314057"/>
          </a:xfrm>
          <a:prstGeom prst="rect">
            <a:avLst/>
          </a:prstGeom>
          <a:noFill/>
        </p:spPr>
        <p:txBody>
          <a:bodyPr wrap="none" lIns="67112" tIns="33556" rIns="67112" bIns="33556" rtlCol="0">
            <a:spAutoFit/>
          </a:bodyPr>
          <a:lstStyle/>
          <a:p>
            <a:pPr algn="ctr"/>
            <a:r>
              <a:rPr lang="zh-CN" altLang="en-US" sz="1600">
                <a:solidFill>
                  <a:schemeClr val="tx1">
                    <a:lumMod val="85000"/>
                    <a:lumOff val="15000"/>
                  </a:schemeClr>
                </a:solidFill>
                <a:latin typeface="微软雅黑" panose="020B0503020204020204" pitchFamily="34" charset="-122"/>
                <a:ea typeface="微软雅黑" panose="020B0503020204020204" pitchFamily="34" charset="-122"/>
              </a:rPr>
              <a:t>添加文字</a:t>
            </a:r>
            <a:endParaRPr lang="zh-CN" altLang="en-US" sz="16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0" name="矩形 89"/>
          <p:cNvSpPr/>
          <p:nvPr/>
        </p:nvSpPr>
        <p:spPr>
          <a:xfrm>
            <a:off x="899271" y="4083256"/>
            <a:ext cx="7281274" cy="433655"/>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lIns="67112" tIns="33556" rIns="67112" bIns="33556" rtlCol="0" anchor="ctr"/>
          <a:lstStyle/>
          <a:p>
            <a:pPr algn="ctr"/>
            <a:r>
              <a:rPr lang="zh-CN" altLang="en-US" dirty="0" smtClean="0">
                <a:latin typeface="微软雅黑" panose="020B0503020204020204" pitchFamily="34" charset="-122"/>
                <a:ea typeface="微软雅黑" panose="020B0503020204020204" pitchFamily="34" charset="-122"/>
              </a:rPr>
              <a:t>点击添加标题</a:t>
            </a:r>
            <a:endParaRPr lang="zh-CN" altLang="en-US" dirty="0">
              <a:latin typeface="微软雅黑" panose="020B0503020204020204" pitchFamily="34" charset="-122"/>
              <a:ea typeface="微软雅黑" panose="020B0503020204020204" pitchFamily="34" charset="-122"/>
            </a:endParaRPr>
          </a:p>
        </p:txBody>
      </p:sp>
      <p:grpSp>
        <p:nvGrpSpPr>
          <p:cNvPr id="94" name="组合 3"/>
          <p:cNvGrpSpPr/>
          <p:nvPr/>
        </p:nvGrpSpPr>
        <p:grpSpPr bwMode="auto">
          <a:xfrm>
            <a:off x="471570" y="198500"/>
            <a:ext cx="3453412" cy="543093"/>
            <a:chOff x="0" y="0"/>
            <a:chExt cx="3452079" cy="542182"/>
          </a:xfrm>
        </p:grpSpPr>
        <p:grpSp>
          <p:nvGrpSpPr>
            <p:cNvPr id="95" name="组合 2"/>
            <p:cNvGrpSpPr/>
            <p:nvPr/>
          </p:nvGrpSpPr>
          <p:grpSpPr bwMode="auto">
            <a:xfrm>
              <a:off x="0" y="0"/>
              <a:ext cx="3452079" cy="542182"/>
              <a:chOff x="0" y="0"/>
              <a:chExt cx="3452079" cy="542182"/>
            </a:xfrm>
          </p:grpSpPr>
          <p:sp>
            <p:nvSpPr>
              <p:cNvPr id="97" name="圆角矩形 1"/>
              <p:cNvSpPr>
                <a:spLocks noChangeArrowheads="1"/>
              </p:cNvSpPr>
              <p:nvPr/>
            </p:nvSpPr>
            <p:spPr bwMode="auto">
              <a:xfrm>
                <a:off x="507788" y="89263"/>
                <a:ext cx="2872283" cy="41140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98" name="TextBox 29"/>
              <p:cNvSpPr txBox="1">
                <a:spLocks noChangeArrowheads="1"/>
              </p:cNvSpPr>
              <p:nvPr/>
            </p:nvSpPr>
            <p:spPr bwMode="auto">
              <a:xfrm>
                <a:off x="716816" y="130779"/>
                <a:ext cx="2735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在这里填写项目的大标题</a:t>
                </a:r>
                <a:endPar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grpSp>
            <p:nvGrpSpPr>
              <p:cNvPr id="99" name="组合 42"/>
              <p:cNvGrpSpPr/>
              <p:nvPr/>
            </p:nvGrpSpPr>
            <p:grpSpPr bwMode="auto">
              <a:xfrm>
                <a:off x="0" y="0"/>
                <a:ext cx="571760" cy="542182"/>
                <a:chOff x="0" y="0"/>
                <a:chExt cx="713451" cy="676543"/>
              </a:xfrm>
            </p:grpSpPr>
            <p:grpSp>
              <p:nvGrpSpPr>
                <p:cNvPr id="100" name="组合 44"/>
                <p:cNvGrpSpPr/>
                <p:nvPr/>
              </p:nvGrpSpPr>
              <p:grpSpPr bwMode="auto">
                <a:xfrm>
                  <a:off x="0" y="0"/>
                  <a:ext cx="576064" cy="676543"/>
                  <a:chOff x="0" y="0"/>
                  <a:chExt cx="576064" cy="676543"/>
                </a:xfrm>
              </p:grpSpPr>
              <p:sp>
                <p:nvSpPr>
                  <p:cNvPr id="103" name="圆角矩形 48"/>
                  <p:cNvSpPr>
                    <a:spLocks noChangeArrowheads="1"/>
                  </p:cNvSpPr>
                  <p:nvPr/>
                </p:nvSpPr>
                <p:spPr bwMode="auto">
                  <a:xfrm>
                    <a:off x="0" y="0"/>
                    <a:ext cx="576064" cy="67654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04" name="圆角矩形 10"/>
                  <p:cNvSpPr/>
                  <p:nvPr/>
                </p:nvSpPr>
                <p:spPr bwMode="auto">
                  <a:xfrm>
                    <a:off x="13321" y="9524"/>
                    <a:ext cx="540517" cy="667019"/>
                  </a:xfrm>
                  <a:custGeom>
                    <a:avLst/>
                    <a:gdLst>
                      <a:gd name="T0" fmla="*/ 96013 w 567277"/>
                      <a:gd name="T1" fmla="*/ 0 h 849176"/>
                      <a:gd name="T2" fmla="*/ 480051 w 567277"/>
                      <a:gd name="T3" fmla="*/ 0 h 849176"/>
                      <a:gd name="T4" fmla="*/ 567277 w 567277"/>
                      <a:gd name="T5" fmla="*/ 56798 h 849176"/>
                      <a:gd name="T6" fmla="*/ 1834 w 567277"/>
                      <a:gd name="T7" fmla="*/ 849176 h 849176"/>
                      <a:gd name="T8" fmla="*/ 0 w 567277"/>
                      <a:gd name="T9" fmla="*/ 840091 h 849176"/>
                      <a:gd name="T10" fmla="*/ 0 w 567277"/>
                      <a:gd name="T11" fmla="*/ 96013 h 849176"/>
                      <a:gd name="T12" fmla="*/ 96013 w 567277"/>
                      <a:gd name="T13" fmla="*/ 0 h 849176"/>
                    </a:gdLst>
                    <a:ahLst/>
                    <a:cxnLst>
                      <a:cxn ang="0">
                        <a:pos x="T0" y="T1"/>
                      </a:cxn>
                      <a:cxn ang="0">
                        <a:pos x="T2" y="T3"/>
                      </a:cxn>
                      <a:cxn ang="0">
                        <a:pos x="T4" y="T5"/>
                      </a:cxn>
                      <a:cxn ang="0">
                        <a:pos x="T6" y="T7"/>
                      </a:cxn>
                      <a:cxn ang="0">
                        <a:pos x="T8" y="T9"/>
                      </a:cxn>
                      <a:cxn ang="0">
                        <a:pos x="T10" y="T11"/>
                      </a:cxn>
                      <a:cxn ang="0">
                        <a:pos x="T12" y="T13"/>
                      </a:cxn>
                    </a:cxnLst>
                    <a:rect l="0" t="0" r="r" b="b"/>
                    <a:pathLst>
                      <a:path w="567277" h="849176">
                        <a:moveTo>
                          <a:pt x="96013" y="0"/>
                        </a:moveTo>
                        <a:lnTo>
                          <a:pt x="480051" y="0"/>
                        </a:lnTo>
                        <a:cubicBezTo>
                          <a:pt x="519045" y="0"/>
                          <a:pt x="552609" y="23245"/>
                          <a:pt x="567277" y="56798"/>
                        </a:cubicBezTo>
                        <a:cubicBezTo>
                          <a:pt x="244152" y="189919"/>
                          <a:pt x="14842" y="493018"/>
                          <a:pt x="1834" y="849176"/>
                        </a:cubicBezTo>
                        <a:cubicBezTo>
                          <a:pt x="148" y="846275"/>
                          <a:pt x="0" y="843200"/>
                          <a:pt x="0" y="840091"/>
                        </a:cubicBezTo>
                        <a:lnTo>
                          <a:pt x="0" y="96013"/>
                        </a:lnTo>
                        <a:cubicBezTo>
                          <a:pt x="0" y="42986"/>
                          <a:pt x="42986" y="0"/>
                          <a:pt x="96013" y="0"/>
                        </a:cubicBezTo>
                        <a:close/>
                      </a:path>
                    </a:pathLst>
                  </a:custGeom>
                  <a:gradFill rotWithShape="0">
                    <a:gsLst>
                      <a:gs pos="0">
                        <a:schemeClr val="bg1">
                          <a:alpha val="34999"/>
                        </a:schemeClr>
                      </a:gs>
                      <a:gs pos="100000">
                        <a:schemeClr val="tx2"/>
                      </a:gs>
                    </a:gsLst>
                    <a:lin ang="1200000"/>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pic>
              <p:nvPicPr>
                <p:cNvPr id="101" name="图片 4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184967"/>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图片 4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436995"/>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96" name="图片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3" y="114282"/>
              <a:ext cx="321250" cy="321250"/>
            </a:xfrm>
            <a:prstGeom prst="rect">
              <a:avLst/>
            </a:prstGeom>
            <a:noFill/>
            <a:ln>
              <a:noFill/>
            </a:ln>
            <a:effectLst>
              <a:outerShdw dist="12700" dir="27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5" name="Picture 28" descr="E:\我图PPT\00001PNG素材\底边条\分层菱形.pn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4837" y="-812877"/>
            <a:ext cx="9150426" cy="1019219"/>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8" descr="E:\我图PPT\00001PNG素材\底边条\分层菱形.pn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61363" y="4938746"/>
            <a:ext cx="9315490" cy="10192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barn(inVertical)">
                                      <p:cBhvr>
                                        <p:cTn id="7" dur="500"/>
                                        <p:tgtEl>
                                          <p:spTgt spid="10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6"/>
                                        </p:tgtEl>
                                        <p:attrNameLst>
                                          <p:attrName>style.visibility</p:attrName>
                                        </p:attrNameLst>
                                      </p:cBhvr>
                                      <p:to>
                                        <p:strVal val="visible"/>
                                      </p:to>
                                    </p:set>
                                    <p:animEffect transition="in" filter="barn(inVertical)">
                                      <p:cBhvr>
                                        <p:cTn id="11" dur="500"/>
                                        <p:tgtEl>
                                          <p:spTgt spid="106"/>
                                        </p:tgtEl>
                                      </p:cBhvr>
                                    </p:animEffect>
                                  </p:childTnLst>
                                </p:cTn>
                              </p:par>
                            </p:childTnLst>
                          </p:cTn>
                        </p:par>
                        <p:par>
                          <p:cTn id="12" fill="hold">
                            <p:stCondLst>
                              <p:cond delay="1000"/>
                            </p:stCondLst>
                            <p:childTnLst>
                              <p:par>
                                <p:cTn id="13" presetID="15" presetClass="entr" presetSubtype="0" fill="hold" nodeType="afterEffect">
                                  <p:stCondLst>
                                    <p:cond delay="0"/>
                                  </p:stCondLst>
                                  <p:childTnLst>
                                    <p:set>
                                      <p:cBhvr>
                                        <p:cTn id="14" dur="1" fill="hold">
                                          <p:stCondLst>
                                            <p:cond delay="0"/>
                                          </p:stCondLst>
                                        </p:cTn>
                                        <p:tgtEl>
                                          <p:spTgt spid="94"/>
                                        </p:tgtEl>
                                        <p:attrNameLst>
                                          <p:attrName>style.visibility</p:attrName>
                                        </p:attrNameLst>
                                      </p:cBhvr>
                                      <p:to>
                                        <p:strVal val="visible"/>
                                      </p:to>
                                    </p:set>
                                    <p:anim calcmode="lin" valueType="num">
                                      <p:cBhvr>
                                        <p:cTn id="15" dur="1000" fill="hold"/>
                                        <p:tgtEl>
                                          <p:spTgt spid="94"/>
                                        </p:tgtEl>
                                        <p:attrNameLst>
                                          <p:attrName>ppt_w</p:attrName>
                                        </p:attrNameLst>
                                      </p:cBhvr>
                                      <p:tavLst>
                                        <p:tav tm="0">
                                          <p:val>
                                            <p:fltVal val="0"/>
                                          </p:val>
                                        </p:tav>
                                        <p:tav tm="100000">
                                          <p:val>
                                            <p:strVal val="#ppt_w"/>
                                          </p:val>
                                        </p:tav>
                                      </p:tavLst>
                                    </p:anim>
                                    <p:anim calcmode="lin" valueType="num">
                                      <p:cBhvr>
                                        <p:cTn id="16" dur="1000" fill="hold"/>
                                        <p:tgtEl>
                                          <p:spTgt spid="94"/>
                                        </p:tgtEl>
                                        <p:attrNameLst>
                                          <p:attrName>ppt_h</p:attrName>
                                        </p:attrNameLst>
                                      </p:cBhvr>
                                      <p:tavLst>
                                        <p:tav tm="0">
                                          <p:val>
                                            <p:fltVal val="0"/>
                                          </p:val>
                                        </p:tav>
                                        <p:tav tm="100000">
                                          <p:val>
                                            <p:strVal val="#ppt_h"/>
                                          </p:val>
                                        </p:tav>
                                      </p:tavLst>
                                    </p:anim>
                                    <p:anim calcmode="lin" valueType="num">
                                      <p:cBhvr>
                                        <p:cTn id="17" dur="1000" fill="hold"/>
                                        <p:tgtEl>
                                          <p:spTgt spid="9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4"/>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additive="base">
                                        <p:cTn id="22" dur="500" fill="hold"/>
                                        <p:tgtEl>
                                          <p:spTgt spid="46"/>
                                        </p:tgtEl>
                                        <p:attrNameLst>
                                          <p:attrName>ppt_x</p:attrName>
                                        </p:attrNameLst>
                                      </p:cBhvr>
                                      <p:tavLst>
                                        <p:tav tm="0">
                                          <p:val>
                                            <p:strVal val="#ppt_x"/>
                                          </p:val>
                                        </p:tav>
                                        <p:tav tm="100000">
                                          <p:val>
                                            <p:strVal val="#ppt_x"/>
                                          </p:val>
                                        </p:tav>
                                      </p:tavLst>
                                    </p:anim>
                                    <p:anim calcmode="lin" valueType="num">
                                      <p:cBhvr additive="base">
                                        <p:cTn id="23" dur="500" fill="hold"/>
                                        <p:tgtEl>
                                          <p:spTgt spid="46"/>
                                        </p:tgtEl>
                                        <p:attrNameLst>
                                          <p:attrName>ppt_y</p:attrName>
                                        </p:attrNameLst>
                                      </p:cBhvr>
                                      <p:tavLst>
                                        <p:tav tm="0">
                                          <p:val>
                                            <p:strVal val="1+#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 calcmode="lin" valueType="num">
                                      <p:cBhvr additive="base">
                                        <p:cTn id="26" dur="500" fill="hold"/>
                                        <p:tgtEl>
                                          <p:spTgt spid="47"/>
                                        </p:tgtEl>
                                        <p:attrNameLst>
                                          <p:attrName>ppt_x</p:attrName>
                                        </p:attrNameLst>
                                      </p:cBhvr>
                                      <p:tavLst>
                                        <p:tav tm="0">
                                          <p:val>
                                            <p:strVal val="#ppt_x"/>
                                          </p:val>
                                        </p:tav>
                                        <p:tav tm="100000">
                                          <p:val>
                                            <p:strVal val="#ppt_x"/>
                                          </p:val>
                                        </p:tav>
                                      </p:tavLst>
                                    </p:anim>
                                    <p:anim calcmode="lin" valueType="num">
                                      <p:cBhvr additive="base">
                                        <p:cTn id="27" dur="500" fill="hold"/>
                                        <p:tgtEl>
                                          <p:spTgt spid="47"/>
                                        </p:tgtEl>
                                        <p:attrNameLst>
                                          <p:attrName>ppt_y</p:attrName>
                                        </p:attrNameLst>
                                      </p:cBhvr>
                                      <p:tavLst>
                                        <p:tav tm="0">
                                          <p:val>
                                            <p:strVal val="0-#ppt_h/2"/>
                                          </p:val>
                                        </p:tav>
                                        <p:tav tm="100000">
                                          <p:val>
                                            <p:strVal val="#ppt_y"/>
                                          </p:val>
                                        </p:tav>
                                      </p:tavLst>
                                    </p:anim>
                                  </p:childTnLst>
                                </p:cTn>
                              </p:par>
                              <p:par>
                                <p:cTn id="28" presetID="2" presetClass="entr" presetSubtype="4" fill="hold" grpId="0" nodeType="withEffect">
                                  <p:stCondLst>
                                    <p:cond delay="500"/>
                                  </p:stCondLst>
                                  <p:childTnLst>
                                    <p:set>
                                      <p:cBhvr>
                                        <p:cTn id="29" dur="1" fill="hold">
                                          <p:stCondLst>
                                            <p:cond delay="0"/>
                                          </p:stCondLst>
                                        </p:cTn>
                                        <p:tgtEl>
                                          <p:spTgt spid="48"/>
                                        </p:tgtEl>
                                        <p:attrNameLst>
                                          <p:attrName>style.visibility</p:attrName>
                                        </p:attrNameLst>
                                      </p:cBhvr>
                                      <p:to>
                                        <p:strVal val="visible"/>
                                      </p:to>
                                    </p:set>
                                    <p:anim calcmode="lin" valueType="num">
                                      <p:cBhvr additive="base">
                                        <p:cTn id="30" dur="500" fill="hold"/>
                                        <p:tgtEl>
                                          <p:spTgt spid="48"/>
                                        </p:tgtEl>
                                        <p:attrNameLst>
                                          <p:attrName>ppt_x</p:attrName>
                                        </p:attrNameLst>
                                      </p:cBhvr>
                                      <p:tavLst>
                                        <p:tav tm="0">
                                          <p:val>
                                            <p:strVal val="#ppt_x"/>
                                          </p:val>
                                        </p:tav>
                                        <p:tav tm="100000">
                                          <p:val>
                                            <p:strVal val="#ppt_x"/>
                                          </p:val>
                                        </p:tav>
                                      </p:tavLst>
                                    </p:anim>
                                    <p:anim calcmode="lin" valueType="num">
                                      <p:cBhvr additive="base">
                                        <p:cTn id="31" dur="500" fill="hold"/>
                                        <p:tgtEl>
                                          <p:spTgt spid="48"/>
                                        </p:tgtEl>
                                        <p:attrNameLst>
                                          <p:attrName>ppt_y</p:attrName>
                                        </p:attrNameLst>
                                      </p:cBhvr>
                                      <p:tavLst>
                                        <p:tav tm="0">
                                          <p:val>
                                            <p:strVal val="1+#ppt_h/2"/>
                                          </p:val>
                                        </p:tav>
                                        <p:tav tm="100000">
                                          <p:val>
                                            <p:strVal val="#ppt_y"/>
                                          </p:val>
                                        </p:tav>
                                      </p:tavLst>
                                    </p:anim>
                                  </p:childTnLst>
                                </p:cTn>
                              </p:par>
                              <p:par>
                                <p:cTn id="32" presetID="2" presetClass="entr" presetSubtype="1" fill="hold" grpId="0" nodeType="withEffect">
                                  <p:stCondLst>
                                    <p:cond delay="500"/>
                                  </p:stCondLst>
                                  <p:childTnLst>
                                    <p:set>
                                      <p:cBhvr>
                                        <p:cTn id="33" dur="1" fill="hold">
                                          <p:stCondLst>
                                            <p:cond delay="0"/>
                                          </p:stCondLst>
                                        </p:cTn>
                                        <p:tgtEl>
                                          <p:spTgt spid="49"/>
                                        </p:tgtEl>
                                        <p:attrNameLst>
                                          <p:attrName>style.visibility</p:attrName>
                                        </p:attrNameLst>
                                      </p:cBhvr>
                                      <p:to>
                                        <p:strVal val="visible"/>
                                      </p:to>
                                    </p:set>
                                    <p:anim calcmode="lin" valueType="num">
                                      <p:cBhvr additive="base">
                                        <p:cTn id="34" dur="500" fill="hold"/>
                                        <p:tgtEl>
                                          <p:spTgt spid="49"/>
                                        </p:tgtEl>
                                        <p:attrNameLst>
                                          <p:attrName>ppt_x</p:attrName>
                                        </p:attrNameLst>
                                      </p:cBhvr>
                                      <p:tavLst>
                                        <p:tav tm="0">
                                          <p:val>
                                            <p:strVal val="#ppt_x"/>
                                          </p:val>
                                        </p:tav>
                                        <p:tav tm="100000">
                                          <p:val>
                                            <p:strVal val="#ppt_x"/>
                                          </p:val>
                                        </p:tav>
                                      </p:tavLst>
                                    </p:anim>
                                    <p:anim calcmode="lin" valueType="num">
                                      <p:cBhvr additive="base">
                                        <p:cTn id="35" dur="500" fill="hold"/>
                                        <p:tgtEl>
                                          <p:spTgt spid="49"/>
                                        </p:tgtEl>
                                        <p:attrNameLst>
                                          <p:attrName>ppt_y</p:attrName>
                                        </p:attrNameLst>
                                      </p:cBhvr>
                                      <p:tavLst>
                                        <p:tav tm="0">
                                          <p:val>
                                            <p:strVal val="0-#ppt_h/2"/>
                                          </p:val>
                                        </p:tav>
                                        <p:tav tm="100000">
                                          <p:val>
                                            <p:strVal val="#ppt_y"/>
                                          </p:val>
                                        </p:tav>
                                      </p:tavLst>
                                    </p:anim>
                                  </p:childTnLst>
                                </p:cTn>
                              </p:par>
                              <p:par>
                                <p:cTn id="36" presetID="2" presetClass="entr" presetSubtype="4" fill="hold" grpId="0" nodeType="withEffect">
                                  <p:stCondLst>
                                    <p:cond delay="1000"/>
                                  </p:stCondLst>
                                  <p:childTnLst>
                                    <p:set>
                                      <p:cBhvr>
                                        <p:cTn id="37" dur="1" fill="hold">
                                          <p:stCondLst>
                                            <p:cond delay="0"/>
                                          </p:stCondLst>
                                        </p:cTn>
                                        <p:tgtEl>
                                          <p:spTgt spid="50"/>
                                        </p:tgtEl>
                                        <p:attrNameLst>
                                          <p:attrName>style.visibility</p:attrName>
                                        </p:attrNameLst>
                                      </p:cBhvr>
                                      <p:to>
                                        <p:strVal val="visible"/>
                                      </p:to>
                                    </p:set>
                                    <p:anim calcmode="lin" valueType="num">
                                      <p:cBhvr additive="base">
                                        <p:cTn id="38" dur="500" fill="hold"/>
                                        <p:tgtEl>
                                          <p:spTgt spid="50"/>
                                        </p:tgtEl>
                                        <p:attrNameLst>
                                          <p:attrName>ppt_x</p:attrName>
                                        </p:attrNameLst>
                                      </p:cBhvr>
                                      <p:tavLst>
                                        <p:tav tm="0">
                                          <p:val>
                                            <p:strVal val="#ppt_x"/>
                                          </p:val>
                                        </p:tav>
                                        <p:tav tm="100000">
                                          <p:val>
                                            <p:strVal val="#ppt_x"/>
                                          </p:val>
                                        </p:tav>
                                      </p:tavLst>
                                    </p:anim>
                                    <p:anim calcmode="lin" valueType="num">
                                      <p:cBhvr additive="base">
                                        <p:cTn id="39" dur="500" fill="hold"/>
                                        <p:tgtEl>
                                          <p:spTgt spid="50"/>
                                        </p:tgtEl>
                                        <p:attrNameLst>
                                          <p:attrName>ppt_y</p:attrName>
                                        </p:attrNameLst>
                                      </p:cBhvr>
                                      <p:tavLst>
                                        <p:tav tm="0">
                                          <p:val>
                                            <p:strVal val="1+#ppt_h/2"/>
                                          </p:val>
                                        </p:tav>
                                        <p:tav tm="100000">
                                          <p:val>
                                            <p:strVal val="#ppt_y"/>
                                          </p:val>
                                        </p:tav>
                                      </p:tavLst>
                                    </p:anim>
                                  </p:childTnLst>
                                </p:cTn>
                              </p:par>
                              <p:par>
                                <p:cTn id="40" presetID="2" presetClass="entr" presetSubtype="1" fill="hold" grpId="0" nodeType="withEffect">
                                  <p:stCondLst>
                                    <p:cond delay="1000"/>
                                  </p:stCondLst>
                                  <p:childTnLst>
                                    <p:set>
                                      <p:cBhvr>
                                        <p:cTn id="41" dur="1" fill="hold">
                                          <p:stCondLst>
                                            <p:cond delay="0"/>
                                          </p:stCondLst>
                                        </p:cTn>
                                        <p:tgtEl>
                                          <p:spTgt spid="51"/>
                                        </p:tgtEl>
                                        <p:attrNameLst>
                                          <p:attrName>style.visibility</p:attrName>
                                        </p:attrNameLst>
                                      </p:cBhvr>
                                      <p:to>
                                        <p:strVal val="visible"/>
                                      </p:to>
                                    </p:set>
                                    <p:anim calcmode="lin" valueType="num">
                                      <p:cBhvr additive="base">
                                        <p:cTn id="42" dur="500" fill="hold"/>
                                        <p:tgtEl>
                                          <p:spTgt spid="51"/>
                                        </p:tgtEl>
                                        <p:attrNameLst>
                                          <p:attrName>ppt_x</p:attrName>
                                        </p:attrNameLst>
                                      </p:cBhvr>
                                      <p:tavLst>
                                        <p:tav tm="0">
                                          <p:val>
                                            <p:strVal val="#ppt_x"/>
                                          </p:val>
                                        </p:tav>
                                        <p:tav tm="100000">
                                          <p:val>
                                            <p:strVal val="#ppt_x"/>
                                          </p:val>
                                        </p:tav>
                                      </p:tavLst>
                                    </p:anim>
                                    <p:anim calcmode="lin" valueType="num">
                                      <p:cBhvr additive="base">
                                        <p:cTn id="43" dur="500" fill="hold"/>
                                        <p:tgtEl>
                                          <p:spTgt spid="51"/>
                                        </p:tgtEl>
                                        <p:attrNameLst>
                                          <p:attrName>ppt_y</p:attrName>
                                        </p:attrNameLst>
                                      </p:cBhvr>
                                      <p:tavLst>
                                        <p:tav tm="0">
                                          <p:val>
                                            <p:strVal val="0-#ppt_h/2"/>
                                          </p:val>
                                        </p:tav>
                                        <p:tav tm="100000">
                                          <p:val>
                                            <p:strVal val="#ppt_y"/>
                                          </p:val>
                                        </p:tav>
                                      </p:tavLst>
                                    </p:anim>
                                  </p:childTnLst>
                                </p:cTn>
                              </p:par>
                              <p:par>
                                <p:cTn id="44" presetID="2" presetClass="entr" presetSubtype="4" fill="hold" grpId="0" nodeType="withEffect">
                                  <p:stCondLst>
                                    <p:cond delay="1500"/>
                                  </p:stCondLst>
                                  <p:childTnLst>
                                    <p:set>
                                      <p:cBhvr>
                                        <p:cTn id="45" dur="1" fill="hold">
                                          <p:stCondLst>
                                            <p:cond delay="0"/>
                                          </p:stCondLst>
                                        </p:cTn>
                                        <p:tgtEl>
                                          <p:spTgt spid="52"/>
                                        </p:tgtEl>
                                        <p:attrNameLst>
                                          <p:attrName>style.visibility</p:attrName>
                                        </p:attrNameLst>
                                      </p:cBhvr>
                                      <p:to>
                                        <p:strVal val="visible"/>
                                      </p:to>
                                    </p:set>
                                    <p:anim calcmode="lin" valueType="num">
                                      <p:cBhvr additive="base">
                                        <p:cTn id="46" dur="500" fill="hold"/>
                                        <p:tgtEl>
                                          <p:spTgt spid="52"/>
                                        </p:tgtEl>
                                        <p:attrNameLst>
                                          <p:attrName>ppt_x</p:attrName>
                                        </p:attrNameLst>
                                      </p:cBhvr>
                                      <p:tavLst>
                                        <p:tav tm="0">
                                          <p:val>
                                            <p:strVal val="#ppt_x"/>
                                          </p:val>
                                        </p:tav>
                                        <p:tav tm="100000">
                                          <p:val>
                                            <p:strVal val="#ppt_x"/>
                                          </p:val>
                                        </p:tav>
                                      </p:tavLst>
                                    </p:anim>
                                    <p:anim calcmode="lin" valueType="num">
                                      <p:cBhvr additive="base">
                                        <p:cTn id="47" dur="500" fill="hold"/>
                                        <p:tgtEl>
                                          <p:spTgt spid="52"/>
                                        </p:tgtEl>
                                        <p:attrNameLst>
                                          <p:attrName>ppt_y</p:attrName>
                                        </p:attrNameLst>
                                      </p:cBhvr>
                                      <p:tavLst>
                                        <p:tav tm="0">
                                          <p:val>
                                            <p:strVal val="1+#ppt_h/2"/>
                                          </p:val>
                                        </p:tav>
                                        <p:tav tm="100000">
                                          <p:val>
                                            <p:strVal val="#ppt_y"/>
                                          </p:val>
                                        </p:tav>
                                      </p:tavLst>
                                    </p:anim>
                                  </p:childTnLst>
                                </p:cTn>
                              </p:par>
                              <p:par>
                                <p:cTn id="48" presetID="2" presetClass="entr" presetSubtype="1" fill="hold" grpId="0" nodeType="withEffect">
                                  <p:stCondLst>
                                    <p:cond delay="1500"/>
                                  </p:stCondLst>
                                  <p:childTnLst>
                                    <p:set>
                                      <p:cBhvr>
                                        <p:cTn id="49" dur="1" fill="hold">
                                          <p:stCondLst>
                                            <p:cond delay="0"/>
                                          </p:stCondLst>
                                        </p:cTn>
                                        <p:tgtEl>
                                          <p:spTgt spid="53"/>
                                        </p:tgtEl>
                                        <p:attrNameLst>
                                          <p:attrName>style.visibility</p:attrName>
                                        </p:attrNameLst>
                                      </p:cBhvr>
                                      <p:to>
                                        <p:strVal val="visible"/>
                                      </p:to>
                                    </p:set>
                                    <p:anim calcmode="lin" valueType="num">
                                      <p:cBhvr additive="base">
                                        <p:cTn id="50" dur="500" fill="hold"/>
                                        <p:tgtEl>
                                          <p:spTgt spid="53"/>
                                        </p:tgtEl>
                                        <p:attrNameLst>
                                          <p:attrName>ppt_x</p:attrName>
                                        </p:attrNameLst>
                                      </p:cBhvr>
                                      <p:tavLst>
                                        <p:tav tm="0">
                                          <p:val>
                                            <p:strVal val="#ppt_x"/>
                                          </p:val>
                                        </p:tav>
                                        <p:tav tm="100000">
                                          <p:val>
                                            <p:strVal val="#ppt_x"/>
                                          </p:val>
                                        </p:tav>
                                      </p:tavLst>
                                    </p:anim>
                                    <p:anim calcmode="lin" valueType="num">
                                      <p:cBhvr additive="base">
                                        <p:cTn id="51" dur="500" fill="hold"/>
                                        <p:tgtEl>
                                          <p:spTgt spid="53"/>
                                        </p:tgtEl>
                                        <p:attrNameLst>
                                          <p:attrName>ppt_y</p:attrName>
                                        </p:attrNameLst>
                                      </p:cBhvr>
                                      <p:tavLst>
                                        <p:tav tm="0">
                                          <p:val>
                                            <p:strVal val="0-#ppt_h/2"/>
                                          </p:val>
                                        </p:tav>
                                        <p:tav tm="100000">
                                          <p:val>
                                            <p:strVal val="#ppt_y"/>
                                          </p:val>
                                        </p:tav>
                                      </p:tavLst>
                                    </p:anim>
                                  </p:childTnLst>
                                </p:cTn>
                              </p:par>
                              <p:par>
                                <p:cTn id="52" presetID="2" presetClass="entr" presetSubtype="4" fill="hold" grpId="0" nodeType="withEffect">
                                  <p:stCondLst>
                                    <p:cond delay="2000"/>
                                  </p:stCondLst>
                                  <p:childTnLst>
                                    <p:set>
                                      <p:cBhvr>
                                        <p:cTn id="53" dur="1" fill="hold">
                                          <p:stCondLst>
                                            <p:cond delay="0"/>
                                          </p:stCondLst>
                                        </p:cTn>
                                        <p:tgtEl>
                                          <p:spTgt spid="54"/>
                                        </p:tgtEl>
                                        <p:attrNameLst>
                                          <p:attrName>style.visibility</p:attrName>
                                        </p:attrNameLst>
                                      </p:cBhvr>
                                      <p:to>
                                        <p:strVal val="visible"/>
                                      </p:to>
                                    </p:set>
                                    <p:anim calcmode="lin" valueType="num">
                                      <p:cBhvr additive="base">
                                        <p:cTn id="54" dur="500" fill="hold"/>
                                        <p:tgtEl>
                                          <p:spTgt spid="54"/>
                                        </p:tgtEl>
                                        <p:attrNameLst>
                                          <p:attrName>ppt_x</p:attrName>
                                        </p:attrNameLst>
                                      </p:cBhvr>
                                      <p:tavLst>
                                        <p:tav tm="0">
                                          <p:val>
                                            <p:strVal val="#ppt_x"/>
                                          </p:val>
                                        </p:tav>
                                        <p:tav tm="100000">
                                          <p:val>
                                            <p:strVal val="#ppt_x"/>
                                          </p:val>
                                        </p:tav>
                                      </p:tavLst>
                                    </p:anim>
                                    <p:anim calcmode="lin" valueType="num">
                                      <p:cBhvr additive="base">
                                        <p:cTn id="55" dur="500" fill="hold"/>
                                        <p:tgtEl>
                                          <p:spTgt spid="54"/>
                                        </p:tgtEl>
                                        <p:attrNameLst>
                                          <p:attrName>ppt_y</p:attrName>
                                        </p:attrNameLst>
                                      </p:cBhvr>
                                      <p:tavLst>
                                        <p:tav tm="0">
                                          <p:val>
                                            <p:strVal val="1+#ppt_h/2"/>
                                          </p:val>
                                        </p:tav>
                                        <p:tav tm="100000">
                                          <p:val>
                                            <p:strVal val="#ppt_y"/>
                                          </p:val>
                                        </p:tav>
                                      </p:tavLst>
                                    </p:anim>
                                  </p:childTnLst>
                                </p:cTn>
                              </p:par>
                              <p:par>
                                <p:cTn id="56" presetID="2" presetClass="entr" presetSubtype="1" fill="hold" grpId="0" nodeType="withEffect">
                                  <p:stCondLst>
                                    <p:cond delay="2000"/>
                                  </p:stCondLst>
                                  <p:childTnLst>
                                    <p:set>
                                      <p:cBhvr>
                                        <p:cTn id="57" dur="1" fill="hold">
                                          <p:stCondLst>
                                            <p:cond delay="0"/>
                                          </p:stCondLst>
                                        </p:cTn>
                                        <p:tgtEl>
                                          <p:spTgt spid="55"/>
                                        </p:tgtEl>
                                        <p:attrNameLst>
                                          <p:attrName>style.visibility</p:attrName>
                                        </p:attrNameLst>
                                      </p:cBhvr>
                                      <p:to>
                                        <p:strVal val="visible"/>
                                      </p:to>
                                    </p:set>
                                    <p:anim calcmode="lin" valueType="num">
                                      <p:cBhvr additive="base">
                                        <p:cTn id="58" dur="500" fill="hold"/>
                                        <p:tgtEl>
                                          <p:spTgt spid="55"/>
                                        </p:tgtEl>
                                        <p:attrNameLst>
                                          <p:attrName>ppt_x</p:attrName>
                                        </p:attrNameLst>
                                      </p:cBhvr>
                                      <p:tavLst>
                                        <p:tav tm="0">
                                          <p:val>
                                            <p:strVal val="#ppt_x"/>
                                          </p:val>
                                        </p:tav>
                                        <p:tav tm="100000">
                                          <p:val>
                                            <p:strVal val="#ppt_x"/>
                                          </p:val>
                                        </p:tav>
                                      </p:tavLst>
                                    </p:anim>
                                    <p:anim calcmode="lin" valueType="num">
                                      <p:cBhvr additive="base">
                                        <p:cTn id="59" dur="500" fill="hold"/>
                                        <p:tgtEl>
                                          <p:spTgt spid="55"/>
                                        </p:tgtEl>
                                        <p:attrNameLst>
                                          <p:attrName>ppt_y</p:attrName>
                                        </p:attrNameLst>
                                      </p:cBhvr>
                                      <p:tavLst>
                                        <p:tav tm="0">
                                          <p:val>
                                            <p:strVal val="0-#ppt_h/2"/>
                                          </p:val>
                                        </p:tav>
                                        <p:tav tm="100000">
                                          <p:val>
                                            <p:strVal val="#ppt_y"/>
                                          </p:val>
                                        </p:tav>
                                      </p:tavLst>
                                    </p:anim>
                                  </p:childTnLst>
                                </p:cTn>
                              </p:par>
                              <p:par>
                                <p:cTn id="60" presetID="42" presetClass="entr" presetSubtype="0" fill="hold" nodeType="withEffect">
                                  <p:stCondLst>
                                    <p:cond delay="250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1000"/>
                                        <p:tgtEl>
                                          <p:spTgt spid="56"/>
                                        </p:tgtEl>
                                      </p:cBhvr>
                                    </p:animEffect>
                                    <p:anim calcmode="lin" valueType="num">
                                      <p:cBhvr>
                                        <p:cTn id="63" dur="1000" fill="hold"/>
                                        <p:tgtEl>
                                          <p:spTgt spid="56"/>
                                        </p:tgtEl>
                                        <p:attrNameLst>
                                          <p:attrName>ppt_x</p:attrName>
                                        </p:attrNameLst>
                                      </p:cBhvr>
                                      <p:tavLst>
                                        <p:tav tm="0">
                                          <p:val>
                                            <p:strVal val="#ppt_x"/>
                                          </p:val>
                                        </p:tav>
                                        <p:tav tm="100000">
                                          <p:val>
                                            <p:strVal val="#ppt_x"/>
                                          </p:val>
                                        </p:tav>
                                      </p:tavLst>
                                    </p:anim>
                                    <p:anim calcmode="lin" valueType="num">
                                      <p:cBhvr>
                                        <p:cTn id="64" dur="1000" fill="hold"/>
                                        <p:tgtEl>
                                          <p:spTgt spid="56"/>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2500"/>
                                  </p:stCondLst>
                                  <p:childTnLst>
                                    <p:set>
                                      <p:cBhvr>
                                        <p:cTn id="66" dur="1" fill="hold">
                                          <p:stCondLst>
                                            <p:cond delay="0"/>
                                          </p:stCondLst>
                                        </p:cTn>
                                        <p:tgtEl>
                                          <p:spTgt spid="61"/>
                                        </p:tgtEl>
                                        <p:attrNameLst>
                                          <p:attrName>style.visibility</p:attrName>
                                        </p:attrNameLst>
                                      </p:cBhvr>
                                      <p:to>
                                        <p:strVal val="visible"/>
                                      </p:to>
                                    </p:set>
                                    <p:animEffect transition="in" filter="fade">
                                      <p:cBhvr>
                                        <p:cTn id="67" dur="1000"/>
                                        <p:tgtEl>
                                          <p:spTgt spid="61"/>
                                        </p:tgtEl>
                                      </p:cBhvr>
                                    </p:animEffect>
                                    <p:anim calcmode="lin" valueType="num">
                                      <p:cBhvr>
                                        <p:cTn id="68" dur="1000" fill="hold"/>
                                        <p:tgtEl>
                                          <p:spTgt spid="61"/>
                                        </p:tgtEl>
                                        <p:attrNameLst>
                                          <p:attrName>ppt_x</p:attrName>
                                        </p:attrNameLst>
                                      </p:cBhvr>
                                      <p:tavLst>
                                        <p:tav tm="0">
                                          <p:val>
                                            <p:strVal val="#ppt_x"/>
                                          </p:val>
                                        </p:tav>
                                        <p:tav tm="100000">
                                          <p:val>
                                            <p:strVal val="#ppt_x"/>
                                          </p:val>
                                        </p:tav>
                                      </p:tavLst>
                                    </p:anim>
                                    <p:anim calcmode="lin" valueType="num">
                                      <p:cBhvr>
                                        <p:cTn id="69" dur="1000" fill="hold"/>
                                        <p:tgtEl>
                                          <p:spTgt spid="61"/>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2500"/>
                                  </p:stCondLst>
                                  <p:childTnLst>
                                    <p:set>
                                      <p:cBhvr>
                                        <p:cTn id="71" dur="1" fill="hold">
                                          <p:stCondLst>
                                            <p:cond delay="0"/>
                                          </p:stCondLst>
                                        </p:cTn>
                                        <p:tgtEl>
                                          <p:spTgt spid="62"/>
                                        </p:tgtEl>
                                        <p:attrNameLst>
                                          <p:attrName>style.visibility</p:attrName>
                                        </p:attrNameLst>
                                      </p:cBhvr>
                                      <p:to>
                                        <p:strVal val="visible"/>
                                      </p:to>
                                    </p:set>
                                    <p:animEffect transition="in" filter="fade">
                                      <p:cBhvr>
                                        <p:cTn id="72" dur="1000"/>
                                        <p:tgtEl>
                                          <p:spTgt spid="62"/>
                                        </p:tgtEl>
                                      </p:cBhvr>
                                    </p:animEffect>
                                    <p:anim calcmode="lin" valueType="num">
                                      <p:cBhvr>
                                        <p:cTn id="73" dur="1000" fill="hold"/>
                                        <p:tgtEl>
                                          <p:spTgt spid="62"/>
                                        </p:tgtEl>
                                        <p:attrNameLst>
                                          <p:attrName>ppt_x</p:attrName>
                                        </p:attrNameLst>
                                      </p:cBhvr>
                                      <p:tavLst>
                                        <p:tav tm="0">
                                          <p:val>
                                            <p:strVal val="#ppt_x"/>
                                          </p:val>
                                        </p:tav>
                                        <p:tav tm="100000">
                                          <p:val>
                                            <p:strVal val="#ppt_x"/>
                                          </p:val>
                                        </p:tav>
                                      </p:tavLst>
                                    </p:anim>
                                    <p:anim calcmode="lin" valueType="num">
                                      <p:cBhvr>
                                        <p:cTn id="74" dur="1000" fill="hold"/>
                                        <p:tgtEl>
                                          <p:spTgt spid="62"/>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2500"/>
                                  </p:stCondLst>
                                  <p:childTnLst>
                                    <p:set>
                                      <p:cBhvr>
                                        <p:cTn id="76" dur="1" fill="hold">
                                          <p:stCondLst>
                                            <p:cond delay="0"/>
                                          </p:stCondLst>
                                        </p:cTn>
                                        <p:tgtEl>
                                          <p:spTgt spid="65"/>
                                        </p:tgtEl>
                                        <p:attrNameLst>
                                          <p:attrName>style.visibility</p:attrName>
                                        </p:attrNameLst>
                                      </p:cBhvr>
                                      <p:to>
                                        <p:strVal val="visible"/>
                                      </p:to>
                                    </p:set>
                                    <p:animEffect transition="in" filter="fade">
                                      <p:cBhvr>
                                        <p:cTn id="77" dur="1000"/>
                                        <p:tgtEl>
                                          <p:spTgt spid="65"/>
                                        </p:tgtEl>
                                      </p:cBhvr>
                                    </p:animEffect>
                                    <p:anim calcmode="lin" valueType="num">
                                      <p:cBhvr>
                                        <p:cTn id="78" dur="1000" fill="hold"/>
                                        <p:tgtEl>
                                          <p:spTgt spid="65"/>
                                        </p:tgtEl>
                                        <p:attrNameLst>
                                          <p:attrName>ppt_x</p:attrName>
                                        </p:attrNameLst>
                                      </p:cBhvr>
                                      <p:tavLst>
                                        <p:tav tm="0">
                                          <p:val>
                                            <p:strVal val="#ppt_x"/>
                                          </p:val>
                                        </p:tav>
                                        <p:tav tm="100000">
                                          <p:val>
                                            <p:strVal val="#ppt_x"/>
                                          </p:val>
                                        </p:tav>
                                      </p:tavLst>
                                    </p:anim>
                                    <p:anim calcmode="lin" valueType="num">
                                      <p:cBhvr>
                                        <p:cTn id="79" dur="1000" fill="hold"/>
                                        <p:tgtEl>
                                          <p:spTgt spid="65"/>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2500"/>
                                  </p:stCondLst>
                                  <p:childTnLst>
                                    <p:set>
                                      <p:cBhvr>
                                        <p:cTn id="81" dur="1" fill="hold">
                                          <p:stCondLst>
                                            <p:cond delay="0"/>
                                          </p:stCondLst>
                                        </p:cTn>
                                        <p:tgtEl>
                                          <p:spTgt spid="66"/>
                                        </p:tgtEl>
                                        <p:attrNameLst>
                                          <p:attrName>style.visibility</p:attrName>
                                        </p:attrNameLst>
                                      </p:cBhvr>
                                      <p:to>
                                        <p:strVal val="visible"/>
                                      </p:to>
                                    </p:set>
                                    <p:animEffect transition="in" filter="fade">
                                      <p:cBhvr>
                                        <p:cTn id="82" dur="1000"/>
                                        <p:tgtEl>
                                          <p:spTgt spid="66"/>
                                        </p:tgtEl>
                                      </p:cBhvr>
                                    </p:animEffect>
                                    <p:anim calcmode="lin" valueType="num">
                                      <p:cBhvr>
                                        <p:cTn id="83" dur="1000" fill="hold"/>
                                        <p:tgtEl>
                                          <p:spTgt spid="66"/>
                                        </p:tgtEl>
                                        <p:attrNameLst>
                                          <p:attrName>ppt_x</p:attrName>
                                        </p:attrNameLst>
                                      </p:cBhvr>
                                      <p:tavLst>
                                        <p:tav tm="0">
                                          <p:val>
                                            <p:strVal val="#ppt_x"/>
                                          </p:val>
                                        </p:tav>
                                        <p:tav tm="100000">
                                          <p:val>
                                            <p:strVal val="#ppt_x"/>
                                          </p:val>
                                        </p:tav>
                                      </p:tavLst>
                                    </p:anim>
                                    <p:anim calcmode="lin" valueType="num">
                                      <p:cBhvr>
                                        <p:cTn id="84" dur="1000" fill="hold"/>
                                        <p:tgtEl>
                                          <p:spTgt spid="66"/>
                                        </p:tgtEl>
                                        <p:attrNameLst>
                                          <p:attrName>ppt_y</p:attrName>
                                        </p:attrNameLst>
                                      </p:cBhvr>
                                      <p:tavLst>
                                        <p:tav tm="0">
                                          <p:val>
                                            <p:strVal val="#ppt_y+.1"/>
                                          </p:val>
                                        </p:tav>
                                        <p:tav tm="100000">
                                          <p:val>
                                            <p:strVal val="#ppt_y"/>
                                          </p:val>
                                        </p:tav>
                                      </p:tavLst>
                                    </p:anim>
                                  </p:childTnLst>
                                </p:cTn>
                              </p:par>
                              <p:par>
                                <p:cTn id="85" presetID="22" presetClass="entr" presetSubtype="8" fill="hold" nodeType="withEffect">
                                  <p:stCondLst>
                                    <p:cond delay="3000"/>
                                  </p:stCondLst>
                                  <p:childTnLst>
                                    <p:set>
                                      <p:cBhvr>
                                        <p:cTn id="86" dur="1" fill="hold">
                                          <p:stCondLst>
                                            <p:cond delay="0"/>
                                          </p:stCondLst>
                                        </p:cTn>
                                        <p:tgtEl>
                                          <p:spTgt spid="73"/>
                                        </p:tgtEl>
                                        <p:attrNameLst>
                                          <p:attrName>style.visibility</p:attrName>
                                        </p:attrNameLst>
                                      </p:cBhvr>
                                      <p:to>
                                        <p:strVal val="visible"/>
                                      </p:to>
                                    </p:set>
                                    <p:animEffect transition="in" filter="wipe(left)">
                                      <p:cBhvr>
                                        <p:cTn id="87" dur="500"/>
                                        <p:tgtEl>
                                          <p:spTgt spid="73"/>
                                        </p:tgtEl>
                                      </p:cBhvr>
                                    </p:animEffect>
                                  </p:childTnLst>
                                </p:cTn>
                              </p:par>
                              <p:par>
                                <p:cTn id="88" presetID="10" presetClass="entr" presetSubtype="0" fill="hold" grpId="0" nodeType="withEffect">
                                  <p:stCondLst>
                                    <p:cond delay="2500"/>
                                  </p:stCondLst>
                                  <p:childTnLst>
                                    <p:set>
                                      <p:cBhvr>
                                        <p:cTn id="89" dur="1" fill="hold">
                                          <p:stCondLst>
                                            <p:cond delay="0"/>
                                          </p:stCondLst>
                                        </p:cTn>
                                        <p:tgtEl>
                                          <p:spTgt spid="80"/>
                                        </p:tgtEl>
                                        <p:attrNameLst>
                                          <p:attrName>style.visibility</p:attrName>
                                        </p:attrNameLst>
                                      </p:cBhvr>
                                      <p:to>
                                        <p:strVal val="visible"/>
                                      </p:to>
                                    </p:set>
                                    <p:animEffect transition="in" filter="fade">
                                      <p:cBhvr>
                                        <p:cTn id="90" dur="500"/>
                                        <p:tgtEl>
                                          <p:spTgt spid="80"/>
                                        </p:tgtEl>
                                      </p:cBhvr>
                                    </p:animEffect>
                                  </p:childTnLst>
                                </p:cTn>
                              </p:par>
                              <p:par>
                                <p:cTn id="91" presetID="42" presetClass="entr" presetSubtype="0" fill="hold" grpId="0" nodeType="withEffect">
                                  <p:stCondLst>
                                    <p:cond delay="2500"/>
                                  </p:stCondLst>
                                  <p:childTnLst>
                                    <p:set>
                                      <p:cBhvr>
                                        <p:cTn id="92" dur="1" fill="hold">
                                          <p:stCondLst>
                                            <p:cond delay="0"/>
                                          </p:stCondLst>
                                        </p:cTn>
                                        <p:tgtEl>
                                          <p:spTgt spid="85"/>
                                        </p:tgtEl>
                                        <p:attrNameLst>
                                          <p:attrName>style.visibility</p:attrName>
                                        </p:attrNameLst>
                                      </p:cBhvr>
                                      <p:to>
                                        <p:strVal val="visible"/>
                                      </p:to>
                                    </p:set>
                                    <p:animEffect transition="in" filter="fade">
                                      <p:cBhvr>
                                        <p:cTn id="93" dur="500"/>
                                        <p:tgtEl>
                                          <p:spTgt spid="85"/>
                                        </p:tgtEl>
                                      </p:cBhvr>
                                    </p:animEffect>
                                    <p:anim calcmode="lin" valueType="num">
                                      <p:cBhvr>
                                        <p:cTn id="94" dur="500" fill="hold"/>
                                        <p:tgtEl>
                                          <p:spTgt spid="85"/>
                                        </p:tgtEl>
                                        <p:attrNameLst>
                                          <p:attrName>ppt_x</p:attrName>
                                        </p:attrNameLst>
                                      </p:cBhvr>
                                      <p:tavLst>
                                        <p:tav tm="0">
                                          <p:val>
                                            <p:strVal val="#ppt_x"/>
                                          </p:val>
                                        </p:tav>
                                        <p:tav tm="100000">
                                          <p:val>
                                            <p:strVal val="#ppt_x"/>
                                          </p:val>
                                        </p:tav>
                                      </p:tavLst>
                                    </p:anim>
                                    <p:anim calcmode="lin" valueType="num">
                                      <p:cBhvr>
                                        <p:cTn id="95" dur="500" fill="hold"/>
                                        <p:tgtEl>
                                          <p:spTgt spid="85"/>
                                        </p:tgtEl>
                                        <p:attrNameLst>
                                          <p:attrName>ppt_y</p:attrName>
                                        </p:attrNameLst>
                                      </p:cBhvr>
                                      <p:tavLst>
                                        <p:tav tm="0">
                                          <p:val>
                                            <p:strVal val="#ppt_y+.1"/>
                                          </p:val>
                                        </p:tav>
                                        <p:tav tm="100000">
                                          <p:val>
                                            <p:strVal val="#ppt_y"/>
                                          </p:val>
                                        </p:tav>
                                      </p:tavLst>
                                    </p:anim>
                                  </p:childTnLst>
                                </p:cTn>
                              </p:par>
                              <p:par>
                                <p:cTn id="96" presetID="10" presetClass="entr" presetSubtype="0" fill="hold" grpId="0" nodeType="withEffect">
                                  <p:stCondLst>
                                    <p:cond delay="3000"/>
                                  </p:stCondLst>
                                  <p:childTnLst>
                                    <p:set>
                                      <p:cBhvr>
                                        <p:cTn id="97" dur="1" fill="hold">
                                          <p:stCondLst>
                                            <p:cond delay="0"/>
                                          </p:stCondLst>
                                        </p:cTn>
                                        <p:tgtEl>
                                          <p:spTgt spid="81"/>
                                        </p:tgtEl>
                                        <p:attrNameLst>
                                          <p:attrName>style.visibility</p:attrName>
                                        </p:attrNameLst>
                                      </p:cBhvr>
                                      <p:to>
                                        <p:strVal val="visible"/>
                                      </p:to>
                                    </p:set>
                                    <p:animEffect transition="in" filter="fade">
                                      <p:cBhvr>
                                        <p:cTn id="98" dur="500"/>
                                        <p:tgtEl>
                                          <p:spTgt spid="81"/>
                                        </p:tgtEl>
                                      </p:cBhvr>
                                    </p:animEffect>
                                  </p:childTnLst>
                                </p:cTn>
                              </p:par>
                              <p:par>
                                <p:cTn id="99" presetID="10" presetClass="entr" presetSubtype="0" fill="hold" grpId="0" nodeType="withEffect">
                                  <p:stCondLst>
                                    <p:cond delay="3500"/>
                                  </p:stCondLst>
                                  <p:childTnLst>
                                    <p:set>
                                      <p:cBhvr>
                                        <p:cTn id="100" dur="1" fill="hold">
                                          <p:stCondLst>
                                            <p:cond delay="0"/>
                                          </p:stCondLst>
                                        </p:cTn>
                                        <p:tgtEl>
                                          <p:spTgt spid="82"/>
                                        </p:tgtEl>
                                        <p:attrNameLst>
                                          <p:attrName>style.visibility</p:attrName>
                                        </p:attrNameLst>
                                      </p:cBhvr>
                                      <p:to>
                                        <p:strVal val="visible"/>
                                      </p:to>
                                    </p:set>
                                    <p:animEffect transition="in" filter="fade">
                                      <p:cBhvr>
                                        <p:cTn id="101" dur="500"/>
                                        <p:tgtEl>
                                          <p:spTgt spid="82"/>
                                        </p:tgtEl>
                                      </p:cBhvr>
                                    </p:animEffect>
                                  </p:childTnLst>
                                </p:cTn>
                              </p:par>
                              <p:par>
                                <p:cTn id="102" presetID="10" presetClass="entr" presetSubtype="0" fill="hold" grpId="0" nodeType="withEffect">
                                  <p:stCondLst>
                                    <p:cond delay="4000"/>
                                  </p:stCondLst>
                                  <p:childTnLst>
                                    <p:set>
                                      <p:cBhvr>
                                        <p:cTn id="103" dur="1" fill="hold">
                                          <p:stCondLst>
                                            <p:cond delay="0"/>
                                          </p:stCondLst>
                                        </p:cTn>
                                        <p:tgtEl>
                                          <p:spTgt spid="83"/>
                                        </p:tgtEl>
                                        <p:attrNameLst>
                                          <p:attrName>style.visibility</p:attrName>
                                        </p:attrNameLst>
                                      </p:cBhvr>
                                      <p:to>
                                        <p:strVal val="visible"/>
                                      </p:to>
                                    </p:set>
                                    <p:animEffect transition="in" filter="fade">
                                      <p:cBhvr>
                                        <p:cTn id="104" dur="500"/>
                                        <p:tgtEl>
                                          <p:spTgt spid="83"/>
                                        </p:tgtEl>
                                      </p:cBhvr>
                                    </p:animEffect>
                                  </p:childTnLst>
                                </p:cTn>
                              </p:par>
                              <p:par>
                                <p:cTn id="105" presetID="10" presetClass="entr" presetSubtype="0" fill="hold" grpId="0" nodeType="withEffect">
                                  <p:stCondLst>
                                    <p:cond delay="4500"/>
                                  </p:stCondLst>
                                  <p:childTnLst>
                                    <p:set>
                                      <p:cBhvr>
                                        <p:cTn id="106" dur="1" fill="hold">
                                          <p:stCondLst>
                                            <p:cond delay="0"/>
                                          </p:stCondLst>
                                        </p:cTn>
                                        <p:tgtEl>
                                          <p:spTgt spid="84"/>
                                        </p:tgtEl>
                                        <p:attrNameLst>
                                          <p:attrName>style.visibility</p:attrName>
                                        </p:attrNameLst>
                                      </p:cBhvr>
                                      <p:to>
                                        <p:strVal val="visible"/>
                                      </p:to>
                                    </p:set>
                                    <p:animEffect transition="in" filter="fade">
                                      <p:cBhvr>
                                        <p:cTn id="107" dur="500"/>
                                        <p:tgtEl>
                                          <p:spTgt spid="84"/>
                                        </p:tgtEl>
                                      </p:cBhvr>
                                    </p:animEffect>
                                  </p:childTnLst>
                                </p:cTn>
                              </p:par>
                              <p:par>
                                <p:cTn id="108" presetID="42" presetClass="entr" presetSubtype="0" fill="hold" grpId="0" nodeType="withEffect">
                                  <p:stCondLst>
                                    <p:cond delay="3000"/>
                                  </p:stCondLst>
                                  <p:childTnLst>
                                    <p:set>
                                      <p:cBhvr>
                                        <p:cTn id="109" dur="1" fill="hold">
                                          <p:stCondLst>
                                            <p:cond delay="0"/>
                                          </p:stCondLst>
                                        </p:cTn>
                                        <p:tgtEl>
                                          <p:spTgt spid="86"/>
                                        </p:tgtEl>
                                        <p:attrNameLst>
                                          <p:attrName>style.visibility</p:attrName>
                                        </p:attrNameLst>
                                      </p:cBhvr>
                                      <p:to>
                                        <p:strVal val="visible"/>
                                      </p:to>
                                    </p:set>
                                    <p:animEffect transition="in" filter="fade">
                                      <p:cBhvr>
                                        <p:cTn id="110" dur="500"/>
                                        <p:tgtEl>
                                          <p:spTgt spid="86"/>
                                        </p:tgtEl>
                                      </p:cBhvr>
                                    </p:animEffect>
                                    <p:anim calcmode="lin" valueType="num">
                                      <p:cBhvr>
                                        <p:cTn id="111" dur="500" fill="hold"/>
                                        <p:tgtEl>
                                          <p:spTgt spid="86"/>
                                        </p:tgtEl>
                                        <p:attrNameLst>
                                          <p:attrName>ppt_x</p:attrName>
                                        </p:attrNameLst>
                                      </p:cBhvr>
                                      <p:tavLst>
                                        <p:tav tm="0">
                                          <p:val>
                                            <p:strVal val="#ppt_x"/>
                                          </p:val>
                                        </p:tav>
                                        <p:tav tm="100000">
                                          <p:val>
                                            <p:strVal val="#ppt_x"/>
                                          </p:val>
                                        </p:tav>
                                      </p:tavLst>
                                    </p:anim>
                                    <p:anim calcmode="lin" valueType="num">
                                      <p:cBhvr>
                                        <p:cTn id="112" dur="500" fill="hold"/>
                                        <p:tgtEl>
                                          <p:spTgt spid="86"/>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3500"/>
                                  </p:stCondLst>
                                  <p:childTnLst>
                                    <p:set>
                                      <p:cBhvr>
                                        <p:cTn id="114" dur="1" fill="hold">
                                          <p:stCondLst>
                                            <p:cond delay="0"/>
                                          </p:stCondLst>
                                        </p:cTn>
                                        <p:tgtEl>
                                          <p:spTgt spid="87"/>
                                        </p:tgtEl>
                                        <p:attrNameLst>
                                          <p:attrName>style.visibility</p:attrName>
                                        </p:attrNameLst>
                                      </p:cBhvr>
                                      <p:to>
                                        <p:strVal val="visible"/>
                                      </p:to>
                                    </p:set>
                                    <p:animEffect transition="in" filter="fade">
                                      <p:cBhvr>
                                        <p:cTn id="115" dur="500"/>
                                        <p:tgtEl>
                                          <p:spTgt spid="87"/>
                                        </p:tgtEl>
                                      </p:cBhvr>
                                    </p:animEffect>
                                    <p:anim calcmode="lin" valueType="num">
                                      <p:cBhvr>
                                        <p:cTn id="116" dur="500" fill="hold"/>
                                        <p:tgtEl>
                                          <p:spTgt spid="87"/>
                                        </p:tgtEl>
                                        <p:attrNameLst>
                                          <p:attrName>ppt_x</p:attrName>
                                        </p:attrNameLst>
                                      </p:cBhvr>
                                      <p:tavLst>
                                        <p:tav tm="0">
                                          <p:val>
                                            <p:strVal val="#ppt_x"/>
                                          </p:val>
                                        </p:tav>
                                        <p:tav tm="100000">
                                          <p:val>
                                            <p:strVal val="#ppt_x"/>
                                          </p:val>
                                        </p:tav>
                                      </p:tavLst>
                                    </p:anim>
                                    <p:anim calcmode="lin" valueType="num">
                                      <p:cBhvr>
                                        <p:cTn id="117" dur="500" fill="hold"/>
                                        <p:tgtEl>
                                          <p:spTgt spid="87"/>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4000"/>
                                  </p:stCondLst>
                                  <p:childTnLst>
                                    <p:set>
                                      <p:cBhvr>
                                        <p:cTn id="119" dur="1" fill="hold">
                                          <p:stCondLst>
                                            <p:cond delay="0"/>
                                          </p:stCondLst>
                                        </p:cTn>
                                        <p:tgtEl>
                                          <p:spTgt spid="88"/>
                                        </p:tgtEl>
                                        <p:attrNameLst>
                                          <p:attrName>style.visibility</p:attrName>
                                        </p:attrNameLst>
                                      </p:cBhvr>
                                      <p:to>
                                        <p:strVal val="visible"/>
                                      </p:to>
                                    </p:set>
                                    <p:animEffect transition="in" filter="fade">
                                      <p:cBhvr>
                                        <p:cTn id="120" dur="500"/>
                                        <p:tgtEl>
                                          <p:spTgt spid="88"/>
                                        </p:tgtEl>
                                      </p:cBhvr>
                                    </p:animEffect>
                                    <p:anim calcmode="lin" valueType="num">
                                      <p:cBhvr>
                                        <p:cTn id="121" dur="500" fill="hold"/>
                                        <p:tgtEl>
                                          <p:spTgt spid="88"/>
                                        </p:tgtEl>
                                        <p:attrNameLst>
                                          <p:attrName>ppt_x</p:attrName>
                                        </p:attrNameLst>
                                      </p:cBhvr>
                                      <p:tavLst>
                                        <p:tav tm="0">
                                          <p:val>
                                            <p:strVal val="#ppt_x"/>
                                          </p:val>
                                        </p:tav>
                                        <p:tav tm="100000">
                                          <p:val>
                                            <p:strVal val="#ppt_x"/>
                                          </p:val>
                                        </p:tav>
                                      </p:tavLst>
                                    </p:anim>
                                    <p:anim calcmode="lin" valueType="num">
                                      <p:cBhvr>
                                        <p:cTn id="122" dur="500" fill="hold"/>
                                        <p:tgtEl>
                                          <p:spTgt spid="88"/>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4500"/>
                                  </p:stCondLst>
                                  <p:childTnLst>
                                    <p:set>
                                      <p:cBhvr>
                                        <p:cTn id="124" dur="1" fill="hold">
                                          <p:stCondLst>
                                            <p:cond delay="0"/>
                                          </p:stCondLst>
                                        </p:cTn>
                                        <p:tgtEl>
                                          <p:spTgt spid="89"/>
                                        </p:tgtEl>
                                        <p:attrNameLst>
                                          <p:attrName>style.visibility</p:attrName>
                                        </p:attrNameLst>
                                      </p:cBhvr>
                                      <p:to>
                                        <p:strVal val="visible"/>
                                      </p:to>
                                    </p:set>
                                    <p:animEffect transition="in" filter="fade">
                                      <p:cBhvr>
                                        <p:cTn id="125" dur="500"/>
                                        <p:tgtEl>
                                          <p:spTgt spid="89"/>
                                        </p:tgtEl>
                                      </p:cBhvr>
                                    </p:animEffect>
                                    <p:anim calcmode="lin" valueType="num">
                                      <p:cBhvr>
                                        <p:cTn id="126" dur="500" fill="hold"/>
                                        <p:tgtEl>
                                          <p:spTgt spid="89"/>
                                        </p:tgtEl>
                                        <p:attrNameLst>
                                          <p:attrName>ppt_x</p:attrName>
                                        </p:attrNameLst>
                                      </p:cBhvr>
                                      <p:tavLst>
                                        <p:tav tm="0">
                                          <p:val>
                                            <p:strVal val="#ppt_x"/>
                                          </p:val>
                                        </p:tav>
                                        <p:tav tm="100000">
                                          <p:val>
                                            <p:strVal val="#ppt_x"/>
                                          </p:val>
                                        </p:tav>
                                      </p:tavLst>
                                    </p:anim>
                                    <p:anim calcmode="lin" valueType="num">
                                      <p:cBhvr>
                                        <p:cTn id="127" dur="500" fill="hold"/>
                                        <p:tgtEl>
                                          <p:spTgt spid="89"/>
                                        </p:tgtEl>
                                        <p:attrNameLst>
                                          <p:attrName>ppt_y</p:attrName>
                                        </p:attrNameLst>
                                      </p:cBhvr>
                                      <p:tavLst>
                                        <p:tav tm="0">
                                          <p:val>
                                            <p:strVal val="#ppt_y+.1"/>
                                          </p:val>
                                        </p:tav>
                                        <p:tav tm="100000">
                                          <p:val>
                                            <p:strVal val="#ppt_y"/>
                                          </p:val>
                                        </p:tav>
                                      </p:tavLst>
                                    </p:anim>
                                  </p:childTnLst>
                                </p:cTn>
                              </p:par>
                            </p:childTnLst>
                          </p:cTn>
                        </p:par>
                        <p:par>
                          <p:cTn id="128" fill="hold">
                            <p:stCondLst>
                              <p:cond delay="2500"/>
                            </p:stCondLst>
                            <p:childTnLst>
                              <p:par>
                                <p:cTn id="129" presetID="42" presetClass="entr" presetSubtype="0" fill="hold" grpId="0" nodeType="afterEffect">
                                  <p:stCondLst>
                                    <p:cond delay="0"/>
                                  </p:stCondLst>
                                  <p:childTnLst>
                                    <p:set>
                                      <p:cBhvr>
                                        <p:cTn id="130" dur="1" fill="hold">
                                          <p:stCondLst>
                                            <p:cond delay="0"/>
                                          </p:stCondLst>
                                        </p:cTn>
                                        <p:tgtEl>
                                          <p:spTgt spid="90"/>
                                        </p:tgtEl>
                                        <p:attrNameLst>
                                          <p:attrName>style.visibility</p:attrName>
                                        </p:attrNameLst>
                                      </p:cBhvr>
                                      <p:to>
                                        <p:strVal val="visible"/>
                                      </p:to>
                                    </p:set>
                                    <p:animEffect transition="in" filter="fade">
                                      <p:cBhvr>
                                        <p:cTn id="131" dur="1000"/>
                                        <p:tgtEl>
                                          <p:spTgt spid="90"/>
                                        </p:tgtEl>
                                      </p:cBhvr>
                                    </p:animEffect>
                                    <p:anim calcmode="lin" valueType="num">
                                      <p:cBhvr>
                                        <p:cTn id="132" dur="1000" fill="hold"/>
                                        <p:tgtEl>
                                          <p:spTgt spid="90"/>
                                        </p:tgtEl>
                                        <p:attrNameLst>
                                          <p:attrName>ppt_x</p:attrName>
                                        </p:attrNameLst>
                                      </p:cBhvr>
                                      <p:tavLst>
                                        <p:tav tm="0">
                                          <p:val>
                                            <p:strVal val="#ppt_x"/>
                                          </p:val>
                                        </p:tav>
                                        <p:tav tm="100000">
                                          <p:val>
                                            <p:strVal val="#ppt_x"/>
                                          </p:val>
                                        </p:tav>
                                      </p:tavLst>
                                    </p:anim>
                                    <p:anim calcmode="lin" valueType="num">
                                      <p:cBhvr>
                                        <p:cTn id="133"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61" grpId="0" animBg="1"/>
      <p:bldP spid="65" grpId="0" animBg="1"/>
      <p:bldP spid="80" grpId="0" animBg="1"/>
      <p:bldP spid="81" grpId="0" animBg="1"/>
      <p:bldP spid="82" grpId="0" animBg="1"/>
      <p:bldP spid="83" grpId="0" animBg="1"/>
      <p:bldP spid="84" grpId="0" animBg="1"/>
      <p:bldP spid="85" grpId="0"/>
      <p:bldP spid="86" grpId="0"/>
      <p:bldP spid="87" grpId="0"/>
      <p:bldP spid="88" grpId="0"/>
      <p:bldP spid="89" grpId="0"/>
      <p:bldP spid="90"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3010" name="组合 3"/>
          <p:cNvGrpSpPr/>
          <p:nvPr/>
        </p:nvGrpSpPr>
        <p:grpSpPr bwMode="auto">
          <a:xfrm>
            <a:off x="471570" y="198500"/>
            <a:ext cx="3453412" cy="543093"/>
            <a:chOff x="0" y="0"/>
            <a:chExt cx="3452079" cy="542182"/>
          </a:xfrm>
        </p:grpSpPr>
        <p:grpSp>
          <p:nvGrpSpPr>
            <p:cNvPr id="43011" name="组合 2"/>
            <p:cNvGrpSpPr/>
            <p:nvPr/>
          </p:nvGrpSpPr>
          <p:grpSpPr bwMode="auto">
            <a:xfrm>
              <a:off x="0" y="0"/>
              <a:ext cx="3452079" cy="542182"/>
              <a:chOff x="0" y="0"/>
              <a:chExt cx="3452079" cy="542182"/>
            </a:xfrm>
          </p:grpSpPr>
          <p:sp>
            <p:nvSpPr>
              <p:cNvPr id="43012" name="圆角矩形 1"/>
              <p:cNvSpPr>
                <a:spLocks noChangeArrowheads="1"/>
              </p:cNvSpPr>
              <p:nvPr/>
            </p:nvSpPr>
            <p:spPr bwMode="auto">
              <a:xfrm>
                <a:off x="507788" y="89263"/>
                <a:ext cx="2872283" cy="41140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3013" name="TextBox 29"/>
              <p:cNvSpPr txBox="1">
                <a:spLocks noChangeArrowheads="1"/>
              </p:cNvSpPr>
              <p:nvPr/>
            </p:nvSpPr>
            <p:spPr bwMode="auto">
              <a:xfrm>
                <a:off x="716816" y="130779"/>
                <a:ext cx="2735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在这里填写项目的大标题</a:t>
                </a:r>
                <a:endPar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grpSp>
            <p:nvGrpSpPr>
              <p:cNvPr id="43014" name="组合 42"/>
              <p:cNvGrpSpPr/>
              <p:nvPr/>
            </p:nvGrpSpPr>
            <p:grpSpPr bwMode="auto">
              <a:xfrm>
                <a:off x="0" y="0"/>
                <a:ext cx="571760" cy="542182"/>
                <a:chOff x="0" y="0"/>
                <a:chExt cx="713451" cy="676543"/>
              </a:xfrm>
            </p:grpSpPr>
            <p:grpSp>
              <p:nvGrpSpPr>
                <p:cNvPr id="43015" name="组合 44"/>
                <p:cNvGrpSpPr/>
                <p:nvPr/>
              </p:nvGrpSpPr>
              <p:grpSpPr bwMode="auto">
                <a:xfrm>
                  <a:off x="0" y="0"/>
                  <a:ext cx="576064" cy="676543"/>
                  <a:chOff x="0" y="0"/>
                  <a:chExt cx="576064" cy="676543"/>
                </a:xfrm>
              </p:grpSpPr>
              <p:sp>
                <p:nvSpPr>
                  <p:cNvPr id="43016" name="圆角矩形 48"/>
                  <p:cNvSpPr>
                    <a:spLocks noChangeArrowheads="1"/>
                  </p:cNvSpPr>
                  <p:nvPr/>
                </p:nvSpPr>
                <p:spPr bwMode="auto">
                  <a:xfrm>
                    <a:off x="0" y="0"/>
                    <a:ext cx="576064" cy="67654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3017" name="圆角矩形 10"/>
                  <p:cNvSpPr/>
                  <p:nvPr/>
                </p:nvSpPr>
                <p:spPr bwMode="auto">
                  <a:xfrm>
                    <a:off x="13321" y="9524"/>
                    <a:ext cx="540517" cy="667019"/>
                  </a:xfrm>
                  <a:custGeom>
                    <a:avLst/>
                    <a:gdLst>
                      <a:gd name="T0" fmla="*/ 96013 w 567277"/>
                      <a:gd name="T1" fmla="*/ 0 h 849176"/>
                      <a:gd name="T2" fmla="*/ 480051 w 567277"/>
                      <a:gd name="T3" fmla="*/ 0 h 849176"/>
                      <a:gd name="T4" fmla="*/ 567277 w 567277"/>
                      <a:gd name="T5" fmla="*/ 56798 h 849176"/>
                      <a:gd name="T6" fmla="*/ 1834 w 567277"/>
                      <a:gd name="T7" fmla="*/ 849176 h 849176"/>
                      <a:gd name="T8" fmla="*/ 0 w 567277"/>
                      <a:gd name="T9" fmla="*/ 840091 h 849176"/>
                      <a:gd name="T10" fmla="*/ 0 w 567277"/>
                      <a:gd name="T11" fmla="*/ 96013 h 849176"/>
                      <a:gd name="T12" fmla="*/ 96013 w 567277"/>
                      <a:gd name="T13" fmla="*/ 0 h 849176"/>
                    </a:gdLst>
                    <a:ahLst/>
                    <a:cxnLst>
                      <a:cxn ang="0">
                        <a:pos x="T0" y="T1"/>
                      </a:cxn>
                      <a:cxn ang="0">
                        <a:pos x="T2" y="T3"/>
                      </a:cxn>
                      <a:cxn ang="0">
                        <a:pos x="T4" y="T5"/>
                      </a:cxn>
                      <a:cxn ang="0">
                        <a:pos x="T6" y="T7"/>
                      </a:cxn>
                      <a:cxn ang="0">
                        <a:pos x="T8" y="T9"/>
                      </a:cxn>
                      <a:cxn ang="0">
                        <a:pos x="T10" y="T11"/>
                      </a:cxn>
                      <a:cxn ang="0">
                        <a:pos x="T12" y="T13"/>
                      </a:cxn>
                    </a:cxnLst>
                    <a:rect l="0" t="0" r="r" b="b"/>
                    <a:pathLst>
                      <a:path w="567277" h="849176">
                        <a:moveTo>
                          <a:pt x="96013" y="0"/>
                        </a:moveTo>
                        <a:lnTo>
                          <a:pt x="480051" y="0"/>
                        </a:lnTo>
                        <a:cubicBezTo>
                          <a:pt x="519045" y="0"/>
                          <a:pt x="552609" y="23245"/>
                          <a:pt x="567277" y="56798"/>
                        </a:cubicBezTo>
                        <a:cubicBezTo>
                          <a:pt x="244152" y="189919"/>
                          <a:pt x="14842" y="493018"/>
                          <a:pt x="1834" y="849176"/>
                        </a:cubicBezTo>
                        <a:cubicBezTo>
                          <a:pt x="148" y="846275"/>
                          <a:pt x="0" y="843200"/>
                          <a:pt x="0" y="840091"/>
                        </a:cubicBezTo>
                        <a:lnTo>
                          <a:pt x="0" y="96013"/>
                        </a:lnTo>
                        <a:cubicBezTo>
                          <a:pt x="0" y="42986"/>
                          <a:pt x="42986" y="0"/>
                          <a:pt x="96013" y="0"/>
                        </a:cubicBezTo>
                        <a:close/>
                      </a:path>
                    </a:pathLst>
                  </a:custGeom>
                  <a:gradFill rotWithShape="0">
                    <a:gsLst>
                      <a:gs pos="0">
                        <a:schemeClr val="bg1">
                          <a:alpha val="34999"/>
                        </a:schemeClr>
                      </a:gs>
                      <a:gs pos="100000">
                        <a:schemeClr val="tx2"/>
                      </a:gs>
                    </a:gsLst>
                    <a:lin ang="1200000"/>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pic>
              <p:nvPicPr>
                <p:cNvPr id="43018" name="图片 4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184967"/>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图片 4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436995"/>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43020" name="图片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3" y="114282"/>
              <a:ext cx="321250" cy="321250"/>
            </a:xfrm>
            <a:prstGeom prst="rect">
              <a:avLst/>
            </a:prstGeom>
            <a:noFill/>
            <a:ln>
              <a:noFill/>
            </a:ln>
            <a:effectLst>
              <a:outerShdw dist="12700" dir="27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21" name="组合 12"/>
          <p:cNvGrpSpPr/>
          <p:nvPr/>
        </p:nvGrpSpPr>
        <p:grpSpPr bwMode="auto">
          <a:xfrm>
            <a:off x="1981545" y="1870652"/>
            <a:ext cx="1262282" cy="476397"/>
            <a:chOff x="0" y="0"/>
            <a:chExt cx="1261169" cy="477092"/>
          </a:xfrm>
        </p:grpSpPr>
        <p:sp>
          <p:nvSpPr>
            <p:cNvPr id="43022" name="矩形 13"/>
            <p:cNvSpPr>
              <a:spLocks noChangeArrowheads="1"/>
            </p:cNvSpPr>
            <p:nvPr/>
          </p:nvSpPr>
          <p:spPr bwMode="auto">
            <a:xfrm>
              <a:off x="0" y="114383"/>
              <a:ext cx="1261169" cy="36270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3023" name="梯形 14"/>
            <p:cNvSpPr/>
            <p:nvPr/>
          </p:nvSpPr>
          <p:spPr bwMode="auto">
            <a:xfrm>
              <a:off x="0" y="0"/>
              <a:ext cx="1261169" cy="114384"/>
            </a:xfrm>
            <a:custGeom>
              <a:avLst/>
              <a:gdLst>
                <a:gd name="T0" fmla="*/ 0 w 1261169"/>
                <a:gd name="T1" fmla="*/ 114384 h 114384"/>
                <a:gd name="T2" fmla="*/ 400072 w 1261169"/>
                <a:gd name="T3" fmla="*/ 0 h 114384"/>
                <a:gd name="T4" fmla="*/ 861097 w 1261169"/>
                <a:gd name="T5" fmla="*/ 0 h 114384"/>
                <a:gd name="T6" fmla="*/ 1261169 w 1261169"/>
                <a:gd name="T7" fmla="*/ 114384 h 114384"/>
                <a:gd name="T8" fmla="*/ 0 w 1261169"/>
                <a:gd name="T9" fmla="*/ 114384 h 114384"/>
              </a:gdLst>
              <a:ahLst/>
              <a:cxnLst>
                <a:cxn ang="0">
                  <a:pos x="T0" y="T1"/>
                </a:cxn>
                <a:cxn ang="0">
                  <a:pos x="T2" y="T3"/>
                </a:cxn>
                <a:cxn ang="0">
                  <a:pos x="T4" y="T5"/>
                </a:cxn>
                <a:cxn ang="0">
                  <a:pos x="T6" y="T7"/>
                </a:cxn>
                <a:cxn ang="0">
                  <a:pos x="T8" y="T9"/>
                </a:cxn>
              </a:cxnLst>
              <a:rect l="0" t="0" r="r" b="b"/>
              <a:pathLst>
                <a:path w="1261169" h="114384">
                  <a:moveTo>
                    <a:pt x="0" y="114384"/>
                  </a:moveTo>
                  <a:lnTo>
                    <a:pt x="400072" y="0"/>
                  </a:lnTo>
                  <a:lnTo>
                    <a:pt x="861097" y="0"/>
                  </a:lnTo>
                  <a:lnTo>
                    <a:pt x="1261169" y="114384"/>
                  </a:lnTo>
                  <a:lnTo>
                    <a:pt x="0" y="114384"/>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grpSp>
        <p:nvGrpSpPr>
          <p:cNvPr id="43024" name="组合 15"/>
          <p:cNvGrpSpPr/>
          <p:nvPr/>
        </p:nvGrpSpPr>
        <p:grpSpPr bwMode="auto">
          <a:xfrm>
            <a:off x="1764019" y="2342286"/>
            <a:ext cx="1694156" cy="536741"/>
            <a:chOff x="0" y="0"/>
            <a:chExt cx="1693068" cy="535781"/>
          </a:xfrm>
        </p:grpSpPr>
        <p:sp>
          <p:nvSpPr>
            <p:cNvPr id="43025" name="矩形 16"/>
            <p:cNvSpPr>
              <a:spLocks noChangeArrowheads="1"/>
            </p:cNvSpPr>
            <p:nvPr/>
          </p:nvSpPr>
          <p:spPr bwMode="auto">
            <a:xfrm>
              <a:off x="4762" y="180721"/>
              <a:ext cx="1688306" cy="35506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3026" name="梯形 17"/>
            <p:cNvSpPr/>
            <p:nvPr/>
          </p:nvSpPr>
          <p:spPr bwMode="auto">
            <a:xfrm>
              <a:off x="0" y="0"/>
              <a:ext cx="1693068" cy="180721"/>
            </a:xfrm>
            <a:custGeom>
              <a:avLst/>
              <a:gdLst>
                <a:gd name="T0" fmla="*/ 0 w 1693068"/>
                <a:gd name="T1" fmla="*/ 180721 h 180721"/>
                <a:gd name="T2" fmla="*/ 212980 w 1693068"/>
                <a:gd name="T3" fmla="*/ 0 h 180721"/>
                <a:gd name="T4" fmla="*/ 1480088 w 1693068"/>
                <a:gd name="T5" fmla="*/ 0 h 180721"/>
                <a:gd name="T6" fmla="*/ 1693068 w 1693068"/>
                <a:gd name="T7" fmla="*/ 180721 h 180721"/>
                <a:gd name="T8" fmla="*/ 0 w 1693068"/>
                <a:gd name="T9" fmla="*/ 180721 h 180721"/>
              </a:gdLst>
              <a:ahLst/>
              <a:cxnLst>
                <a:cxn ang="0">
                  <a:pos x="T0" y="T1"/>
                </a:cxn>
                <a:cxn ang="0">
                  <a:pos x="T2" y="T3"/>
                </a:cxn>
                <a:cxn ang="0">
                  <a:pos x="T4" y="T5"/>
                </a:cxn>
                <a:cxn ang="0">
                  <a:pos x="T6" y="T7"/>
                </a:cxn>
                <a:cxn ang="0">
                  <a:pos x="T8" y="T9"/>
                </a:cxn>
              </a:cxnLst>
              <a:rect l="0" t="0" r="r" b="b"/>
              <a:pathLst>
                <a:path w="1693068" h="180721">
                  <a:moveTo>
                    <a:pt x="0" y="180721"/>
                  </a:moveTo>
                  <a:lnTo>
                    <a:pt x="212980" y="0"/>
                  </a:lnTo>
                  <a:lnTo>
                    <a:pt x="1480088" y="0"/>
                  </a:lnTo>
                  <a:lnTo>
                    <a:pt x="1693068" y="180721"/>
                  </a:lnTo>
                  <a:lnTo>
                    <a:pt x="0" y="180721"/>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grpSp>
        <p:nvGrpSpPr>
          <p:cNvPr id="43027" name="组合 18"/>
          <p:cNvGrpSpPr/>
          <p:nvPr/>
        </p:nvGrpSpPr>
        <p:grpSpPr bwMode="auto">
          <a:xfrm>
            <a:off x="1556021" y="2879027"/>
            <a:ext cx="2118093" cy="543093"/>
            <a:chOff x="0" y="0"/>
            <a:chExt cx="2119085" cy="543467"/>
          </a:xfrm>
        </p:grpSpPr>
        <p:sp>
          <p:nvSpPr>
            <p:cNvPr id="43028" name="矩形 19"/>
            <p:cNvSpPr>
              <a:spLocks noChangeArrowheads="1"/>
            </p:cNvSpPr>
            <p:nvPr/>
          </p:nvSpPr>
          <p:spPr bwMode="auto">
            <a:xfrm>
              <a:off x="0" y="180720"/>
              <a:ext cx="2119085" cy="36274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3029" name="梯形 20"/>
            <p:cNvSpPr/>
            <p:nvPr/>
          </p:nvSpPr>
          <p:spPr bwMode="auto">
            <a:xfrm>
              <a:off x="0" y="0"/>
              <a:ext cx="2119085" cy="180721"/>
            </a:xfrm>
            <a:custGeom>
              <a:avLst/>
              <a:gdLst>
                <a:gd name="T0" fmla="*/ 0 w 2119085"/>
                <a:gd name="T1" fmla="*/ 180721 h 180721"/>
                <a:gd name="T2" fmla="*/ 212980 w 2119085"/>
                <a:gd name="T3" fmla="*/ 0 h 180721"/>
                <a:gd name="T4" fmla="*/ 1906105 w 2119085"/>
                <a:gd name="T5" fmla="*/ 0 h 180721"/>
                <a:gd name="T6" fmla="*/ 2119085 w 2119085"/>
                <a:gd name="T7" fmla="*/ 180721 h 180721"/>
                <a:gd name="T8" fmla="*/ 0 w 2119085"/>
                <a:gd name="T9" fmla="*/ 180721 h 180721"/>
              </a:gdLst>
              <a:ahLst/>
              <a:cxnLst>
                <a:cxn ang="0">
                  <a:pos x="T0" y="T1"/>
                </a:cxn>
                <a:cxn ang="0">
                  <a:pos x="T2" y="T3"/>
                </a:cxn>
                <a:cxn ang="0">
                  <a:pos x="T4" y="T5"/>
                </a:cxn>
                <a:cxn ang="0">
                  <a:pos x="T6" y="T7"/>
                </a:cxn>
                <a:cxn ang="0">
                  <a:pos x="T8" y="T9"/>
                </a:cxn>
              </a:cxnLst>
              <a:rect l="0" t="0" r="r" b="b"/>
              <a:pathLst>
                <a:path w="2119085" h="180721">
                  <a:moveTo>
                    <a:pt x="0" y="180721"/>
                  </a:moveTo>
                  <a:lnTo>
                    <a:pt x="212980" y="0"/>
                  </a:lnTo>
                  <a:lnTo>
                    <a:pt x="1906105" y="0"/>
                  </a:lnTo>
                  <a:lnTo>
                    <a:pt x="2119085" y="180721"/>
                  </a:lnTo>
                  <a:lnTo>
                    <a:pt x="0" y="180721"/>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grpSp>
        <p:nvGrpSpPr>
          <p:cNvPr id="43030" name="组合 21"/>
          <p:cNvGrpSpPr/>
          <p:nvPr/>
        </p:nvGrpSpPr>
        <p:grpSpPr bwMode="auto">
          <a:xfrm>
            <a:off x="1333732" y="3417355"/>
            <a:ext cx="2556319" cy="536741"/>
            <a:chOff x="0" y="0"/>
            <a:chExt cx="2555429" cy="535781"/>
          </a:xfrm>
        </p:grpSpPr>
        <p:sp>
          <p:nvSpPr>
            <p:cNvPr id="43031" name="矩形 22"/>
            <p:cNvSpPr>
              <a:spLocks noChangeArrowheads="1"/>
            </p:cNvSpPr>
            <p:nvPr/>
          </p:nvSpPr>
          <p:spPr bwMode="auto">
            <a:xfrm>
              <a:off x="0" y="180721"/>
              <a:ext cx="2555429" cy="35506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3032" name="梯形 23"/>
            <p:cNvSpPr/>
            <p:nvPr/>
          </p:nvSpPr>
          <p:spPr bwMode="auto">
            <a:xfrm>
              <a:off x="6930" y="0"/>
              <a:ext cx="2548499" cy="180721"/>
            </a:xfrm>
            <a:custGeom>
              <a:avLst/>
              <a:gdLst>
                <a:gd name="T0" fmla="*/ 0 w 2548499"/>
                <a:gd name="T1" fmla="*/ 180721 h 180721"/>
                <a:gd name="T2" fmla="*/ 212980 w 2548499"/>
                <a:gd name="T3" fmla="*/ 0 h 180721"/>
                <a:gd name="T4" fmla="*/ 2335519 w 2548499"/>
                <a:gd name="T5" fmla="*/ 0 h 180721"/>
                <a:gd name="T6" fmla="*/ 2548499 w 2548499"/>
                <a:gd name="T7" fmla="*/ 180721 h 180721"/>
                <a:gd name="T8" fmla="*/ 0 w 2548499"/>
                <a:gd name="T9" fmla="*/ 180721 h 180721"/>
              </a:gdLst>
              <a:ahLst/>
              <a:cxnLst>
                <a:cxn ang="0">
                  <a:pos x="T0" y="T1"/>
                </a:cxn>
                <a:cxn ang="0">
                  <a:pos x="T2" y="T3"/>
                </a:cxn>
                <a:cxn ang="0">
                  <a:pos x="T4" y="T5"/>
                </a:cxn>
                <a:cxn ang="0">
                  <a:pos x="T6" y="T7"/>
                </a:cxn>
                <a:cxn ang="0">
                  <a:pos x="T8" y="T9"/>
                </a:cxn>
              </a:cxnLst>
              <a:rect l="0" t="0" r="r" b="b"/>
              <a:pathLst>
                <a:path w="2548499" h="180721">
                  <a:moveTo>
                    <a:pt x="0" y="180721"/>
                  </a:moveTo>
                  <a:lnTo>
                    <a:pt x="212980" y="0"/>
                  </a:lnTo>
                  <a:lnTo>
                    <a:pt x="2335519" y="0"/>
                  </a:lnTo>
                  <a:lnTo>
                    <a:pt x="2548499" y="180721"/>
                  </a:lnTo>
                  <a:lnTo>
                    <a:pt x="0" y="180721"/>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grpSp>
        <p:nvGrpSpPr>
          <p:cNvPr id="43033" name="组合 24"/>
          <p:cNvGrpSpPr/>
          <p:nvPr/>
        </p:nvGrpSpPr>
        <p:grpSpPr bwMode="auto">
          <a:xfrm>
            <a:off x="1116207" y="3952508"/>
            <a:ext cx="2997721" cy="536741"/>
            <a:chOff x="0" y="0"/>
            <a:chExt cx="2997200" cy="535781"/>
          </a:xfrm>
        </p:grpSpPr>
        <p:sp>
          <p:nvSpPr>
            <p:cNvPr id="43034" name="矩形 25"/>
            <p:cNvSpPr>
              <a:spLocks noChangeArrowheads="1"/>
            </p:cNvSpPr>
            <p:nvPr/>
          </p:nvSpPr>
          <p:spPr bwMode="auto">
            <a:xfrm>
              <a:off x="1924" y="180721"/>
              <a:ext cx="2995276" cy="35506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3035" name="梯形 26"/>
            <p:cNvSpPr/>
            <p:nvPr/>
          </p:nvSpPr>
          <p:spPr bwMode="auto">
            <a:xfrm>
              <a:off x="0" y="0"/>
              <a:ext cx="2997200" cy="180721"/>
            </a:xfrm>
            <a:custGeom>
              <a:avLst/>
              <a:gdLst>
                <a:gd name="T0" fmla="*/ 0 w 2997200"/>
                <a:gd name="T1" fmla="*/ 180721 h 180721"/>
                <a:gd name="T2" fmla="*/ 212980 w 2997200"/>
                <a:gd name="T3" fmla="*/ 0 h 180721"/>
                <a:gd name="T4" fmla="*/ 2784220 w 2997200"/>
                <a:gd name="T5" fmla="*/ 0 h 180721"/>
                <a:gd name="T6" fmla="*/ 2997200 w 2997200"/>
                <a:gd name="T7" fmla="*/ 180721 h 180721"/>
                <a:gd name="T8" fmla="*/ 0 w 2997200"/>
                <a:gd name="T9" fmla="*/ 180721 h 180721"/>
              </a:gdLst>
              <a:ahLst/>
              <a:cxnLst>
                <a:cxn ang="0">
                  <a:pos x="T0" y="T1"/>
                </a:cxn>
                <a:cxn ang="0">
                  <a:pos x="T2" y="T3"/>
                </a:cxn>
                <a:cxn ang="0">
                  <a:pos x="T4" y="T5"/>
                </a:cxn>
                <a:cxn ang="0">
                  <a:pos x="T6" y="T7"/>
                </a:cxn>
                <a:cxn ang="0">
                  <a:pos x="T8" y="T9"/>
                </a:cxn>
              </a:cxnLst>
              <a:rect l="0" t="0" r="r" b="b"/>
              <a:pathLst>
                <a:path w="2997200" h="180721">
                  <a:moveTo>
                    <a:pt x="0" y="180721"/>
                  </a:moveTo>
                  <a:lnTo>
                    <a:pt x="212980" y="0"/>
                  </a:lnTo>
                  <a:lnTo>
                    <a:pt x="2784220" y="0"/>
                  </a:lnTo>
                  <a:lnTo>
                    <a:pt x="2997200" y="180721"/>
                  </a:lnTo>
                  <a:lnTo>
                    <a:pt x="0" y="180721"/>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grpSp>
        <p:nvGrpSpPr>
          <p:cNvPr id="43036" name="组合 27"/>
          <p:cNvGrpSpPr/>
          <p:nvPr/>
        </p:nvGrpSpPr>
        <p:grpSpPr bwMode="auto">
          <a:xfrm>
            <a:off x="2448351" y="1176702"/>
            <a:ext cx="258808" cy="770175"/>
            <a:chOff x="0" y="0"/>
            <a:chExt cx="258762" cy="768351"/>
          </a:xfrm>
        </p:grpSpPr>
        <p:sp>
          <p:nvSpPr>
            <p:cNvPr id="43037" name="Freeform 662"/>
            <p:cNvSpPr>
              <a:spLocks noEditPoints="1"/>
            </p:cNvSpPr>
            <p:nvPr/>
          </p:nvSpPr>
          <p:spPr bwMode="auto">
            <a:xfrm>
              <a:off x="96837" y="0"/>
              <a:ext cx="63500" cy="60325"/>
            </a:xfrm>
            <a:custGeom>
              <a:avLst/>
              <a:gdLst>
                <a:gd name="T0" fmla="*/ 11 w 17"/>
                <a:gd name="T1" fmla="*/ 0 h 16"/>
                <a:gd name="T2" fmla="*/ 5 w 17"/>
                <a:gd name="T3" fmla="*/ 2 h 16"/>
                <a:gd name="T4" fmla="*/ 3 w 17"/>
                <a:gd name="T5" fmla="*/ 5 h 16"/>
                <a:gd name="T6" fmla="*/ 2 w 17"/>
                <a:gd name="T7" fmla="*/ 14 h 16"/>
                <a:gd name="T8" fmla="*/ 4 w 17"/>
                <a:gd name="T9" fmla="*/ 16 h 16"/>
                <a:gd name="T10" fmla="*/ 4 w 17"/>
                <a:gd name="T11" fmla="*/ 10 h 16"/>
                <a:gd name="T12" fmla="*/ 7 w 17"/>
                <a:gd name="T13" fmla="*/ 5 h 16"/>
                <a:gd name="T14" fmla="*/ 16 w 17"/>
                <a:gd name="T15" fmla="*/ 4 h 16"/>
                <a:gd name="T16" fmla="*/ 15 w 17"/>
                <a:gd name="T17" fmla="*/ 1 h 16"/>
                <a:gd name="T18" fmla="*/ 11 w 17"/>
                <a:gd name="T19" fmla="*/ 0 h 16"/>
                <a:gd name="T20" fmla="*/ 13 w 17"/>
                <a:gd name="T21" fmla="*/ 1 h 16"/>
                <a:gd name="T22" fmla="*/ 14 w 17"/>
                <a:gd name="T23" fmla="*/ 1 h 16"/>
                <a:gd name="T24" fmla="*/ 4 w 17"/>
                <a:gd name="T25" fmla="*/ 5 h 16"/>
                <a:gd name="T26" fmla="*/ 13 w 17"/>
                <a:gd name="T27"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6">
                  <a:moveTo>
                    <a:pt x="11" y="0"/>
                  </a:moveTo>
                  <a:cubicBezTo>
                    <a:pt x="9" y="0"/>
                    <a:pt x="7" y="1"/>
                    <a:pt x="5" y="2"/>
                  </a:cubicBezTo>
                  <a:cubicBezTo>
                    <a:pt x="4" y="3"/>
                    <a:pt x="3" y="4"/>
                    <a:pt x="3" y="5"/>
                  </a:cubicBezTo>
                  <a:cubicBezTo>
                    <a:pt x="1" y="6"/>
                    <a:pt x="0" y="9"/>
                    <a:pt x="2" y="14"/>
                  </a:cubicBezTo>
                  <a:cubicBezTo>
                    <a:pt x="3" y="13"/>
                    <a:pt x="3" y="14"/>
                    <a:pt x="4" y="16"/>
                  </a:cubicBezTo>
                  <a:cubicBezTo>
                    <a:pt x="4" y="10"/>
                    <a:pt x="4" y="10"/>
                    <a:pt x="4" y="10"/>
                  </a:cubicBezTo>
                  <a:cubicBezTo>
                    <a:pt x="4" y="8"/>
                    <a:pt x="5" y="6"/>
                    <a:pt x="7" y="5"/>
                  </a:cubicBezTo>
                  <a:cubicBezTo>
                    <a:pt x="10" y="5"/>
                    <a:pt x="13" y="5"/>
                    <a:pt x="16" y="4"/>
                  </a:cubicBezTo>
                  <a:cubicBezTo>
                    <a:pt x="17" y="3"/>
                    <a:pt x="16" y="3"/>
                    <a:pt x="15" y="1"/>
                  </a:cubicBezTo>
                  <a:cubicBezTo>
                    <a:pt x="14" y="0"/>
                    <a:pt x="13" y="0"/>
                    <a:pt x="11" y="0"/>
                  </a:cubicBezTo>
                  <a:close/>
                  <a:moveTo>
                    <a:pt x="13" y="1"/>
                  </a:moveTo>
                  <a:cubicBezTo>
                    <a:pt x="14" y="1"/>
                    <a:pt x="14" y="1"/>
                    <a:pt x="14" y="1"/>
                  </a:cubicBezTo>
                  <a:cubicBezTo>
                    <a:pt x="9" y="1"/>
                    <a:pt x="6" y="3"/>
                    <a:pt x="4" y="5"/>
                  </a:cubicBezTo>
                  <a:cubicBezTo>
                    <a:pt x="5" y="2"/>
                    <a:pt x="8" y="0"/>
                    <a:pt x="13" y="1"/>
                  </a:cubicBezTo>
                  <a:close/>
                </a:path>
              </a:pathLst>
            </a:custGeom>
            <a:solidFill>
              <a:srgbClr val="82521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38" name="Freeform 663"/>
            <p:cNvSpPr/>
            <p:nvPr/>
          </p:nvSpPr>
          <p:spPr bwMode="auto">
            <a:xfrm>
              <a:off x="112712" y="0"/>
              <a:ext cx="36512" cy="19050"/>
            </a:xfrm>
            <a:custGeom>
              <a:avLst/>
              <a:gdLst>
                <a:gd name="T0" fmla="*/ 10 w 10"/>
                <a:gd name="T1" fmla="*/ 1 h 5"/>
                <a:gd name="T2" fmla="*/ 9 w 10"/>
                <a:gd name="T3" fmla="*/ 1 h 5"/>
                <a:gd name="T4" fmla="*/ 0 w 10"/>
                <a:gd name="T5" fmla="*/ 5 h 5"/>
                <a:gd name="T6" fmla="*/ 10 w 10"/>
                <a:gd name="T7" fmla="*/ 1 h 5"/>
              </a:gdLst>
              <a:ahLst/>
              <a:cxnLst>
                <a:cxn ang="0">
                  <a:pos x="T0" y="T1"/>
                </a:cxn>
                <a:cxn ang="0">
                  <a:pos x="T2" y="T3"/>
                </a:cxn>
                <a:cxn ang="0">
                  <a:pos x="T4" y="T5"/>
                </a:cxn>
                <a:cxn ang="0">
                  <a:pos x="T6" y="T7"/>
                </a:cxn>
              </a:cxnLst>
              <a:rect l="0" t="0" r="r" b="b"/>
              <a:pathLst>
                <a:path w="10" h="5">
                  <a:moveTo>
                    <a:pt x="10" y="1"/>
                  </a:moveTo>
                  <a:cubicBezTo>
                    <a:pt x="9" y="1"/>
                    <a:pt x="9" y="1"/>
                    <a:pt x="9" y="1"/>
                  </a:cubicBezTo>
                  <a:cubicBezTo>
                    <a:pt x="4" y="0"/>
                    <a:pt x="1" y="2"/>
                    <a:pt x="0" y="5"/>
                  </a:cubicBezTo>
                  <a:cubicBezTo>
                    <a:pt x="2" y="3"/>
                    <a:pt x="5" y="1"/>
                    <a:pt x="10" y="1"/>
                  </a:cubicBezTo>
                  <a:close/>
                </a:path>
              </a:pathLst>
            </a:custGeom>
            <a:solidFill>
              <a:srgbClr val="CA801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39" name="Freeform 664"/>
            <p:cNvSpPr/>
            <p:nvPr/>
          </p:nvSpPr>
          <p:spPr bwMode="auto">
            <a:xfrm>
              <a:off x="123825" y="3175"/>
              <a:ext cx="55562" cy="57150"/>
            </a:xfrm>
            <a:custGeom>
              <a:avLst/>
              <a:gdLst>
                <a:gd name="T0" fmla="*/ 8 w 15"/>
                <a:gd name="T1" fmla="*/ 0 h 15"/>
                <a:gd name="T2" fmla="*/ 9 w 15"/>
                <a:gd name="T3" fmla="*/ 3 h 15"/>
                <a:gd name="T4" fmla="*/ 0 w 15"/>
                <a:gd name="T5" fmla="*/ 4 h 15"/>
                <a:gd name="T6" fmla="*/ 8 w 15"/>
                <a:gd name="T7" fmla="*/ 4 h 15"/>
                <a:gd name="T8" fmla="*/ 11 w 15"/>
                <a:gd name="T9" fmla="*/ 8 h 15"/>
                <a:gd name="T10" fmla="*/ 11 w 15"/>
                <a:gd name="T11" fmla="*/ 9 h 15"/>
                <a:gd name="T12" fmla="*/ 12 w 15"/>
                <a:gd name="T13" fmla="*/ 15 h 15"/>
                <a:gd name="T14" fmla="*/ 14 w 15"/>
                <a:gd name="T15" fmla="*/ 13 h 15"/>
                <a:gd name="T16" fmla="*/ 12 w 15"/>
                <a:gd name="T17" fmla="*/ 4 h 15"/>
                <a:gd name="T18" fmla="*/ 8 w 15"/>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5">
                  <a:moveTo>
                    <a:pt x="8" y="0"/>
                  </a:moveTo>
                  <a:cubicBezTo>
                    <a:pt x="9" y="2"/>
                    <a:pt x="10" y="2"/>
                    <a:pt x="9" y="3"/>
                  </a:cubicBezTo>
                  <a:cubicBezTo>
                    <a:pt x="6" y="4"/>
                    <a:pt x="3" y="4"/>
                    <a:pt x="0" y="4"/>
                  </a:cubicBezTo>
                  <a:cubicBezTo>
                    <a:pt x="3" y="6"/>
                    <a:pt x="6" y="6"/>
                    <a:pt x="8" y="4"/>
                  </a:cubicBezTo>
                  <a:cubicBezTo>
                    <a:pt x="9" y="5"/>
                    <a:pt x="10" y="6"/>
                    <a:pt x="11" y="8"/>
                  </a:cubicBezTo>
                  <a:cubicBezTo>
                    <a:pt x="11" y="9"/>
                    <a:pt x="11" y="9"/>
                    <a:pt x="11" y="9"/>
                  </a:cubicBezTo>
                  <a:cubicBezTo>
                    <a:pt x="11" y="10"/>
                    <a:pt x="12" y="12"/>
                    <a:pt x="12" y="15"/>
                  </a:cubicBezTo>
                  <a:cubicBezTo>
                    <a:pt x="13" y="13"/>
                    <a:pt x="13" y="12"/>
                    <a:pt x="14" y="13"/>
                  </a:cubicBezTo>
                  <a:cubicBezTo>
                    <a:pt x="15" y="8"/>
                    <a:pt x="14" y="5"/>
                    <a:pt x="12" y="4"/>
                  </a:cubicBezTo>
                  <a:cubicBezTo>
                    <a:pt x="11" y="2"/>
                    <a:pt x="9" y="1"/>
                    <a:pt x="8" y="0"/>
                  </a:cubicBezTo>
                  <a:close/>
                </a:path>
              </a:pathLst>
            </a:custGeom>
            <a:solidFill>
              <a:srgbClr val="603B0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40" name="Freeform 665"/>
            <p:cNvSpPr/>
            <p:nvPr/>
          </p:nvSpPr>
          <p:spPr bwMode="auto">
            <a:xfrm>
              <a:off x="112712" y="19050"/>
              <a:ext cx="55562" cy="41275"/>
            </a:xfrm>
            <a:custGeom>
              <a:avLst/>
              <a:gdLst>
                <a:gd name="T0" fmla="*/ 3 w 15"/>
                <a:gd name="T1" fmla="*/ 2 h 11"/>
                <a:gd name="T2" fmla="*/ 11 w 15"/>
                <a:gd name="T3" fmla="*/ 2 h 11"/>
                <a:gd name="T4" fmla="*/ 15 w 15"/>
                <a:gd name="T5" fmla="*/ 11 h 11"/>
                <a:gd name="T6" fmla="*/ 14 w 15"/>
                <a:gd name="T7" fmla="*/ 5 h 11"/>
                <a:gd name="T8" fmla="*/ 14 w 15"/>
                <a:gd name="T9" fmla="*/ 4 h 11"/>
                <a:gd name="T10" fmla="*/ 11 w 15"/>
                <a:gd name="T11" fmla="*/ 0 h 11"/>
                <a:gd name="T12" fmla="*/ 3 w 15"/>
                <a:gd name="T13" fmla="*/ 0 h 11"/>
                <a:gd name="T14" fmla="*/ 0 w 15"/>
                <a:gd name="T15" fmla="*/ 5 h 11"/>
                <a:gd name="T16" fmla="*/ 0 w 15"/>
                <a:gd name="T17" fmla="*/ 11 h 11"/>
                <a:gd name="T18" fmla="*/ 1 w 15"/>
                <a:gd name="T19" fmla="*/ 4 h 11"/>
                <a:gd name="T20" fmla="*/ 3 w 1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1">
                  <a:moveTo>
                    <a:pt x="3" y="2"/>
                  </a:moveTo>
                  <a:cubicBezTo>
                    <a:pt x="6" y="3"/>
                    <a:pt x="9" y="3"/>
                    <a:pt x="11" y="2"/>
                  </a:cubicBezTo>
                  <a:cubicBezTo>
                    <a:pt x="13" y="4"/>
                    <a:pt x="14" y="7"/>
                    <a:pt x="15" y="11"/>
                  </a:cubicBezTo>
                  <a:cubicBezTo>
                    <a:pt x="15" y="8"/>
                    <a:pt x="14" y="6"/>
                    <a:pt x="14" y="5"/>
                  </a:cubicBezTo>
                  <a:cubicBezTo>
                    <a:pt x="14" y="4"/>
                    <a:pt x="14" y="4"/>
                    <a:pt x="14" y="4"/>
                  </a:cubicBezTo>
                  <a:cubicBezTo>
                    <a:pt x="13" y="2"/>
                    <a:pt x="12" y="1"/>
                    <a:pt x="11" y="0"/>
                  </a:cubicBezTo>
                  <a:cubicBezTo>
                    <a:pt x="9" y="2"/>
                    <a:pt x="6" y="2"/>
                    <a:pt x="3" y="0"/>
                  </a:cubicBezTo>
                  <a:cubicBezTo>
                    <a:pt x="1" y="1"/>
                    <a:pt x="0" y="3"/>
                    <a:pt x="0" y="5"/>
                  </a:cubicBezTo>
                  <a:cubicBezTo>
                    <a:pt x="0" y="11"/>
                    <a:pt x="0" y="11"/>
                    <a:pt x="0" y="11"/>
                  </a:cubicBezTo>
                  <a:cubicBezTo>
                    <a:pt x="1" y="4"/>
                    <a:pt x="1" y="4"/>
                    <a:pt x="1" y="4"/>
                  </a:cubicBezTo>
                  <a:lnTo>
                    <a:pt x="3" y="2"/>
                  </a:ln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41" name="Freeform 666"/>
            <p:cNvSpPr>
              <a:spLocks noEditPoints="1"/>
            </p:cNvSpPr>
            <p:nvPr/>
          </p:nvSpPr>
          <p:spPr bwMode="auto">
            <a:xfrm>
              <a:off x="104775" y="25400"/>
              <a:ext cx="71437" cy="79375"/>
            </a:xfrm>
            <a:custGeom>
              <a:avLst/>
              <a:gdLst>
                <a:gd name="T0" fmla="*/ 13 w 19"/>
                <a:gd name="T1" fmla="*/ 0 h 21"/>
                <a:gd name="T2" fmla="*/ 5 w 19"/>
                <a:gd name="T3" fmla="*/ 0 h 21"/>
                <a:gd name="T4" fmla="*/ 3 w 19"/>
                <a:gd name="T5" fmla="*/ 2 h 21"/>
                <a:gd name="T6" fmla="*/ 2 w 19"/>
                <a:gd name="T7" fmla="*/ 9 h 21"/>
                <a:gd name="T8" fmla="*/ 0 w 19"/>
                <a:gd name="T9" fmla="*/ 7 h 21"/>
                <a:gd name="T10" fmla="*/ 1 w 19"/>
                <a:gd name="T11" fmla="*/ 12 h 21"/>
                <a:gd name="T12" fmla="*/ 2 w 19"/>
                <a:gd name="T13" fmla="*/ 10 h 21"/>
                <a:gd name="T14" fmla="*/ 2 w 19"/>
                <a:gd name="T15" fmla="*/ 12 h 21"/>
                <a:gd name="T16" fmla="*/ 2 w 19"/>
                <a:gd name="T17" fmla="*/ 13 h 21"/>
                <a:gd name="T18" fmla="*/ 2 w 19"/>
                <a:gd name="T19" fmla="*/ 14 h 21"/>
                <a:gd name="T20" fmla="*/ 3 w 19"/>
                <a:gd name="T21" fmla="*/ 16 h 21"/>
                <a:gd name="T22" fmla="*/ 16 w 19"/>
                <a:gd name="T23" fmla="*/ 11 h 21"/>
                <a:gd name="T24" fmla="*/ 18 w 19"/>
                <a:gd name="T25" fmla="*/ 9 h 21"/>
                <a:gd name="T26" fmla="*/ 19 w 19"/>
                <a:gd name="T27" fmla="*/ 7 h 21"/>
                <a:gd name="T28" fmla="*/ 17 w 19"/>
                <a:gd name="T29" fmla="*/ 9 h 21"/>
                <a:gd name="T30" fmla="*/ 13 w 19"/>
                <a:gd name="T31" fmla="*/ 0 h 21"/>
                <a:gd name="T32" fmla="*/ 3 w 19"/>
                <a:gd name="T33" fmla="*/ 8 h 21"/>
                <a:gd name="T34" fmla="*/ 4 w 19"/>
                <a:gd name="T35" fmla="*/ 14 h 21"/>
                <a:gd name="T36" fmla="*/ 8 w 19"/>
                <a:gd name="T37" fmla="*/ 18 h 21"/>
                <a:gd name="T38" fmla="*/ 3 w 19"/>
                <a:gd name="T39" fmla="*/ 15 h 21"/>
                <a:gd name="T40" fmla="*/ 2 w 19"/>
                <a:gd name="T41" fmla="*/ 10 h 21"/>
                <a:gd name="T42" fmla="*/ 3 w 19"/>
                <a:gd name="T43"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1">
                  <a:moveTo>
                    <a:pt x="13" y="0"/>
                  </a:moveTo>
                  <a:cubicBezTo>
                    <a:pt x="11" y="1"/>
                    <a:pt x="8" y="1"/>
                    <a:pt x="5" y="0"/>
                  </a:cubicBezTo>
                  <a:cubicBezTo>
                    <a:pt x="3" y="2"/>
                    <a:pt x="3" y="2"/>
                    <a:pt x="3" y="2"/>
                  </a:cubicBezTo>
                  <a:cubicBezTo>
                    <a:pt x="2" y="9"/>
                    <a:pt x="2" y="9"/>
                    <a:pt x="2" y="9"/>
                  </a:cubicBezTo>
                  <a:cubicBezTo>
                    <a:pt x="1" y="7"/>
                    <a:pt x="1" y="6"/>
                    <a:pt x="0" y="7"/>
                  </a:cubicBezTo>
                  <a:cubicBezTo>
                    <a:pt x="0" y="10"/>
                    <a:pt x="0" y="12"/>
                    <a:pt x="1" y="12"/>
                  </a:cubicBezTo>
                  <a:cubicBezTo>
                    <a:pt x="2" y="10"/>
                    <a:pt x="2" y="10"/>
                    <a:pt x="2" y="10"/>
                  </a:cubicBezTo>
                  <a:cubicBezTo>
                    <a:pt x="2" y="12"/>
                    <a:pt x="2" y="12"/>
                    <a:pt x="2" y="12"/>
                  </a:cubicBezTo>
                  <a:cubicBezTo>
                    <a:pt x="2" y="13"/>
                    <a:pt x="2" y="13"/>
                    <a:pt x="2" y="13"/>
                  </a:cubicBezTo>
                  <a:cubicBezTo>
                    <a:pt x="2" y="14"/>
                    <a:pt x="2" y="14"/>
                    <a:pt x="2" y="14"/>
                  </a:cubicBezTo>
                  <a:cubicBezTo>
                    <a:pt x="3" y="15"/>
                    <a:pt x="3" y="15"/>
                    <a:pt x="3" y="16"/>
                  </a:cubicBezTo>
                  <a:cubicBezTo>
                    <a:pt x="10" y="21"/>
                    <a:pt x="14" y="19"/>
                    <a:pt x="16" y="11"/>
                  </a:cubicBezTo>
                  <a:cubicBezTo>
                    <a:pt x="17" y="11"/>
                    <a:pt x="18" y="10"/>
                    <a:pt x="18" y="9"/>
                  </a:cubicBezTo>
                  <a:cubicBezTo>
                    <a:pt x="19" y="8"/>
                    <a:pt x="19" y="8"/>
                    <a:pt x="19" y="7"/>
                  </a:cubicBezTo>
                  <a:cubicBezTo>
                    <a:pt x="18" y="6"/>
                    <a:pt x="18" y="7"/>
                    <a:pt x="17" y="9"/>
                  </a:cubicBezTo>
                  <a:cubicBezTo>
                    <a:pt x="16" y="5"/>
                    <a:pt x="15" y="2"/>
                    <a:pt x="13" y="0"/>
                  </a:cubicBezTo>
                  <a:close/>
                  <a:moveTo>
                    <a:pt x="3" y="8"/>
                  </a:moveTo>
                  <a:cubicBezTo>
                    <a:pt x="3" y="11"/>
                    <a:pt x="3" y="12"/>
                    <a:pt x="4" y="14"/>
                  </a:cubicBezTo>
                  <a:cubicBezTo>
                    <a:pt x="5" y="16"/>
                    <a:pt x="7" y="17"/>
                    <a:pt x="8" y="18"/>
                  </a:cubicBezTo>
                  <a:cubicBezTo>
                    <a:pt x="7" y="18"/>
                    <a:pt x="5" y="17"/>
                    <a:pt x="3" y="15"/>
                  </a:cubicBezTo>
                  <a:cubicBezTo>
                    <a:pt x="3" y="14"/>
                    <a:pt x="2" y="12"/>
                    <a:pt x="2" y="10"/>
                  </a:cubicBezTo>
                  <a:lnTo>
                    <a:pt x="3" y="8"/>
                  </a:ln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42" name="Freeform 667"/>
            <p:cNvSpPr/>
            <p:nvPr/>
          </p:nvSpPr>
          <p:spPr bwMode="auto">
            <a:xfrm>
              <a:off x="112712" y="55563"/>
              <a:ext cx="22225" cy="38100"/>
            </a:xfrm>
            <a:custGeom>
              <a:avLst/>
              <a:gdLst>
                <a:gd name="T0" fmla="*/ 2 w 6"/>
                <a:gd name="T1" fmla="*/ 6 h 10"/>
                <a:gd name="T2" fmla="*/ 1 w 6"/>
                <a:gd name="T3" fmla="*/ 0 h 10"/>
                <a:gd name="T4" fmla="*/ 0 w 6"/>
                <a:gd name="T5" fmla="*/ 2 h 10"/>
                <a:gd name="T6" fmla="*/ 1 w 6"/>
                <a:gd name="T7" fmla="*/ 7 h 10"/>
                <a:gd name="T8" fmla="*/ 6 w 6"/>
                <a:gd name="T9" fmla="*/ 10 h 10"/>
                <a:gd name="T10" fmla="*/ 2 w 6"/>
                <a:gd name="T11" fmla="*/ 6 h 10"/>
              </a:gdLst>
              <a:ahLst/>
              <a:cxnLst>
                <a:cxn ang="0">
                  <a:pos x="T0" y="T1"/>
                </a:cxn>
                <a:cxn ang="0">
                  <a:pos x="T2" y="T3"/>
                </a:cxn>
                <a:cxn ang="0">
                  <a:pos x="T4" y="T5"/>
                </a:cxn>
                <a:cxn ang="0">
                  <a:pos x="T6" y="T7"/>
                </a:cxn>
                <a:cxn ang="0">
                  <a:pos x="T8" y="T9"/>
                </a:cxn>
                <a:cxn ang="0">
                  <a:pos x="T10" y="T11"/>
                </a:cxn>
              </a:cxnLst>
              <a:rect l="0" t="0" r="r" b="b"/>
              <a:pathLst>
                <a:path w="6" h="10">
                  <a:moveTo>
                    <a:pt x="2" y="6"/>
                  </a:moveTo>
                  <a:cubicBezTo>
                    <a:pt x="1" y="4"/>
                    <a:pt x="1" y="3"/>
                    <a:pt x="1" y="0"/>
                  </a:cubicBezTo>
                  <a:cubicBezTo>
                    <a:pt x="0" y="2"/>
                    <a:pt x="0" y="2"/>
                    <a:pt x="0" y="2"/>
                  </a:cubicBezTo>
                  <a:cubicBezTo>
                    <a:pt x="0" y="4"/>
                    <a:pt x="1" y="6"/>
                    <a:pt x="1" y="7"/>
                  </a:cubicBezTo>
                  <a:cubicBezTo>
                    <a:pt x="3" y="9"/>
                    <a:pt x="5" y="10"/>
                    <a:pt x="6" y="10"/>
                  </a:cubicBezTo>
                  <a:cubicBezTo>
                    <a:pt x="5" y="9"/>
                    <a:pt x="3" y="8"/>
                    <a:pt x="2" y="6"/>
                  </a:cubicBezTo>
                  <a:close/>
                </a:path>
              </a:pathLst>
            </a:custGeom>
            <a:solidFill>
              <a:srgbClr val="F2E6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43" name="Freeform 668"/>
            <p:cNvSpPr/>
            <p:nvPr/>
          </p:nvSpPr>
          <p:spPr bwMode="auto">
            <a:xfrm>
              <a:off x="115887" y="60325"/>
              <a:ext cx="55562" cy="55563"/>
            </a:xfrm>
            <a:custGeom>
              <a:avLst/>
              <a:gdLst>
                <a:gd name="T0" fmla="*/ 13 w 15"/>
                <a:gd name="T1" fmla="*/ 5 h 15"/>
                <a:gd name="T2" fmla="*/ 13 w 15"/>
                <a:gd name="T3" fmla="*/ 3 h 15"/>
                <a:gd name="T4" fmla="*/ 15 w 15"/>
                <a:gd name="T5" fmla="*/ 0 h 15"/>
                <a:gd name="T6" fmla="*/ 13 w 15"/>
                <a:gd name="T7" fmla="*/ 2 h 15"/>
                <a:gd name="T8" fmla="*/ 0 w 15"/>
                <a:gd name="T9" fmla="*/ 7 h 15"/>
                <a:gd name="T10" fmla="*/ 6 w 15"/>
                <a:gd name="T11" fmla="*/ 11 h 15"/>
                <a:gd name="T12" fmla="*/ 9 w 15"/>
                <a:gd name="T13" fmla="*/ 11 h 15"/>
                <a:gd name="T14" fmla="*/ 10 w 15"/>
                <a:gd name="T15" fmla="*/ 11 h 15"/>
                <a:gd name="T16" fmla="*/ 6 w 15"/>
                <a:gd name="T17" fmla="*/ 15 h 15"/>
                <a:gd name="T18" fmla="*/ 10 w 15"/>
                <a:gd name="T19" fmla="*/ 12 h 15"/>
                <a:gd name="T20" fmla="*/ 12 w 15"/>
                <a:gd name="T21" fmla="*/ 10 h 15"/>
                <a:gd name="T22" fmla="*/ 12 w 15"/>
                <a:gd name="T23" fmla="*/ 8 h 15"/>
                <a:gd name="T24" fmla="*/ 13 w 15"/>
                <a:gd name="T25"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5">
                  <a:moveTo>
                    <a:pt x="13" y="5"/>
                  </a:moveTo>
                  <a:cubicBezTo>
                    <a:pt x="13" y="3"/>
                    <a:pt x="13" y="3"/>
                    <a:pt x="13" y="3"/>
                  </a:cubicBezTo>
                  <a:cubicBezTo>
                    <a:pt x="15" y="3"/>
                    <a:pt x="15" y="2"/>
                    <a:pt x="15" y="0"/>
                  </a:cubicBezTo>
                  <a:cubicBezTo>
                    <a:pt x="15" y="1"/>
                    <a:pt x="14" y="2"/>
                    <a:pt x="13" y="2"/>
                  </a:cubicBezTo>
                  <a:cubicBezTo>
                    <a:pt x="11" y="10"/>
                    <a:pt x="7" y="12"/>
                    <a:pt x="0" y="7"/>
                  </a:cubicBezTo>
                  <a:cubicBezTo>
                    <a:pt x="1" y="9"/>
                    <a:pt x="3" y="11"/>
                    <a:pt x="6" y="11"/>
                  </a:cubicBezTo>
                  <a:cubicBezTo>
                    <a:pt x="7" y="11"/>
                    <a:pt x="9" y="11"/>
                    <a:pt x="9" y="11"/>
                  </a:cubicBezTo>
                  <a:cubicBezTo>
                    <a:pt x="10" y="11"/>
                    <a:pt x="10" y="11"/>
                    <a:pt x="10" y="11"/>
                  </a:cubicBezTo>
                  <a:cubicBezTo>
                    <a:pt x="6" y="15"/>
                    <a:pt x="6" y="15"/>
                    <a:pt x="6" y="15"/>
                  </a:cubicBezTo>
                  <a:cubicBezTo>
                    <a:pt x="8" y="14"/>
                    <a:pt x="9" y="13"/>
                    <a:pt x="10" y="12"/>
                  </a:cubicBezTo>
                  <a:cubicBezTo>
                    <a:pt x="11" y="12"/>
                    <a:pt x="12" y="11"/>
                    <a:pt x="12" y="10"/>
                  </a:cubicBezTo>
                  <a:cubicBezTo>
                    <a:pt x="12" y="8"/>
                    <a:pt x="12" y="8"/>
                    <a:pt x="12" y="8"/>
                  </a:cubicBezTo>
                  <a:cubicBezTo>
                    <a:pt x="12" y="7"/>
                    <a:pt x="13" y="6"/>
                    <a:pt x="13" y="5"/>
                  </a:cubicBez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44" name="Freeform 669"/>
            <p:cNvSpPr/>
            <p:nvPr/>
          </p:nvSpPr>
          <p:spPr bwMode="auto">
            <a:xfrm>
              <a:off x="107950" y="63500"/>
              <a:ext cx="4762" cy="7938"/>
            </a:xfrm>
            <a:custGeom>
              <a:avLst/>
              <a:gdLst>
                <a:gd name="T0" fmla="*/ 0 w 3"/>
                <a:gd name="T1" fmla="*/ 5 h 5"/>
                <a:gd name="T2" fmla="*/ 3 w 3"/>
                <a:gd name="T3" fmla="*/ 5 h 5"/>
                <a:gd name="T4" fmla="*/ 3 w 3"/>
                <a:gd name="T5" fmla="*/ 0 h 5"/>
                <a:gd name="T6" fmla="*/ 0 w 3"/>
                <a:gd name="T7" fmla="*/ 5 h 5"/>
              </a:gdLst>
              <a:ahLst/>
              <a:cxnLst>
                <a:cxn ang="0">
                  <a:pos x="T0" y="T1"/>
                </a:cxn>
                <a:cxn ang="0">
                  <a:pos x="T2" y="T3"/>
                </a:cxn>
                <a:cxn ang="0">
                  <a:pos x="T4" y="T5"/>
                </a:cxn>
                <a:cxn ang="0">
                  <a:pos x="T6" y="T7"/>
                </a:cxn>
              </a:cxnLst>
              <a:rect l="0" t="0" r="r" b="b"/>
              <a:pathLst>
                <a:path w="3" h="5">
                  <a:moveTo>
                    <a:pt x="0" y="5"/>
                  </a:moveTo>
                  <a:lnTo>
                    <a:pt x="3" y="5"/>
                  </a:lnTo>
                  <a:lnTo>
                    <a:pt x="3" y="0"/>
                  </a:lnTo>
                  <a:lnTo>
                    <a:pt x="0" y="5"/>
                  </a:ln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45" name="Freeform 670"/>
            <p:cNvSpPr/>
            <p:nvPr/>
          </p:nvSpPr>
          <p:spPr bwMode="auto">
            <a:xfrm>
              <a:off x="77787" y="107950"/>
              <a:ext cx="57150" cy="104775"/>
            </a:xfrm>
            <a:custGeom>
              <a:avLst/>
              <a:gdLst>
                <a:gd name="T0" fmla="*/ 8 w 15"/>
                <a:gd name="T1" fmla="*/ 0 h 28"/>
                <a:gd name="T2" fmla="*/ 7 w 15"/>
                <a:gd name="T3" fmla="*/ 1 h 28"/>
                <a:gd name="T4" fmla="*/ 11 w 15"/>
                <a:gd name="T5" fmla="*/ 9 h 28"/>
                <a:gd name="T6" fmla="*/ 10 w 15"/>
                <a:gd name="T7" fmla="*/ 21 h 28"/>
                <a:gd name="T8" fmla="*/ 9 w 15"/>
                <a:gd name="T9" fmla="*/ 21 h 28"/>
                <a:gd name="T10" fmla="*/ 2 w 15"/>
                <a:gd name="T11" fmla="*/ 23 h 28"/>
                <a:gd name="T12" fmla="*/ 0 w 15"/>
                <a:gd name="T13" fmla="*/ 8 h 28"/>
                <a:gd name="T14" fmla="*/ 0 w 15"/>
                <a:gd name="T15" fmla="*/ 25 h 28"/>
                <a:gd name="T16" fmla="*/ 9 w 15"/>
                <a:gd name="T17" fmla="*/ 28 h 28"/>
                <a:gd name="T18" fmla="*/ 4 w 15"/>
                <a:gd name="T19" fmla="*/ 25 h 28"/>
                <a:gd name="T20" fmla="*/ 2 w 15"/>
                <a:gd name="T21" fmla="*/ 24 h 28"/>
                <a:gd name="T22" fmla="*/ 5 w 15"/>
                <a:gd name="T23" fmla="*/ 23 h 28"/>
                <a:gd name="T24" fmla="*/ 9 w 15"/>
                <a:gd name="T25" fmla="*/ 23 h 28"/>
                <a:gd name="T26" fmla="*/ 9 w 15"/>
                <a:gd name="T27" fmla="*/ 22 h 28"/>
                <a:gd name="T28" fmla="*/ 11 w 15"/>
                <a:gd name="T29" fmla="*/ 22 h 28"/>
                <a:gd name="T30" fmla="*/ 13 w 15"/>
                <a:gd name="T31" fmla="*/ 10 h 28"/>
                <a:gd name="T32" fmla="*/ 15 w 15"/>
                <a:gd name="T33" fmla="*/ 6 h 28"/>
                <a:gd name="T34" fmla="*/ 14 w 15"/>
                <a:gd name="T35" fmla="*/ 5 h 28"/>
                <a:gd name="T36" fmla="*/ 13 w 15"/>
                <a:gd name="T37" fmla="*/ 8 h 28"/>
                <a:gd name="T38" fmla="*/ 8 w 15"/>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8">
                  <a:moveTo>
                    <a:pt x="8" y="0"/>
                  </a:moveTo>
                  <a:cubicBezTo>
                    <a:pt x="7" y="1"/>
                    <a:pt x="7" y="1"/>
                    <a:pt x="7" y="1"/>
                  </a:cubicBezTo>
                  <a:cubicBezTo>
                    <a:pt x="8" y="4"/>
                    <a:pt x="9" y="7"/>
                    <a:pt x="11" y="9"/>
                  </a:cubicBezTo>
                  <a:cubicBezTo>
                    <a:pt x="10" y="21"/>
                    <a:pt x="10" y="21"/>
                    <a:pt x="10" y="21"/>
                  </a:cubicBezTo>
                  <a:cubicBezTo>
                    <a:pt x="9" y="21"/>
                    <a:pt x="9" y="21"/>
                    <a:pt x="9" y="21"/>
                  </a:cubicBezTo>
                  <a:cubicBezTo>
                    <a:pt x="2" y="23"/>
                    <a:pt x="2" y="23"/>
                    <a:pt x="2" y="23"/>
                  </a:cubicBezTo>
                  <a:cubicBezTo>
                    <a:pt x="2" y="18"/>
                    <a:pt x="1" y="13"/>
                    <a:pt x="0" y="8"/>
                  </a:cubicBezTo>
                  <a:cubicBezTo>
                    <a:pt x="0" y="25"/>
                    <a:pt x="0" y="25"/>
                    <a:pt x="0" y="25"/>
                  </a:cubicBezTo>
                  <a:cubicBezTo>
                    <a:pt x="9" y="28"/>
                    <a:pt x="9" y="28"/>
                    <a:pt x="9" y="28"/>
                  </a:cubicBezTo>
                  <a:cubicBezTo>
                    <a:pt x="4" y="25"/>
                    <a:pt x="4" y="25"/>
                    <a:pt x="4" y="25"/>
                  </a:cubicBezTo>
                  <a:cubicBezTo>
                    <a:pt x="2" y="24"/>
                    <a:pt x="2" y="24"/>
                    <a:pt x="2" y="24"/>
                  </a:cubicBezTo>
                  <a:cubicBezTo>
                    <a:pt x="5" y="23"/>
                    <a:pt x="5" y="23"/>
                    <a:pt x="5" y="23"/>
                  </a:cubicBezTo>
                  <a:cubicBezTo>
                    <a:pt x="9" y="23"/>
                    <a:pt x="9" y="23"/>
                    <a:pt x="9" y="23"/>
                  </a:cubicBezTo>
                  <a:cubicBezTo>
                    <a:pt x="9" y="22"/>
                    <a:pt x="9" y="22"/>
                    <a:pt x="9" y="22"/>
                  </a:cubicBezTo>
                  <a:cubicBezTo>
                    <a:pt x="11" y="22"/>
                    <a:pt x="11" y="22"/>
                    <a:pt x="11" y="22"/>
                  </a:cubicBezTo>
                  <a:cubicBezTo>
                    <a:pt x="13" y="10"/>
                    <a:pt x="13" y="10"/>
                    <a:pt x="13" y="10"/>
                  </a:cubicBezTo>
                  <a:cubicBezTo>
                    <a:pt x="15" y="6"/>
                    <a:pt x="15" y="6"/>
                    <a:pt x="15" y="6"/>
                  </a:cubicBezTo>
                  <a:cubicBezTo>
                    <a:pt x="14" y="5"/>
                    <a:pt x="14" y="5"/>
                    <a:pt x="14" y="5"/>
                  </a:cubicBezTo>
                  <a:cubicBezTo>
                    <a:pt x="13" y="6"/>
                    <a:pt x="13" y="7"/>
                    <a:pt x="13" y="8"/>
                  </a:cubicBezTo>
                  <a:cubicBezTo>
                    <a:pt x="11" y="6"/>
                    <a:pt x="9" y="3"/>
                    <a:pt x="8" y="0"/>
                  </a:cubicBezTo>
                  <a:close/>
                </a:path>
              </a:pathLst>
            </a:custGeom>
            <a:solidFill>
              <a:srgbClr val="003D5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46" name="Freeform 671"/>
            <p:cNvSpPr>
              <a:spLocks noEditPoints="1"/>
            </p:cNvSpPr>
            <p:nvPr/>
          </p:nvSpPr>
          <p:spPr bwMode="auto">
            <a:xfrm>
              <a:off x="44450" y="112713"/>
              <a:ext cx="120650" cy="127000"/>
            </a:xfrm>
            <a:custGeom>
              <a:avLst/>
              <a:gdLst>
                <a:gd name="T0" fmla="*/ 16 w 32"/>
                <a:gd name="T1" fmla="*/ 0 h 34"/>
                <a:gd name="T2" fmla="*/ 6 w 32"/>
                <a:gd name="T3" fmla="*/ 3 h 34"/>
                <a:gd name="T4" fmla="*/ 2 w 32"/>
                <a:gd name="T5" fmla="*/ 9 h 34"/>
                <a:gd name="T6" fmla="*/ 0 w 32"/>
                <a:gd name="T7" fmla="*/ 28 h 34"/>
                <a:gd name="T8" fmla="*/ 0 w 32"/>
                <a:gd name="T9" fmla="*/ 31 h 34"/>
                <a:gd name="T10" fmla="*/ 32 w 32"/>
                <a:gd name="T11" fmla="*/ 31 h 34"/>
                <a:gd name="T12" fmla="*/ 18 w 32"/>
                <a:gd name="T13" fmla="*/ 27 h 34"/>
                <a:gd name="T14" fmla="*/ 9 w 32"/>
                <a:gd name="T15" fmla="*/ 24 h 34"/>
                <a:gd name="T16" fmla="*/ 9 w 32"/>
                <a:gd name="T17" fmla="*/ 7 h 34"/>
                <a:gd name="T18" fmla="*/ 11 w 32"/>
                <a:gd name="T19" fmla="*/ 22 h 34"/>
                <a:gd name="T20" fmla="*/ 18 w 32"/>
                <a:gd name="T21" fmla="*/ 20 h 34"/>
                <a:gd name="T22" fmla="*/ 19 w 32"/>
                <a:gd name="T23" fmla="*/ 20 h 34"/>
                <a:gd name="T24" fmla="*/ 20 w 32"/>
                <a:gd name="T25" fmla="*/ 8 h 34"/>
                <a:gd name="T26" fmla="*/ 16 w 32"/>
                <a:gd name="T27" fmla="*/ 0 h 34"/>
                <a:gd name="T28" fmla="*/ 16 w 32"/>
                <a:gd name="T29" fmla="*/ 0 h 34"/>
                <a:gd name="T30" fmla="*/ 16 w 32"/>
                <a:gd name="T31" fmla="*/ 2 h 34"/>
                <a:gd name="T32" fmla="*/ 5 w 32"/>
                <a:gd name="T33" fmla="*/ 7 h 34"/>
                <a:gd name="T34" fmla="*/ 1 w 32"/>
                <a:gd name="T35" fmla="*/ 28 h 34"/>
                <a:gd name="T36" fmla="*/ 1 w 32"/>
                <a:gd name="T37" fmla="*/ 31 h 34"/>
                <a:gd name="T38" fmla="*/ 0 w 32"/>
                <a:gd name="T39" fmla="*/ 31 h 34"/>
                <a:gd name="T40" fmla="*/ 0 w 32"/>
                <a:gd name="T41" fmla="*/ 28 h 34"/>
                <a:gd name="T42" fmla="*/ 0 w 32"/>
                <a:gd name="T43" fmla="*/ 28 h 34"/>
                <a:gd name="T44" fmla="*/ 3 w 32"/>
                <a:gd name="T45" fmla="*/ 9 h 34"/>
                <a:gd name="T46" fmla="*/ 6 w 32"/>
                <a:gd name="T47" fmla="*/ 4 h 34"/>
                <a:gd name="T48" fmla="*/ 16 w 32"/>
                <a:gd name="T49" fmla="*/ 0 h 34"/>
                <a:gd name="T50" fmla="*/ 10 w 32"/>
                <a:gd name="T51" fmla="*/ 7 h 34"/>
                <a:gd name="T52" fmla="*/ 11 w 32"/>
                <a:gd name="T53" fmla="*/ 7 h 34"/>
                <a:gd name="T54" fmla="*/ 13 w 32"/>
                <a:gd name="T55" fmla="*/ 21 h 34"/>
                <a:gd name="T56" fmla="*/ 12 w 32"/>
                <a:gd name="T57" fmla="*/ 22 h 34"/>
                <a:gd name="T58" fmla="*/ 10 w 32"/>
                <a:gd name="T59"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 h="34">
                  <a:moveTo>
                    <a:pt x="16" y="0"/>
                  </a:moveTo>
                  <a:cubicBezTo>
                    <a:pt x="6" y="3"/>
                    <a:pt x="6" y="3"/>
                    <a:pt x="6" y="3"/>
                  </a:cubicBezTo>
                  <a:cubicBezTo>
                    <a:pt x="4" y="5"/>
                    <a:pt x="3" y="6"/>
                    <a:pt x="2" y="9"/>
                  </a:cubicBezTo>
                  <a:cubicBezTo>
                    <a:pt x="0" y="15"/>
                    <a:pt x="0" y="21"/>
                    <a:pt x="0" y="28"/>
                  </a:cubicBezTo>
                  <a:cubicBezTo>
                    <a:pt x="0" y="29"/>
                    <a:pt x="0" y="30"/>
                    <a:pt x="0" y="31"/>
                  </a:cubicBezTo>
                  <a:cubicBezTo>
                    <a:pt x="11" y="34"/>
                    <a:pt x="21" y="34"/>
                    <a:pt x="32" y="31"/>
                  </a:cubicBezTo>
                  <a:cubicBezTo>
                    <a:pt x="18" y="27"/>
                    <a:pt x="18" y="27"/>
                    <a:pt x="18" y="27"/>
                  </a:cubicBezTo>
                  <a:cubicBezTo>
                    <a:pt x="9" y="24"/>
                    <a:pt x="9" y="24"/>
                    <a:pt x="9" y="24"/>
                  </a:cubicBezTo>
                  <a:cubicBezTo>
                    <a:pt x="9" y="7"/>
                    <a:pt x="9" y="7"/>
                    <a:pt x="9" y="7"/>
                  </a:cubicBezTo>
                  <a:cubicBezTo>
                    <a:pt x="10" y="12"/>
                    <a:pt x="11" y="17"/>
                    <a:pt x="11" y="22"/>
                  </a:cubicBezTo>
                  <a:cubicBezTo>
                    <a:pt x="18" y="20"/>
                    <a:pt x="18" y="20"/>
                    <a:pt x="18" y="20"/>
                  </a:cubicBezTo>
                  <a:cubicBezTo>
                    <a:pt x="19" y="20"/>
                    <a:pt x="19" y="20"/>
                    <a:pt x="19" y="20"/>
                  </a:cubicBezTo>
                  <a:cubicBezTo>
                    <a:pt x="20" y="8"/>
                    <a:pt x="20" y="8"/>
                    <a:pt x="20" y="8"/>
                  </a:cubicBezTo>
                  <a:cubicBezTo>
                    <a:pt x="18" y="6"/>
                    <a:pt x="17" y="3"/>
                    <a:pt x="16" y="0"/>
                  </a:cubicBezTo>
                  <a:close/>
                  <a:moveTo>
                    <a:pt x="16" y="0"/>
                  </a:moveTo>
                  <a:cubicBezTo>
                    <a:pt x="16" y="1"/>
                    <a:pt x="16" y="1"/>
                    <a:pt x="16" y="2"/>
                  </a:cubicBezTo>
                  <a:cubicBezTo>
                    <a:pt x="10" y="3"/>
                    <a:pt x="6" y="5"/>
                    <a:pt x="5" y="7"/>
                  </a:cubicBezTo>
                  <a:cubicBezTo>
                    <a:pt x="3" y="12"/>
                    <a:pt x="1" y="19"/>
                    <a:pt x="1" y="28"/>
                  </a:cubicBezTo>
                  <a:cubicBezTo>
                    <a:pt x="1" y="31"/>
                    <a:pt x="1" y="31"/>
                    <a:pt x="1" y="31"/>
                  </a:cubicBezTo>
                  <a:cubicBezTo>
                    <a:pt x="1" y="31"/>
                    <a:pt x="1" y="31"/>
                    <a:pt x="0" y="31"/>
                  </a:cubicBezTo>
                  <a:cubicBezTo>
                    <a:pt x="0" y="30"/>
                    <a:pt x="0" y="29"/>
                    <a:pt x="0" y="28"/>
                  </a:cubicBezTo>
                  <a:cubicBezTo>
                    <a:pt x="0" y="28"/>
                    <a:pt x="0" y="28"/>
                    <a:pt x="0" y="28"/>
                  </a:cubicBezTo>
                  <a:cubicBezTo>
                    <a:pt x="0" y="21"/>
                    <a:pt x="1" y="15"/>
                    <a:pt x="3" y="9"/>
                  </a:cubicBezTo>
                  <a:cubicBezTo>
                    <a:pt x="3" y="7"/>
                    <a:pt x="5" y="5"/>
                    <a:pt x="6" y="4"/>
                  </a:cubicBezTo>
                  <a:lnTo>
                    <a:pt x="16" y="0"/>
                  </a:lnTo>
                  <a:close/>
                  <a:moveTo>
                    <a:pt x="10" y="7"/>
                  </a:moveTo>
                  <a:cubicBezTo>
                    <a:pt x="11" y="7"/>
                    <a:pt x="11" y="7"/>
                    <a:pt x="11" y="7"/>
                  </a:cubicBezTo>
                  <a:cubicBezTo>
                    <a:pt x="13" y="21"/>
                    <a:pt x="13" y="21"/>
                    <a:pt x="13" y="21"/>
                  </a:cubicBezTo>
                  <a:cubicBezTo>
                    <a:pt x="12" y="22"/>
                    <a:pt x="12" y="22"/>
                    <a:pt x="12" y="22"/>
                  </a:cubicBezTo>
                  <a:cubicBezTo>
                    <a:pt x="11" y="17"/>
                    <a:pt x="11" y="12"/>
                    <a:pt x="10" y="7"/>
                  </a:cubicBezTo>
                  <a:close/>
                </a:path>
              </a:pathLst>
            </a:custGeom>
            <a:solidFill>
              <a:srgbClr val="005F8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47" name="Freeform 672"/>
            <p:cNvSpPr/>
            <p:nvPr/>
          </p:nvSpPr>
          <p:spPr bwMode="auto">
            <a:xfrm>
              <a:off x="44450" y="112713"/>
              <a:ext cx="60325" cy="115888"/>
            </a:xfrm>
            <a:custGeom>
              <a:avLst/>
              <a:gdLst>
                <a:gd name="T0" fmla="*/ 16 w 16"/>
                <a:gd name="T1" fmla="*/ 2 h 31"/>
                <a:gd name="T2" fmla="*/ 16 w 16"/>
                <a:gd name="T3" fmla="*/ 0 h 31"/>
                <a:gd name="T4" fmla="*/ 6 w 16"/>
                <a:gd name="T5" fmla="*/ 4 h 31"/>
                <a:gd name="T6" fmla="*/ 3 w 16"/>
                <a:gd name="T7" fmla="*/ 9 h 31"/>
                <a:gd name="T8" fmla="*/ 0 w 16"/>
                <a:gd name="T9" fmla="*/ 28 h 31"/>
                <a:gd name="T10" fmla="*/ 0 w 16"/>
                <a:gd name="T11" fmla="*/ 28 h 31"/>
                <a:gd name="T12" fmla="*/ 0 w 16"/>
                <a:gd name="T13" fmla="*/ 31 h 31"/>
                <a:gd name="T14" fmla="*/ 1 w 16"/>
                <a:gd name="T15" fmla="*/ 31 h 31"/>
                <a:gd name="T16" fmla="*/ 1 w 16"/>
                <a:gd name="T17" fmla="*/ 28 h 31"/>
                <a:gd name="T18" fmla="*/ 5 w 16"/>
                <a:gd name="T19" fmla="*/ 7 h 31"/>
                <a:gd name="T20" fmla="*/ 16 w 16"/>
                <a:gd name="T21"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31">
                  <a:moveTo>
                    <a:pt x="16" y="2"/>
                  </a:moveTo>
                  <a:cubicBezTo>
                    <a:pt x="16" y="1"/>
                    <a:pt x="16" y="1"/>
                    <a:pt x="16" y="0"/>
                  </a:cubicBezTo>
                  <a:cubicBezTo>
                    <a:pt x="6" y="4"/>
                    <a:pt x="6" y="4"/>
                    <a:pt x="6" y="4"/>
                  </a:cubicBezTo>
                  <a:cubicBezTo>
                    <a:pt x="5" y="5"/>
                    <a:pt x="3" y="7"/>
                    <a:pt x="3" y="9"/>
                  </a:cubicBezTo>
                  <a:cubicBezTo>
                    <a:pt x="1" y="15"/>
                    <a:pt x="0" y="21"/>
                    <a:pt x="0" y="28"/>
                  </a:cubicBezTo>
                  <a:cubicBezTo>
                    <a:pt x="0" y="28"/>
                    <a:pt x="0" y="28"/>
                    <a:pt x="0" y="28"/>
                  </a:cubicBezTo>
                  <a:cubicBezTo>
                    <a:pt x="0" y="29"/>
                    <a:pt x="0" y="30"/>
                    <a:pt x="0" y="31"/>
                  </a:cubicBezTo>
                  <a:cubicBezTo>
                    <a:pt x="1" y="31"/>
                    <a:pt x="1" y="31"/>
                    <a:pt x="1" y="31"/>
                  </a:cubicBezTo>
                  <a:cubicBezTo>
                    <a:pt x="1" y="28"/>
                    <a:pt x="1" y="28"/>
                    <a:pt x="1" y="28"/>
                  </a:cubicBezTo>
                  <a:cubicBezTo>
                    <a:pt x="1" y="19"/>
                    <a:pt x="3" y="12"/>
                    <a:pt x="5" y="7"/>
                  </a:cubicBezTo>
                  <a:cubicBezTo>
                    <a:pt x="6" y="5"/>
                    <a:pt x="10" y="3"/>
                    <a:pt x="16" y="2"/>
                  </a:cubicBezTo>
                  <a:close/>
                </a:path>
              </a:pathLst>
            </a:custGeom>
            <a:solidFill>
              <a:srgbClr val="0086C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48" name="Freeform 673"/>
            <p:cNvSpPr/>
            <p:nvPr/>
          </p:nvSpPr>
          <p:spPr bwMode="auto">
            <a:xfrm>
              <a:off x="82550" y="138113"/>
              <a:ext cx="11112" cy="57150"/>
            </a:xfrm>
            <a:custGeom>
              <a:avLst/>
              <a:gdLst>
                <a:gd name="T0" fmla="*/ 1 w 3"/>
                <a:gd name="T1" fmla="*/ 0 h 15"/>
                <a:gd name="T2" fmla="*/ 0 w 3"/>
                <a:gd name="T3" fmla="*/ 0 h 15"/>
                <a:gd name="T4" fmla="*/ 2 w 3"/>
                <a:gd name="T5" fmla="*/ 15 h 15"/>
                <a:gd name="T6" fmla="*/ 3 w 3"/>
                <a:gd name="T7" fmla="*/ 14 h 15"/>
                <a:gd name="T8" fmla="*/ 1 w 3"/>
                <a:gd name="T9" fmla="*/ 0 h 15"/>
              </a:gdLst>
              <a:ahLst/>
              <a:cxnLst>
                <a:cxn ang="0">
                  <a:pos x="T0" y="T1"/>
                </a:cxn>
                <a:cxn ang="0">
                  <a:pos x="T2" y="T3"/>
                </a:cxn>
                <a:cxn ang="0">
                  <a:pos x="T4" y="T5"/>
                </a:cxn>
                <a:cxn ang="0">
                  <a:pos x="T6" y="T7"/>
                </a:cxn>
                <a:cxn ang="0">
                  <a:pos x="T8" y="T9"/>
                </a:cxn>
              </a:cxnLst>
              <a:rect l="0" t="0" r="r" b="b"/>
              <a:pathLst>
                <a:path w="3" h="15">
                  <a:moveTo>
                    <a:pt x="1" y="0"/>
                  </a:moveTo>
                  <a:cubicBezTo>
                    <a:pt x="0" y="0"/>
                    <a:pt x="0" y="0"/>
                    <a:pt x="0" y="0"/>
                  </a:cubicBezTo>
                  <a:cubicBezTo>
                    <a:pt x="1" y="5"/>
                    <a:pt x="1" y="10"/>
                    <a:pt x="2" y="15"/>
                  </a:cubicBezTo>
                  <a:cubicBezTo>
                    <a:pt x="3" y="14"/>
                    <a:pt x="3" y="14"/>
                    <a:pt x="3" y="14"/>
                  </a:cubicBezTo>
                  <a:lnTo>
                    <a:pt x="1" y="0"/>
                  </a:lnTo>
                  <a:close/>
                </a:path>
              </a:pathLst>
            </a:custGeom>
            <a:solidFill>
              <a:srgbClr val="0086C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49" name="Freeform 674"/>
            <p:cNvSpPr/>
            <p:nvPr/>
          </p:nvSpPr>
          <p:spPr bwMode="auto">
            <a:xfrm>
              <a:off x="85725" y="195263"/>
              <a:ext cx="26987" cy="6350"/>
            </a:xfrm>
            <a:custGeom>
              <a:avLst/>
              <a:gdLst>
                <a:gd name="T0" fmla="*/ 17 w 17"/>
                <a:gd name="T1" fmla="*/ 0 h 4"/>
                <a:gd name="T2" fmla="*/ 7 w 17"/>
                <a:gd name="T3" fmla="*/ 0 h 4"/>
                <a:gd name="T4" fmla="*/ 0 w 17"/>
                <a:gd name="T5" fmla="*/ 2 h 4"/>
                <a:gd name="T6" fmla="*/ 5 w 17"/>
                <a:gd name="T7" fmla="*/ 4 h 4"/>
                <a:gd name="T8" fmla="*/ 17 w 17"/>
                <a:gd name="T9" fmla="*/ 2 h 4"/>
                <a:gd name="T10" fmla="*/ 17 w 17"/>
                <a:gd name="T11" fmla="*/ 0 h 4"/>
              </a:gdLst>
              <a:ahLst/>
              <a:cxnLst>
                <a:cxn ang="0">
                  <a:pos x="T0" y="T1"/>
                </a:cxn>
                <a:cxn ang="0">
                  <a:pos x="T2" y="T3"/>
                </a:cxn>
                <a:cxn ang="0">
                  <a:pos x="T4" y="T5"/>
                </a:cxn>
                <a:cxn ang="0">
                  <a:pos x="T6" y="T7"/>
                </a:cxn>
                <a:cxn ang="0">
                  <a:pos x="T8" y="T9"/>
                </a:cxn>
                <a:cxn ang="0">
                  <a:pos x="T10" y="T11"/>
                </a:cxn>
              </a:cxnLst>
              <a:rect l="0" t="0" r="r" b="b"/>
              <a:pathLst>
                <a:path w="17" h="4">
                  <a:moveTo>
                    <a:pt x="17" y="0"/>
                  </a:moveTo>
                  <a:lnTo>
                    <a:pt x="7" y="0"/>
                  </a:lnTo>
                  <a:lnTo>
                    <a:pt x="0" y="2"/>
                  </a:lnTo>
                  <a:lnTo>
                    <a:pt x="5" y="4"/>
                  </a:lnTo>
                  <a:lnTo>
                    <a:pt x="17" y="2"/>
                  </a:lnTo>
                  <a:lnTo>
                    <a:pt x="17" y="0"/>
                  </a:ln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50" name="Freeform 675"/>
            <p:cNvSpPr/>
            <p:nvPr/>
          </p:nvSpPr>
          <p:spPr bwMode="auto">
            <a:xfrm>
              <a:off x="93662" y="198438"/>
              <a:ext cx="19050" cy="14288"/>
            </a:xfrm>
            <a:custGeom>
              <a:avLst/>
              <a:gdLst>
                <a:gd name="T0" fmla="*/ 0 w 12"/>
                <a:gd name="T1" fmla="*/ 2 h 9"/>
                <a:gd name="T2" fmla="*/ 12 w 12"/>
                <a:gd name="T3" fmla="*/ 9 h 9"/>
                <a:gd name="T4" fmla="*/ 12 w 12"/>
                <a:gd name="T5" fmla="*/ 5 h 9"/>
                <a:gd name="T6" fmla="*/ 12 w 12"/>
                <a:gd name="T7" fmla="*/ 0 h 9"/>
                <a:gd name="T8" fmla="*/ 0 w 12"/>
                <a:gd name="T9" fmla="*/ 2 h 9"/>
              </a:gdLst>
              <a:ahLst/>
              <a:cxnLst>
                <a:cxn ang="0">
                  <a:pos x="T0" y="T1"/>
                </a:cxn>
                <a:cxn ang="0">
                  <a:pos x="T2" y="T3"/>
                </a:cxn>
                <a:cxn ang="0">
                  <a:pos x="T4" y="T5"/>
                </a:cxn>
                <a:cxn ang="0">
                  <a:pos x="T6" y="T7"/>
                </a:cxn>
                <a:cxn ang="0">
                  <a:pos x="T8" y="T9"/>
                </a:cxn>
              </a:cxnLst>
              <a:rect l="0" t="0" r="r" b="b"/>
              <a:pathLst>
                <a:path w="12" h="9">
                  <a:moveTo>
                    <a:pt x="0" y="2"/>
                  </a:moveTo>
                  <a:lnTo>
                    <a:pt x="12" y="9"/>
                  </a:lnTo>
                  <a:lnTo>
                    <a:pt x="12" y="5"/>
                  </a:lnTo>
                  <a:lnTo>
                    <a:pt x="12" y="0"/>
                  </a:lnTo>
                  <a:lnTo>
                    <a:pt x="0" y="2"/>
                  </a:ln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51" name="Freeform 676"/>
            <p:cNvSpPr>
              <a:spLocks noEditPoints="1"/>
            </p:cNvSpPr>
            <p:nvPr/>
          </p:nvSpPr>
          <p:spPr bwMode="auto">
            <a:xfrm>
              <a:off x="112712" y="112713"/>
              <a:ext cx="112712" cy="115888"/>
            </a:xfrm>
            <a:custGeom>
              <a:avLst/>
              <a:gdLst>
                <a:gd name="T0" fmla="*/ 0 w 30"/>
                <a:gd name="T1" fmla="*/ 23 h 31"/>
                <a:gd name="T2" fmla="*/ 0 w 30"/>
                <a:gd name="T3" fmla="*/ 25 h 31"/>
                <a:gd name="T4" fmla="*/ 20 w 30"/>
                <a:gd name="T5" fmla="*/ 30 h 31"/>
                <a:gd name="T6" fmla="*/ 30 w 30"/>
                <a:gd name="T7" fmla="*/ 20 h 31"/>
                <a:gd name="T8" fmla="*/ 26 w 30"/>
                <a:gd name="T9" fmla="*/ 3 h 31"/>
                <a:gd name="T10" fmla="*/ 17 w 30"/>
                <a:gd name="T11" fmla="*/ 0 h 31"/>
                <a:gd name="T12" fmla="*/ 9 w 30"/>
                <a:gd name="T13" fmla="*/ 9 h 31"/>
                <a:gd name="T14" fmla="*/ 10 w 30"/>
                <a:gd name="T15" fmla="*/ 11 h 31"/>
                <a:gd name="T16" fmla="*/ 11 w 30"/>
                <a:gd name="T17" fmla="*/ 21 h 31"/>
                <a:gd name="T18" fmla="*/ 20 w 30"/>
                <a:gd name="T19" fmla="*/ 18 h 31"/>
                <a:gd name="T20" fmla="*/ 21 w 30"/>
                <a:gd name="T21" fmla="*/ 10 h 31"/>
                <a:gd name="T22" fmla="*/ 21 w 30"/>
                <a:gd name="T23" fmla="*/ 17 h 31"/>
                <a:gd name="T24" fmla="*/ 25 w 30"/>
                <a:gd name="T25" fmla="*/ 16 h 31"/>
                <a:gd name="T26" fmla="*/ 25 w 30"/>
                <a:gd name="T27" fmla="*/ 16 h 31"/>
                <a:gd name="T28" fmla="*/ 25 w 30"/>
                <a:gd name="T29" fmla="*/ 17 h 31"/>
                <a:gd name="T30" fmla="*/ 27 w 30"/>
                <a:gd name="T31" fmla="*/ 16 h 31"/>
                <a:gd name="T32" fmla="*/ 27 w 30"/>
                <a:gd name="T33" fmla="*/ 17 h 31"/>
                <a:gd name="T34" fmla="*/ 27 w 30"/>
                <a:gd name="T35" fmla="*/ 17 h 31"/>
                <a:gd name="T36" fmla="*/ 28 w 30"/>
                <a:gd name="T37" fmla="*/ 17 h 31"/>
                <a:gd name="T38" fmla="*/ 28 w 30"/>
                <a:gd name="T39" fmla="*/ 18 h 31"/>
                <a:gd name="T40" fmla="*/ 28 w 30"/>
                <a:gd name="T41" fmla="*/ 18 h 31"/>
                <a:gd name="T42" fmla="*/ 24 w 30"/>
                <a:gd name="T43" fmla="*/ 20 h 31"/>
                <a:gd name="T44" fmla="*/ 23 w 30"/>
                <a:gd name="T45" fmla="*/ 20 h 31"/>
                <a:gd name="T46" fmla="*/ 22 w 30"/>
                <a:gd name="T47" fmla="*/ 20 h 31"/>
                <a:gd name="T48" fmla="*/ 21 w 30"/>
                <a:gd name="T49" fmla="*/ 20 h 31"/>
                <a:gd name="T50" fmla="*/ 20 w 30"/>
                <a:gd name="T51" fmla="*/ 20 h 31"/>
                <a:gd name="T52" fmla="*/ 20 w 30"/>
                <a:gd name="T53" fmla="*/ 20 h 31"/>
                <a:gd name="T54" fmla="*/ 19 w 30"/>
                <a:gd name="T55" fmla="*/ 20 h 31"/>
                <a:gd name="T56" fmla="*/ 11 w 30"/>
                <a:gd name="T57" fmla="*/ 21 h 31"/>
                <a:gd name="T58" fmla="*/ 3 w 30"/>
                <a:gd name="T59" fmla="*/ 21 h 31"/>
                <a:gd name="T60" fmla="*/ 2 w 30"/>
                <a:gd name="T61" fmla="*/ 21 h 31"/>
                <a:gd name="T62" fmla="*/ 0 w 30"/>
                <a:gd name="T63" fmla="*/ 21 h 31"/>
                <a:gd name="T64" fmla="*/ 0 w 30"/>
                <a:gd name="T65" fmla="*/ 22 h 31"/>
                <a:gd name="T66" fmla="*/ 0 w 30"/>
                <a:gd name="T67" fmla="*/ 23 h 31"/>
                <a:gd name="T68" fmla="*/ 10 w 30"/>
                <a:gd name="T69" fmla="*/ 9 h 31"/>
                <a:gd name="T70" fmla="*/ 11 w 30"/>
                <a:gd name="T71" fmla="*/ 8 h 31"/>
                <a:gd name="T72" fmla="*/ 12 w 30"/>
                <a:gd name="T73" fmla="*/ 19 h 31"/>
                <a:gd name="T74" fmla="*/ 11 w 30"/>
                <a:gd name="T75" fmla="*/ 20 h 31"/>
                <a:gd name="T76" fmla="*/ 10 w 30"/>
                <a:gd name="T77" fmla="*/ 11 h 31"/>
                <a:gd name="T78" fmla="*/ 10 w 30"/>
                <a:gd name="T79" fmla="*/ 11 h 31"/>
                <a:gd name="T80" fmla="*/ 10 w 30"/>
                <a:gd name="T81" fmla="*/ 9 h 31"/>
                <a:gd name="T82" fmla="*/ 1 w 30"/>
                <a:gd name="T83" fmla="*/ 23 h 31"/>
                <a:gd name="T84" fmla="*/ 1 w 30"/>
                <a:gd name="T85" fmla="*/ 22 h 31"/>
                <a:gd name="T86" fmla="*/ 24 w 30"/>
                <a:gd name="T87" fmla="*/ 20 h 31"/>
                <a:gd name="T88" fmla="*/ 24 w 30"/>
                <a:gd name="T89" fmla="*/ 20 h 31"/>
                <a:gd name="T90" fmla="*/ 28 w 30"/>
                <a:gd name="T91" fmla="*/ 19 h 31"/>
                <a:gd name="T92" fmla="*/ 27 w 30"/>
                <a:gd name="T93" fmla="*/ 22 h 31"/>
                <a:gd name="T94" fmla="*/ 1 w 30"/>
                <a:gd name="T95" fmla="*/ 2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 h="31">
                  <a:moveTo>
                    <a:pt x="0" y="23"/>
                  </a:moveTo>
                  <a:cubicBezTo>
                    <a:pt x="0" y="25"/>
                    <a:pt x="0" y="25"/>
                    <a:pt x="0" y="25"/>
                  </a:cubicBezTo>
                  <a:cubicBezTo>
                    <a:pt x="20" y="30"/>
                    <a:pt x="20" y="30"/>
                    <a:pt x="20" y="30"/>
                  </a:cubicBezTo>
                  <a:cubicBezTo>
                    <a:pt x="26" y="31"/>
                    <a:pt x="29" y="28"/>
                    <a:pt x="30" y="20"/>
                  </a:cubicBezTo>
                  <a:cubicBezTo>
                    <a:pt x="29" y="14"/>
                    <a:pt x="28" y="8"/>
                    <a:pt x="26" y="3"/>
                  </a:cubicBezTo>
                  <a:cubicBezTo>
                    <a:pt x="17" y="0"/>
                    <a:pt x="17" y="0"/>
                    <a:pt x="17" y="0"/>
                  </a:cubicBezTo>
                  <a:cubicBezTo>
                    <a:pt x="16" y="4"/>
                    <a:pt x="13" y="7"/>
                    <a:pt x="9" y="9"/>
                  </a:cubicBezTo>
                  <a:cubicBezTo>
                    <a:pt x="10" y="11"/>
                    <a:pt x="10" y="11"/>
                    <a:pt x="10" y="11"/>
                  </a:cubicBezTo>
                  <a:cubicBezTo>
                    <a:pt x="11" y="21"/>
                    <a:pt x="11" y="21"/>
                    <a:pt x="11" y="21"/>
                  </a:cubicBezTo>
                  <a:cubicBezTo>
                    <a:pt x="20" y="18"/>
                    <a:pt x="20" y="18"/>
                    <a:pt x="20" y="18"/>
                  </a:cubicBezTo>
                  <a:cubicBezTo>
                    <a:pt x="21" y="10"/>
                    <a:pt x="21" y="10"/>
                    <a:pt x="21" y="10"/>
                  </a:cubicBezTo>
                  <a:cubicBezTo>
                    <a:pt x="21" y="17"/>
                    <a:pt x="21" y="17"/>
                    <a:pt x="21" y="17"/>
                  </a:cubicBezTo>
                  <a:cubicBezTo>
                    <a:pt x="25" y="16"/>
                    <a:pt x="25" y="16"/>
                    <a:pt x="25" y="16"/>
                  </a:cubicBezTo>
                  <a:cubicBezTo>
                    <a:pt x="25" y="16"/>
                    <a:pt x="25" y="16"/>
                    <a:pt x="25" y="16"/>
                  </a:cubicBezTo>
                  <a:cubicBezTo>
                    <a:pt x="25" y="17"/>
                    <a:pt x="25" y="17"/>
                    <a:pt x="25" y="17"/>
                  </a:cubicBezTo>
                  <a:cubicBezTo>
                    <a:pt x="27" y="16"/>
                    <a:pt x="27" y="16"/>
                    <a:pt x="27" y="16"/>
                  </a:cubicBezTo>
                  <a:cubicBezTo>
                    <a:pt x="27" y="17"/>
                    <a:pt x="27" y="17"/>
                    <a:pt x="27" y="17"/>
                  </a:cubicBezTo>
                  <a:cubicBezTo>
                    <a:pt x="27" y="17"/>
                    <a:pt x="27" y="17"/>
                    <a:pt x="27" y="17"/>
                  </a:cubicBezTo>
                  <a:cubicBezTo>
                    <a:pt x="28" y="17"/>
                    <a:pt x="28" y="17"/>
                    <a:pt x="28" y="17"/>
                  </a:cubicBezTo>
                  <a:cubicBezTo>
                    <a:pt x="28" y="18"/>
                    <a:pt x="28" y="18"/>
                    <a:pt x="28" y="18"/>
                  </a:cubicBezTo>
                  <a:cubicBezTo>
                    <a:pt x="28" y="18"/>
                    <a:pt x="28" y="18"/>
                    <a:pt x="28" y="18"/>
                  </a:cubicBezTo>
                  <a:cubicBezTo>
                    <a:pt x="24" y="20"/>
                    <a:pt x="24" y="20"/>
                    <a:pt x="24" y="20"/>
                  </a:cubicBezTo>
                  <a:cubicBezTo>
                    <a:pt x="23" y="20"/>
                    <a:pt x="23" y="20"/>
                    <a:pt x="23" y="20"/>
                  </a:cubicBezTo>
                  <a:cubicBezTo>
                    <a:pt x="22" y="20"/>
                    <a:pt x="22" y="20"/>
                    <a:pt x="22" y="20"/>
                  </a:cubicBezTo>
                  <a:cubicBezTo>
                    <a:pt x="21" y="20"/>
                    <a:pt x="21" y="20"/>
                    <a:pt x="21" y="20"/>
                  </a:cubicBezTo>
                  <a:cubicBezTo>
                    <a:pt x="20" y="20"/>
                    <a:pt x="20" y="20"/>
                    <a:pt x="20" y="20"/>
                  </a:cubicBezTo>
                  <a:cubicBezTo>
                    <a:pt x="20" y="20"/>
                    <a:pt x="20" y="20"/>
                    <a:pt x="20" y="20"/>
                  </a:cubicBezTo>
                  <a:cubicBezTo>
                    <a:pt x="19" y="20"/>
                    <a:pt x="19" y="20"/>
                    <a:pt x="19" y="20"/>
                  </a:cubicBezTo>
                  <a:cubicBezTo>
                    <a:pt x="11" y="21"/>
                    <a:pt x="11" y="21"/>
                    <a:pt x="11" y="21"/>
                  </a:cubicBezTo>
                  <a:cubicBezTo>
                    <a:pt x="3" y="21"/>
                    <a:pt x="3" y="21"/>
                    <a:pt x="3" y="21"/>
                  </a:cubicBezTo>
                  <a:cubicBezTo>
                    <a:pt x="2" y="21"/>
                    <a:pt x="2" y="21"/>
                    <a:pt x="2" y="21"/>
                  </a:cubicBezTo>
                  <a:cubicBezTo>
                    <a:pt x="0" y="21"/>
                    <a:pt x="0" y="21"/>
                    <a:pt x="0" y="21"/>
                  </a:cubicBezTo>
                  <a:cubicBezTo>
                    <a:pt x="0" y="22"/>
                    <a:pt x="0" y="22"/>
                    <a:pt x="0" y="22"/>
                  </a:cubicBezTo>
                  <a:lnTo>
                    <a:pt x="0" y="23"/>
                  </a:lnTo>
                  <a:close/>
                  <a:moveTo>
                    <a:pt x="10" y="9"/>
                  </a:moveTo>
                  <a:cubicBezTo>
                    <a:pt x="11" y="8"/>
                    <a:pt x="11" y="8"/>
                    <a:pt x="11" y="8"/>
                  </a:cubicBezTo>
                  <a:cubicBezTo>
                    <a:pt x="12" y="19"/>
                    <a:pt x="12" y="19"/>
                    <a:pt x="12" y="19"/>
                  </a:cubicBezTo>
                  <a:cubicBezTo>
                    <a:pt x="11" y="20"/>
                    <a:pt x="11" y="20"/>
                    <a:pt x="11" y="20"/>
                  </a:cubicBezTo>
                  <a:cubicBezTo>
                    <a:pt x="10" y="11"/>
                    <a:pt x="10" y="11"/>
                    <a:pt x="10" y="11"/>
                  </a:cubicBezTo>
                  <a:cubicBezTo>
                    <a:pt x="10" y="11"/>
                    <a:pt x="10" y="11"/>
                    <a:pt x="10" y="11"/>
                  </a:cubicBezTo>
                  <a:lnTo>
                    <a:pt x="10" y="9"/>
                  </a:lnTo>
                  <a:close/>
                  <a:moveTo>
                    <a:pt x="1" y="23"/>
                  </a:moveTo>
                  <a:cubicBezTo>
                    <a:pt x="1" y="22"/>
                    <a:pt x="1" y="22"/>
                    <a:pt x="1" y="22"/>
                  </a:cubicBezTo>
                  <a:cubicBezTo>
                    <a:pt x="24" y="20"/>
                    <a:pt x="24" y="20"/>
                    <a:pt x="24" y="20"/>
                  </a:cubicBezTo>
                  <a:cubicBezTo>
                    <a:pt x="24" y="20"/>
                    <a:pt x="24" y="20"/>
                    <a:pt x="24" y="20"/>
                  </a:cubicBezTo>
                  <a:cubicBezTo>
                    <a:pt x="28" y="19"/>
                    <a:pt x="28" y="19"/>
                    <a:pt x="28" y="19"/>
                  </a:cubicBezTo>
                  <a:cubicBezTo>
                    <a:pt x="27" y="22"/>
                    <a:pt x="27" y="22"/>
                    <a:pt x="27" y="22"/>
                  </a:cubicBezTo>
                  <a:lnTo>
                    <a:pt x="1" y="23"/>
                  </a:lnTo>
                  <a:close/>
                </a:path>
              </a:pathLst>
            </a:custGeom>
            <a:solidFill>
              <a:srgbClr val="005F8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52" name="Freeform 677"/>
            <p:cNvSpPr/>
            <p:nvPr/>
          </p:nvSpPr>
          <p:spPr bwMode="auto">
            <a:xfrm>
              <a:off x="149225" y="142875"/>
              <a:ext cx="7937" cy="44450"/>
            </a:xfrm>
            <a:custGeom>
              <a:avLst/>
              <a:gdLst>
                <a:gd name="T0" fmla="*/ 3 w 5"/>
                <a:gd name="T1" fmla="*/ 0 h 28"/>
                <a:gd name="T2" fmla="*/ 0 w 5"/>
                <a:gd name="T3" fmla="*/ 2 h 28"/>
                <a:gd name="T4" fmla="*/ 0 w 5"/>
                <a:gd name="T5" fmla="*/ 7 h 28"/>
                <a:gd name="T6" fmla="*/ 0 w 5"/>
                <a:gd name="T7" fmla="*/ 7 h 28"/>
                <a:gd name="T8" fmla="*/ 3 w 5"/>
                <a:gd name="T9" fmla="*/ 28 h 28"/>
                <a:gd name="T10" fmla="*/ 5 w 5"/>
                <a:gd name="T11" fmla="*/ 26 h 28"/>
                <a:gd name="T12" fmla="*/ 3 w 5"/>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5" h="28">
                  <a:moveTo>
                    <a:pt x="3" y="0"/>
                  </a:moveTo>
                  <a:lnTo>
                    <a:pt x="0" y="2"/>
                  </a:lnTo>
                  <a:lnTo>
                    <a:pt x="0" y="7"/>
                  </a:lnTo>
                  <a:lnTo>
                    <a:pt x="3" y="28"/>
                  </a:lnTo>
                  <a:lnTo>
                    <a:pt x="5" y="26"/>
                  </a:lnTo>
                  <a:lnTo>
                    <a:pt x="3" y="0"/>
                  </a:lnTo>
                  <a:close/>
                </a:path>
              </a:pathLst>
            </a:custGeom>
            <a:solidFill>
              <a:srgbClr val="0086C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53" name="Freeform 678"/>
            <p:cNvSpPr/>
            <p:nvPr/>
          </p:nvSpPr>
          <p:spPr bwMode="auto">
            <a:xfrm>
              <a:off x="115887" y="184150"/>
              <a:ext cx="101600" cy="14288"/>
            </a:xfrm>
            <a:custGeom>
              <a:avLst/>
              <a:gdLst>
                <a:gd name="T0" fmla="*/ 0 w 64"/>
                <a:gd name="T1" fmla="*/ 7 h 9"/>
                <a:gd name="T2" fmla="*/ 0 w 64"/>
                <a:gd name="T3" fmla="*/ 9 h 9"/>
                <a:gd name="T4" fmla="*/ 61 w 64"/>
                <a:gd name="T5" fmla="*/ 7 h 9"/>
                <a:gd name="T6" fmla="*/ 64 w 64"/>
                <a:gd name="T7" fmla="*/ 0 h 9"/>
                <a:gd name="T8" fmla="*/ 54 w 64"/>
                <a:gd name="T9" fmla="*/ 2 h 9"/>
                <a:gd name="T10" fmla="*/ 54 w 64"/>
                <a:gd name="T11" fmla="*/ 2 h 9"/>
                <a:gd name="T12" fmla="*/ 0 w 64"/>
                <a:gd name="T13" fmla="*/ 7 h 9"/>
              </a:gdLst>
              <a:ahLst/>
              <a:cxnLst>
                <a:cxn ang="0">
                  <a:pos x="T0" y="T1"/>
                </a:cxn>
                <a:cxn ang="0">
                  <a:pos x="T2" y="T3"/>
                </a:cxn>
                <a:cxn ang="0">
                  <a:pos x="T4" y="T5"/>
                </a:cxn>
                <a:cxn ang="0">
                  <a:pos x="T6" y="T7"/>
                </a:cxn>
                <a:cxn ang="0">
                  <a:pos x="T8" y="T9"/>
                </a:cxn>
                <a:cxn ang="0">
                  <a:pos x="T10" y="T11"/>
                </a:cxn>
                <a:cxn ang="0">
                  <a:pos x="T12" y="T13"/>
                </a:cxn>
              </a:cxnLst>
              <a:rect l="0" t="0" r="r" b="b"/>
              <a:pathLst>
                <a:path w="64" h="9">
                  <a:moveTo>
                    <a:pt x="0" y="7"/>
                  </a:moveTo>
                  <a:lnTo>
                    <a:pt x="0" y="9"/>
                  </a:lnTo>
                  <a:lnTo>
                    <a:pt x="61" y="7"/>
                  </a:lnTo>
                  <a:lnTo>
                    <a:pt x="64" y="0"/>
                  </a:lnTo>
                  <a:lnTo>
                    <a:pt x="54" y="2"/>
                  </a:lnTo>
                  <a:lnTo>
                    <a:pt x="0" y="7"/>
                  </a:lnTo>
                  <a:close/>
                </a:path>
              </a:pathLst>
            </a:custGeom>
            <a:solidFill>
              <a:srgbClr val="0086C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54" name="Freeform 679"/>
            <p:cNvSpPr/>
            <p:nvPr/>
          </p:nvSpPr>
          <p:spPr bwMode="auto">
            <a:xfrm>
              <a:off x="71437" y="123825"/>
              <a:ext cx="160337" cy="195263"/>
            </a:xfrm>
            <a:custGeom>
              <a:avLst/>
              <a:gdLst>
                <a:gd name="T0" fmla="*/ 11 w 43"/>
                <a:gd name="T1" fmla="*/ 22 h 52"/>
                <a:gd name="T2" fmla="*/ 11 w 43"/>
                <a:gd name="T3" fmla="*/ 24 h 52"/>
                <a:gd name="T4" fmla="*/ 25 w 43"/>
                <a:gd name="T5" fmla="*/ 28 h 52"/>
                <a:gd name="T6" fmla="*/ 30 w 43"/>
                <a:gd name="T7" fmla="*/ 30 h 52"/>
                <a:gd name="T8" fmla="*/ 32 w 43"/>
                <a:gd name="T9" fmla="*/ 32 h 52"/>
                <a:gd name="T10" fmla="*/ 31 w 43"/>
                <a:gd name="T11" fmla="*/ 44 h 52"/>
                <a:gd name="T12" fmla="*/ 0 w 43"/>
                <a:gd name="T13" fmla="*/ 49 h 52"/>
                <a:gd name="T14" fmla="*/ 34 w 43"/>
                <a:gd name="T15" fmla="*/ 48 h 52"/>
                <a:gd name="T16" fmla="*/ 36 w 43"/>
                <a:gd name="T17" fmla="*/ 45 h 52"/>
                <a:gd name="T18" fmla="*/ 37 w 43"/>
                <a:gd name="T19" fmla="*/ 32 h 52"/>
                <a:gd name="T20" fmla="*/ 41 w 43"/>
                <a:gd name="T21" fmla="*/ 27 h 52"/>
                <a:gd name="T22" fmla="*/ 42 w 43"/>
                <a:gd name="T23" fmla="*/ 15 h 52"/>
                <a:gd name="T24" fmla="*/ 38 w 43"/>
                <a:gd name="T25" fmla="*/ 0 h 52"/>
                <a:gd name="T26" fmla="*/ 37 w 43"/>
                <a:gd name="T27" fmla="*/ 0 h 52"/>
                <a:gd name="T28" fmla="*/ 41 w 43"/>
                <a:gd name="T29" fmla="*/ 17 h 52"/>
                <a:gd name="T30" fmla="*/ 31 w 43"/>
                <a:gd name="T31" fmla="*/ 27 h 52"/>
                <a:gd name="T32" fmla="*/ 11 w 43"/>
                <a:gd name="T33"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52">
                  <a:moveTo>
                    <a:pt x="11" y="22"/>
                  </a:moveTo>
                  <a:cubicBezTo>
                    <a:pt x="11" y="24"/>
                    <a:pt x="11" y="24"/>
                    <a:pt x="11" y="24"/>
                  </a:cubicBezTo>
                  <a:cubicBezTo>
                    <a:pt x="25" y="28"/>
                    <a:pt x="25" y="28"/>
                    <a:pt x="25" y="28"/>
                  </a:cubicBezTo>
                  <a:cubicBezTo>
                    <a:pt x="30" y="30"/>
                    <a:pt x="30" y="30"/>
                    <a:pt x="30" y="30"/>
                  </a:cubicBezTo>
                  <a:cubicBezTo>
                    <a:pt x="31" y="31"/>
                    <a:pt x="32" y="31"/>
                    <a:pt x="32" y="32"/>
                  </a:cubicBezTo>
                  <a:cubicBezTo>
                    <a:pt x="31" y="44"/>
                    <a:pt x="31" y="44"/>
                    <a:pt x="31" y="44"/>
                  </a:cubicBezTo>
                  <a:cubicBezTo>
                    <a:pt x="23" y="48"/>
                    <a:pt x="13" y="50"/>
                    <a:pt x="0" y="49"/>
                  </a:cubicBezTo>
                  <a:cubicBezTo>
                    <a:pt x="11" y="52"/>
                    <a:pt x="23" y="52"/>
                    <a:pt x="34" y="48"/>
                  </a:cubicBezTo>
                  <a:cubicBezTo>
                    <a:pt x="35" y="48"/>
                    <a:pt x="36" y="47"/>
                    <a:pt x="36" y="45"/>
                  </a:cubicBezTo>
                  <a:cubicBezTo>
                    <a:pt x="37" y="32"/>
                    <a:pt x="37" y="32"/>
                    <a:pt x="37" y="32"/>
                  </a:cubicBezTo>
                  <a:cubicBezTo>
                    <a:pt x="39" y="32"/>
                    <a:pt x="40" y="30"/>
                    <a:pt x="41" y="27"/>
                  </a:cubicBezTo>
                  <a:cubicBezTo>
                    <a:pt x="42" y="23"/>
                    <a:pt x="43" y="19"/>
                    <a:pt x="42" y="15"/>
                  </a:cubicBezTo>
                  <a:cubicBezTo>
                    <a:pt x="42" y="9"/>
                    <a:pt x="40" y="4"/>
                    <a:pt x="38" y="0"/>
                  </a:cubicBezTo>
                  <a:cubicBezTo>
                    <a:pt x="37" y="0"/>
                    <a:pt x="37" y="0"/>
                    <a:pt x="37" y="0"/>
                  </a:cubicBezTo>
                  <a:cubicBezTo>
                    <a:pt x="39" y="5"/>
                    <a:pt x="40" y="11"/>
                    <a:pt x="41" y="17"/>
                  </a:cubicBezTo>
                  <a:cubicBezTo>
                    <a:pt x="40" y="25"/>
                    <a:pt x="37" y="28"/>
                    <a:pt x="31" y="27"/>
                  </a:cubicBezTo>
                  <a:lnTo>
                    <a:pt x="11" y="22"/>
                  </a:lnTo>
                  <a:close/>
                </a:path>
              </a:pathLst>
            </a:custGeom>
            <a:solidFill>
              <a:srgbClr val="003D5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55" name="Freeform 680"/>
            <p:cNvSpPr>
              <a:spLocks noEditPoints="1"/>
            </p:cNvSpPr>
            <p:nvPr/>
          </p:nvSpPr>
          <p:spPr bwMode="auto">
            <a:xfrm>
              <a:off x="63500" y="236538"/>
              <a:ext cx="127000" cy="74613"/>
            </a:xfrm>
            <a:custGeom>
              <a:avLst/>
              <a:gdLst>
                <a:gd name="T0" fmla="*/ 5 w 34"/>
                <a:gd name="T1" fmla="*/ 5 h 20"/>
                <a:gd name="T2" fmla="*/ 1 w 34"/>
                <a:gd name="T3" fmla="*/ 5 h 20"/>
                <a:gd name="T4" fmla="*/ 0 w 34"/>
                <a:gd name="T5" fmla="*/ 17 h 20"/>
                <a:gd name="T6" fmla="*/ 2 w 34"/>
                <a:gd name="T7" fmla="*/ 19 h 20"/>
                <a:gd name="T8" fmla="*/ 33 w 34"/>
                <a:gd name="T9" fmla="*/ 14 h 20"/>
                <a:gd name="T10" fmla="*/ 34 w 34"/>
                <a:gd name="T11" fmla="*/ 2 h 20"/>
                <a:gd name="T12" fmla="*/ 32 w 34"/>
                <a:gd name="T13" fmla="*/ 0 h 20"/>
                <a:gd name="T14" fmla="*/ 28 w 34"/>
                <a:gd name="T15" fmla="*/ 2 h 20"/>
                <a:gd name="T16" fmla="*/ 24 w 34"/>
                <a:gd name="T17" fmla="*/ 4 h 20"/>
                <a:gd name="T18" fmla="*/ 24 w 34"/>
                <a:gd name="T19" fmla="*/ 11 h 20"/>
                <a:gd name="T20" fmla="*/ 19 w 34"/>
                <a:gd name="T21" fmla="*/ 16 h 20"/>
                <a:gd name="T22" fmla="*/ 16 w 34"/>
                <a:gd name="T23" fmla="*/ 14 h 20"/>
                <a:gd name="T24" fmla="*/ 15 w 34"/>
                <a:gd name="T25" fmla="*/ 13 h 20"/>
                <a:gd name="T26" fmla="*/ 15 w 34"/>
                <a:gd name="T27" fmla="*/ 6 h 20"/>
                <a:gd name="T28" fmla="*/ 5 w 34"/>
                <a:gd name="T29" fmla="*/ 5 h 20"/>
                <a:gd name="T30" fmla="*/ 2 w 34"/>
                <a:gd name="T31" fmla="*/ 6 h 20"/>
                <a:gd name="T32" fmla="*/ 3 w 34"/>
                <a:gd name="T33" fmla="*/ 6 h 20"/>
                <a:gd name="T34" fmla="*/ 3 w 34"/>
                <a:gd name="T35" fmla="*/ 18 h 20"/>
                <a:gd name="T36" fmla="*/ 1 w 34"/>
                <a:gd name="T37" fmla="*/ 17 h 20"/>
                <a:gd name="T38" fmla="*/ 2 w 34"/>
                <a:gd name="T39"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20">
                  <a:moveTo>
                    <a:pt x="5" y="5"/>
                  </a:moveTo>
                  <a:cubicBezTo>
                    <a:pt x="3" y="5"/>
                    <a:pt x="2" y="5"/>
                    <a:pt x="1" y="5"/>
                  </a:cubicBezTo>
                  <a:cubicBezTo>
                    <a:pt x="0" y="17"/>
                    <a:pt x="0" y="17"/>
                    <a:pt x="0" y="17"/>
                  </a:cubicBezTo>
                  <a:cubicBezTo>
                    <a:pt x="0" y="19"/>
                    <a:pt x="1" y="19"/>
                    <a:pt x="2" y="19"/>
                  </a:cubicBezTo>
                  <a:cubicBezTo>
                    <a:pt x="15" y="20"/>
                    <a:pt x="25" y="18"/>
                    <a:pt x="33" y="14"/>
                  </a:cubicBezTo>
                  <a:cubicBezTo>
                    <a:pt x="34" y="2"/>
                    <a:pt x="34" y="2"/>
                    <a:pt x="34" y="2"/>
                  </a:cubicBezTo>
                  <a:cubicBezTo>
                    <a:pt x="34" y="1"/>
                    <a:pt x="33" y="1"/>
                    <a:pt x="32" y="0"/>
                  </a:cubicBezTo>
                  <a:cubicBezTo>
                    <a:pt x="28" y="2"/>
                    <a:pt x="28" y="2"/>
                    <a:pt x="28" y="2"/>
                  </a:cubicBezTo>
                  <a:cubicBezTo>
                    <a:pt x="26" y="3"/>
                    <a:pt x="25" y="3"/>
                    <a:pt x="24" y="4"/>
                  </a:cubicBezTo>
                  <a:cubicBezTo>
                    <a:pt x="24" y="11"/>
                    <a:pt x="24" y="11"/>
                    <a:pt x="24" y="11"/>
                  </a:cubicBezTo>
                  <a:cubicBezTo>
                    <a:pt x="19" y="16"/>
                    <a:pt x="19" y="16"/>
                    <a:pt x="19" y="16"/>
                  </a:cubicBezTo>
                  <a:cubicBezTo>
                    <a:pt x="16" y="14"/>
                    <a:pt x="16" y="14"/>
                    <a:pt x="16" y="14"/>
                  </a:cubicBezTo>
                  <a:cubicBezTo>
                    <a:pt x="15" y="13"/>
                    <a:pt x="15" y="13"/>
                    <a:pt x="15" y="13"/>
                  </a:cubicBezTo>
                  <a:cubicBezTo>
                    <a:pt x="15" y="6"/>
                    <a:pt x="15" y="6"/>
                    <a:pt x="15" y="6"/>
                  </a:cubicBezTo>
                  <a:cubicBezTo>
                    <a:pt x="11" y="6"/>
                    <a:pt x="8" y="6"/>
                    <a:pt x="5" y="5"/>
                  </a:cubicBezTo>
                  <a:close/>
                  <a:moveTo>
                    <a:pt x="2" y="6"/>
                  </a:moveTo>
                  <a:cubicBezTo>
                    <a:pt x="3" y="6"/>
                    <a:pt x="3" y="6"/>
                    <a:pt x="3" y="6"/>
                  </a:cubicBezTo>
                  <a:cubicBezTo>
                    <a:pt x="3" y="18"/>
                    <a:pt x="3" y="18"/>
                    <a:pt x="3" y="18"/>
                  </a:cubicBezTo>
                  <a:cubicBezTo>
                    <a:pt x="1" y="17"/>
                    <a:pt x="1" y="17"/>
                    <a:pt x="1" y="17"/>
                  </a:cubicBezTo>
                  <a:lnTo>
                    <a:pt x="2" y="6"/>
                  </a:lnTo>
                  <a:close/>
                </a:path>
              </a:pathLst>
            </a:custGeom>
            <a:solidFill>
              <a:srgbClr val="005F8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56" name="Freeform 681"/>
            <p:cNvSpPr/>
            <p:nvPr/>
          </p:nvSpPr>
          <p:spPr bwMode="auto">
            <a:xfrm>
              <a:off x="66675" y="258763"/>
              <a:ext cx="7937" cy="44450"/>
            </a:xfrm>
            <a:custGeom>
              <a:avLst/>
              <a:gdLst>
                <a:gd name="T0" fmla="*/ 5 w 5"/>
                <a:gd name="T1" fmla="*/ 0 h 28"/>
                <a:gd name="T2" fmla="*/ 3 w 5"/>
                <a:gd name="T3" fmla="*/ 0 h 28"/>
                <a:gd name="T4" fmla="*/ 0 w 5"/>
                <a:gd name="T5" fmla="*/ 26 h 28"/>
                <a:gd name="T6" fmla="*/ 5 w 5"/>
                <a:gd name="T7" fmla="*/ 28 h 28"/>
                <a:gd name="T8" fmla="*/ 5 w 5"/>
                <a:gd name="T9" fmla="*/ 0 h 28"/>
              </a:gdLst>
              <a:ahLst/>
              <a:cxnLst>
                <a:cxn ang="0">
                  <a:pos x="T0" y="T1"/>
                </a:cxn>
                <a:cxn ang="0">
                  <a:pos x="T2" y="T3"/>
                </a:cxn>
                <a:cxn ang="0">
                  <a:pos x="T4" y="T5"/>
                </a:cxn>
                <a:cxn ang="0">
                  <a:pos x="T6" y="T7"/>
                </a:cxn>
                <a:cxn ang="0">
                  <a:pos x="T8" y="T9"/>
                </a:cxn>
              </a:cxnLst>
              <a:rect l="0" t="0" r="r" b="b"/>
              <a:pathLst>
                <a:path w="5" h="28">
                  <a:moveTo>
                    <a:pt x="5" y="0"/>
                  </a:moveTo>
                  <a:lnTo>
                    <a:pt x="3" y="0"/>
                  </a:lnTo>
                  <a:lnTo>
                    <a:pt x="0" y="26"/>
                  </a:lnTo>
                  <a:lnTo>
                    <a:pt x="5" y="28"/>
                  </a:lnTo>
                  <a:lnTo>
                    <a:pt x="5" y="0"/>
                  </a:lnTo>
                  <a:close/>
                </a:path>
              </a:pathLst>
            </a:custGeom>
            <a:solidFill>
              <a:srgbClr val="0086C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57" name="Freeform 682"/>
            <p:cNvSpPr/>
            <p:nvPr/>
          </p:nvSpPr>
          <p:spPr bwMode="auto">
            <a:xfrm>
              <a:off x="44450" y="228600"/>
              <a:ext cx="123825" cy="30163"/>
            </a:xfrm>
            <a:custGeom>
              <a:avLst/>
              <a:gdLst>
                <a:gd name="T0" fmla="*/ 6 w 33"/>
                <a:gd name="T1" fmla="*/ 7 h 8"/>
                <a:gd name="T2" fmla="*/ 10 w 33"/>
                <a:gd name="T3" fmla="*/ 7 h 8"/>
                <a:gd name="T4" fmla="*/ 20 w 33"/>
                <a:gd name="T5" fmla="*/ 8 h 8"/>
                <a:gd name="T6" fmla="*/ 26 w 33"/>
                <a:gd name="T7" fmla="*/ 7 h 8"/>
                <a:gd name="T8" fmla="*/ 29 w 33"/>
                <a:gd name="T9" fmla="*/ 6 h 8"/>
                <a:gd name="T10" fmla="*/ 33 w 33"/>
                <a:gd name="T11" fmla="*/ 4 h 8"/>
                <a:gd name="T12" fmla="*/ 32 w 33"/>
                <a:gd name="T13" fmla="*/ 0 h 8"/>
                <a:gd name="T14" fmla="*/ 0 w 33"/>
                <a:gd name="T15" fmla="*/ 0 h 8"/>
                <a:gd name="T16" fmla="*/ 6 w 33"/>
                <a:gd name="T17"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8">
                  <a:moveTo>
                    <a:pt x="6" y="7"/>
                  </a:moveTo>
                  <a:cubicBezTo>
                    <a:pt x="7" y="7"/>
                    <a:pt x="8" y="7"/>
                    <a:pt x="10" y="7"/>
                  </a:cubicBezTo>
                  <a:cubicBezTo>
                    <a:pt x="13" y="8"/>
                    <a:pt x="16" y="8"/>
                    <a:pt x="20" y="8"/>
                  </a:cubicBezTo>
                  <a:cubicBezTo>
                    <a:pt x="22" y="8"/>
                    <a:pt x="24" y="8"/>
                    <a:pt x="26" y="7"/>
                  </a:cubicBezTo>
                  <a:cubicBezTo>
                    <a:pt x="27" y="7"/>
                    <a:pt x="28" y="6"/>
                    <a:pt x="29" y="6"/>
                  </a:cubicBezTo>
                  <a:cubicBezTo>
                    <a:pt x="30" y="5"/>
                    <a:pt x="31" y="5"/>
                    <a:pt x="33" y="4"/>
                  </a:cubicBezTo>
                  <a:cubicBezTo>
                    <a:pt x="32" y="0"/>
                    <a:pt x="32" y="0"/>
                    <a:pt x="32" y="0"/>
                  </a:cubicBezTo>
                  <a:cubicBezTo>
                    <a:pt x="21" y="3"/>
                    <a:pt x="11" y="3"/>
                    <a:pt x="0" y="0"/>
                  </a:cubicBezTo>
                  <a:cubicBezTo>
                    <a:pt x="0" y="4"/>
                    <a:pt x="2" y="6"/>
                    <a:pt x="6" y="7"/>
                  </a:cubicBezTo>
                  <a:close/>
                </a:path>
              </a:pathLst>
            </a:custGeom>
            <a:solidFill>
              <a:srgbClr val="003D5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58" name="Freeform 683"/>
            <p:cNvSpPr/>
            <p:nvPr/>
          </p:nvSpPr>
          <p:spPr bwMode="auto">
            <a:xfrm>
              <a:off x="66675" y="303213"/>
              <a:ext cx="134937" cy="30163"/>
            </a:xfrm>
            <a:custGeom>
              <a:avLst/>
              <a:gdLst>
                <a:gd name="T0" fmla="*/ 1 w 36"/>
                <a:gd name="T1" fmla="*/ 1 h 8"/>
                <a:gd name="T2" fmla="*/ 0 w 36"/>
                <a:gd name="T3" fmla="*/ 5 h 8"/>
                <a:gd name="T4" fmla="*/ 36 w 36"/>
                <a:gd name="T5" fmla="*/ 5 h 8"/>
                <a:gd name="T6" fmla="*/ 35 w 36"/>
                <a:gd name="T7" fmla="*/ 0 h 8"/>
                <a:gd name="T8" fmla="*/ 1 w 36"/>
                <a:gd name="T9" fmla="*/ 1 h 8"/>
              </a:gdLst>
              <a:ahLst/>
              <a:cxnLst>
                <a:cxn ang="0">
                  <a:pos x="T0" y="T1"/>
                </a:cxn>
                <a:cxn ang="0">
                  <a:pos x="T2" y="T3"/>
                </a:cxn>
                <a:cxn ang="0">
                  <a:pos x="T4" y="T5"/>
                </a:cxn>
                <a:cxn ang="0">
                  <a:pos x="T6" y="T7"/>
                </a:cxn>
                <a:cxn ang="0">
                  <a:pos x="T8" y="T9"/>
                </a:cxn>
              </a:cxnLst>
              <a:rect l="0" t="0" r="r" b="b"/>
              <a:pathLst>
                <a:path w="36" h="8">
                  <a:moveTo>
                    <a:pt x="1" y="1"/>
                  </a:moveTo>
                  <a:cubicBezTo>
                    <a:pt x="0" y="5"/>
                    <a:pt x="0" y="5"/>
                    <a:pt x="0" y="5"/>
                  </a:cubicBezTo>
                  <a:cubicBezTo>
                    <a:pt x="13" y="8"/>
                    <a:pt x="24" y="8"/>
                    <a:pt x="36" y="5"/>
                  </a:cubicBezTo>
                  <a:cubicBezTo>
                    <a:pt x="35" y="0"/>
                    <a:pt x="35" y="0"/>
                    <a:pt x="35" y="0"/>
                  </a:cubicBezTo>
                  <a:cubicBezTo>
                    <a:pt x="24" y="4"/>
                    <a:pt x="12" y="4"/>
                    <a:pt x="1" y="1"/>
                  </a:cubicBezTo>
                  <a:close/>
                </a:path>
              </a:pathLst>
            </a:custGeom>
            <a:solidFill>
              <a:srgbClr val="82521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59" name="Freeform 684"/>
            <p:cNvSpPr/>
            <p:nvPr/>
          </p:nvSpPr>
          <p:spPr bwMode="auto">
            <a:xfrm>
              <a:off x="138112" y="93663"/>
              <a:ext cx="30162" cy="44450"/>
            </a:xfrm>
            <a:custGeom>
              <a:avLst/>
              <a:gdLst>
                <a:gd name="T0" fmla="*/ 8 w 8"/>
                <a:gd name="T1" fmla="*/ 4 h 12"/>
                <a:gd name="T2" fmla="*/ 6 w 8"/>
                <a:gd name="T3" fmla="*/ 0 h 12"/>
                <a:gd name="T4" fmla="*/ 6 w 8"/>
                <a:gd name="T5" fmla="*/ 1 h 12"/>
                <a:gd name="T6" fmla="*/ 4 w 8"/>
                <a:gd name="T7" fmla="*/ 3 h 12"/>
                <a:gd name="T8" fmla="*/ 0 w 8"/>
                <a:gd name="T9" fmla="*/ 6 h 12"/>
                <a:gd name="T10" fmla="*/ 2 w 8"/>
                <a:gd name="T11" fmla="*/ 9 h 12"/>
                <a:gd name="T12" fmla="*/ 3 w 8"/>
                <a:gd name="T13" fmla="*/ 12 h 12"/>
                <a:gd name="T14" fmla="*/ 8 w 8"/>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2">
                  <a:moveTo>
                    <a:pt x="8" y="4"/>
                  </a:moveTo>
                  <a:cubicBezTo>
                    <a:pt x="6" y="0"/>
                    <a:pt x="6" y="0"/>
                    <a:pt x="6" y="0"/>
                  </a:cubicBezTo>
                  <a:cubicBezTo>
                    <a:pt x="6" y="1"/>
                    <a:pt x="6" y="1"/>
                    <a:pt x="6" y="1"/>
                  </a:cubicBezTo>
                  <a:cubicBezTo>
                    <a:pt x="6" y="2"/>
                    <a:pt x="5" y="3"/>
                    <a:pt x="4" y="3"/>
                  </a:cubicBezTo>
                  <a:cubicBezTo>
                    <a:pt x="3" y="4"/>
                    <a:pt x="2" y="5"/>
                    <a:pt x="0" y="6"/>
                  </a:cubicBezTo>
                  <a:cubicBezTo>
                    <a:pt x="1" y="7"/>
                    <a:pt x="2" y="8"/>
                    <a:pt x="2" y="9"/>
                  </a:cubicBezTo>
                  <a:cubicBezTo>
                    <a:pt x="3" y="10"/>
                    <a:pt x="3" y="11"/>
                    <a:pt x="3" y="12"/>
                  </a:cubicBezTo>
                  <a:cubicBezTo>
                    <a:pt x="5" y="9"/>
                    <a:pt x="7" y="7"/>
                    <a:pt x="8" y="4"/>
                  </a:cubicBezTo>
                  <a:close/>
                </a:path>
              </a:pathLst>
            </a:custGeom>
            <a:solidFill>
              <a:srgbClr val="005F8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60" name="Freeform 685"/>
            <p:cNvSpPr>
              <a:spLocks noEditPoints="1"/>
            </p:cNvSpPr>
            <p:nvPr/>
          </p:nvSpPr>
          <p:spPr bwMode="auto">
            <a:xfrm>
              <a:off x="115887" y="85725"/>
              <a:ext cx="38100" cy="30163"/>
            </a:xfrm>
            <a:custGeom>
              <a:avLst/>
              <a:gdLst>
                <a:gd name="T0" fmla="*/ 10 w 10"/>
                <a:gd name="T1" fmla="*/ 4 h 8"/>
                <a:gd name="T2" fmla="*/ 9 w 10"/>
                <a:gd name="T3" fmla="*/ 4 h 8"/>
                <a:gd name="T4" fmla="*/ 6 w 10"/>
                <a:gd name="T5" fmla="*/ 4 h 8"/>
                <a:gd name="T6" fmla="*/ 0 w 10"/>
                <a:gd name="T7" fmla="*/ 0 h 8"/>
                <a:gd name="T8" fmla="*/ 0 w 10"/>
                <a:gd name="T9" fmla="*/ 4 h 8"/>
                <a:gd name="T10" fmla="*/ 6 w 10"/>
                <a:gd name="T11" fmla="*/ 8 h 8"/>
                <a:gd name="T12" fmla="*/ 10 w 10"/>
                <a:gd name="T13" fmla="*/ 4 h 8"/>
                <a:gd name="T14" fmla="*/ 1 w 10"/>
                <a:gd name="T15" fmla="*/ 2 h 8"/>
                <a:gd name="T16" fmla="*/ 2 w 10"/>
                <a:gd name="T17" fmla="*/ 3 h 8"/>
                <a:gd name="T18" fmla="*/ 2 w 10"/>
                <a:gd name="T19" fmla="*/ 5 h 8"/>
                <a:gd name="T20" fmla="*/ 1 w 10"/>
                <a:gd name="T21" fmla="*/ 4 h 8"/>
                <a:gd name="T22" fmla="*/ 1 w 10"/>
                <a:gd name="T23"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8">
                  <a:moveTo>
                    <a:pt x="10" y="4"/>
                  </a:moveTo>
                  <a:cubicBezTo>
                    <a:pt x="9" y="4"/>
                    <a:pt x="9" y="4"/>
                    <a:pt x="9" y="4"/>
                  </a:cubicBezTo>
                  <a:cubicBezTo>
                    <a:pt x="9" y="4"/>
                    <a:pt x="7" y="4"/>
                    <a:pt x="6" y="4"/>
                  </a:cubicBezTo>
                  <a:cubicBezTo>
                    <a:pt x="3" y="4"/>
                    <a:pt x="1" y="2"/>
                    <a:pt x="0" y="0"/>
                  </a:cubicBezTo>
                  <a:cubicBezTo>
                    <a:pt x="0" y="4"/>
                    <a:pt x="0" y="4"/>
                    <a:pt x="0" y="4"/>
                  </a:cubicBezTo>
                  <a:cubicBezTo>
                    <a:pt x="1" y="5"/>
                    <a:pt x="3" y="7"/>
                    <a:pt x="6" y="8"/>
                  </a:cubicBezTo>
                  <a:lnTo>
                    <a:pt x="10" y="4"/>
                  </a:lnTo>
                  <a:close/>
                  <a:moveTo>
                    <a:pt x="1" y="2"/>
                  </a:moveTo>
                  <a:cubicBezTo>
                    <a:pt x="2" y="3"/>
                    <a:pt x="2" y="3"/>
                    <a:pt x="2" y="3"/>
                  </a:cubicBezTo>
                  <a:cubicBezTo>
                    <a:pt x="2" y="5"/>
                    <a:pt x="2" y="5"/>
                    <a:pt x="2" y="5"/>
                  </a:cubicBezTo>
                  <a:cubicBezTo>
                    <a:pt x="1" y="4"/>
                    <a:pt x="1" y="4"/>
                    <a:pt x="1" y="4"/>
                  </a:cubicBezTo>
                  <a:lnTo>
                    <a:pt x="1" y="2"/>
                  </a:ln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61" name="Freeform 686"/>
            <p:cNvSpPr/>
            <p:nvPr/>
          </p:nvSpPr>
          <p:spPr bwMode="auto">
            <a:xfrm>
              <a:off x="119062" y="93663"/>
              <a:ext cx="4762" cy="11113"/>
            </a:xfrm>
            <a:custGeom>
              <a:avLst/>
              <a:gdLst>
                <a:gd name="T0" fmla="*/ 3 w 3"/>
                <a:gd name="T1" fmla="*/ 2 h 7"/>
                <a:gd name="T2" fmla="*/ 0 w 3"/>
                <a:gd name="T3" fmla="*/ 0 h 7"/>
                <a:gd name="T4" fmla="*/ 0 w 3"/>
                <a:gd name="T5" fmla="*/ 5 h 7"/>
                <a:gd name="T6" fmla="*/ 3 w 3"/>
                <a:gd name="T7" fmla="*/ 7 h 7"/>
                <a:gd name="T8" fmla="*/ 3 w 3"/>
                <a:gd name="T9" fmla="*/ 2 h 7"/>
              </a:gdLst>
              <a:ahLst/>
              <a:cxnLst>
                <a:cxn ang="0">
                  <a:pos x="T0" y="T1"/>
                </a:cxn>
                <a:cxn ang="0">
                  <a:pos x="T2" y="T3"/>
                </a:cxn>
                <a:cxn ang="0">
                  <a:pos x="T4" y="T5"/>
                </a:cxn>
                <a:cxn ang="0">
                  <a:pos x="T6" y="T7"/>
                </a:cxn>
                <a:cxn ang="0">
                  <a:pos x="T8" y="T9"/>
                </a:cxn>
              </a:cxnLst>
              <a:rect l="0" t="0" r="r" b="b"/>
              <a:pathLst>
                <a:path w="3" h="7">
                  <a:moveTo>
                    <a:pt x="3" y="2"/>
                  </a:moveTo>
                  <a:lnTo>
                    <a:pt x="0" y="0"/>
                  </a:lnTo>
                  <a:lnTo>
                    <a:pt x="0" y="5"/>
                  </a:lnTo>
                  <a:lnTo>
                    <a:pt x="3" y="7"/>
                  </a:lnTo>
                  <a:lnTo>
                    <a:pt x="3" y="2"/>
                  </a:lnTo>
                  <a:close/>
                </a:path>
              </a:pathLst>
            </a:custGeom>
            <a:solidFill>
              <a:srgbClr val="F2E6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62" name="Freeform 687"/>
            <p:cNvSpPr>
              <a:spLocks noEditPoints="1"/>
            </p:cNvSpPr>
            <p:nvPr/>
          </p:nvSpPr>
          <p:spPr bwMode="auto">
            <a:xfrm>
              <a:off x="107950" y="96838"/>
              <a:ext cx="30162" cy="41275"/>
            </a:xfrm>
            <a:custGeom>
              <a:avLst/>
              <a:gdLst>
                <a:gd name="T0" fmla="*/ 2 w 8"/>
                <a:gd name="T1" fmla="*/ 1 h 11"/>
                <a:gd name="T2" fmla="*/ 2 w 8"/>
                <a:gd name="T3" fmla="*/ 0 h 11"/>
                <a:gd name="T4" fmla="*/ 0 w 8"/>
                <a:gd name="T5" fmla="*/ 3 h 11"/>
                <a:gd name="T6" fmla="*/ 5 w 8"/>
                <a:gd name="T7" fmla="*/ 11 h 11"/>
                <a:gd name="T8" fmla="*/ 6 w 8"/>
                <a:gd name="T9" fmla="*/ 8 h 11"/>
                <a:gd name="T10" fmla="*/ 7 w 8"/>
                <a:gd name="T11" fmla="*/ 6 h 11"/>
                <a:gd name="T12" fmla="*/ 8 w 8"/>
                <a:gd name="T13" fmla="*/ 5 h 11"/>
                <a:gd name="T14" fmla="*/ 2 w 8"/>
                <a:gd name="T15" fmla="*/ 1 h 11"/>
                <a:gd name="T16" fmla="*/ 2 w 8"/>
                <a:gd name="T17" fmla="*/ 1 h 11"/>
                <a:gd name="T18" fmla="*/ 2 w 8"/>
                <a:gd name="T19" fmla="*/ 1 h 11"/>
                <a:gd name="T20" fmla="*/ 2 w 8"/>
                <a:gd name="T21" fmla="*/ 2 h 11"/>
                <a:gd name="T22" fmla="*/ 2 w 8"/>
                <a:gd name="T23" fmla="*/ 3 h 11"/>
                <a:gd name="T24" fmla="*/ 4 w 8"/>
                <a:gd name="T25" fmla="*/ 10 h 11"/>
                <a:gd name="T26" fmla="*/ 1 w 8"/>
                <a:gd name="T27" fmla="*/ 3 h 11"/>
                <a:gd name="T28" fmla="*/ 2 w 8"/>
                <a:gd name="T29"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1">
                  <a:moveTo>
                    <a:pt x="2" y="1"/>
                  </a:moveTo>
                  <a:cubicBezTo>
                    <a:pt x="2" y="0"/>
                    <a:pt x="2" y="0"/>
                    <a:pt x="2" y="0"/>
                  </a:cubicBezTo>
                  <a:cubicBezTo>
                    <a:pt x="0" y="3"/>
                    <a:pt x="0" y="3"/>
                    <a:pt x="0" y="3"/>
                  </a:cubicBezTo>
                  <a:cubicBezTo>
                    <a:pt x="1" y="6"/>
                    <a:pt x="3" y="9"/>
                    <a:pt x="5" y="11"/>
                  </a:cubicBezTo>
                  <a:cubicBezTo>
                    <a:pt x="5" y="10"/>
                    <a:pt x="5" y="9"/>
                    <a:pt x="6" y="8"/>
                  </a:cubicBezTo>
                  <a:cubicBezTo>
                    <a:pt x="6" y="7"/>
                    <a:pt x="7" y="7"/>
                    <a:pt x="7" y="6"/>
                  </a:cubicBezTo>
                  <a:cubicBezTo>
                    <a:pt x="8" y="5"/>
                    <a:pt x="8" y="5"/>
                    <a:pt x="8" y="5"/>
                  </a:cubicBezTo>
                  <a:cubicBezTo>
                    <a:pt x="5" y="4"/>
                    <a:pt x="3" y="2"/>
                    <a:pt x="2" y="1"/>
                  </a:cubicBezTo>
                  <a:close/>
                  <a:moveTo>
                    <a:pt x="2" y="1"/>
                  </a:moveTo>
                  <a:cubicBezTo>
                    <a:pt x="2" y="1"/>
                    <a:pt x="2" y="1"/>
                    <a:pt x="2" y="1"/>
                  </a:cubicBezTo>
                  <a:cubicBezTo>
                    <a:pt x="2" y="2"/>
                    <a:pt x="2" y="2"/>
                    <a:pt x="2" y="2"/>
                  </a:cubicBezTo>
                  <a:cubicBezTo>
                    <a:pt x="2" y="3"/>
                    <a:pt x="2" y="3"/>
                    <a:pt x="2" y="3"/>
                  </a:cubicBezTo>
                  <a:cubicBezTo>
                    <a:pt x="4" y="10"/>
                    <a:pt x="4" y="10"/>
                    <a:pt x="4" y="10"/>
                  </a:cubicBezTo>
                  <a:cubicBezTo>
                    <a:pt x="3" y="8"/>
                    <a:pt x="2" y="6"/>
                    <a:pt x="1" y="3"/>
                  </a:cubicBezTo>
                  <a:lnTo>
                    <a:pt x="2" y="1"/>
                  </a:lnTo>
                  <a:close/>
                </a:path>
              </a:pathLst>
            </a:custGeom>
            <a:solidFill>
              <a:srgbClr val="005F8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63" name="Freeform 688"/>
            <p:cNvSpPr/>
            <p:nvPr/>
          </p:nvSpPr>
          <p:spPr bwMode="auto">
            <a:xfrm>
              <a:off x="112712" y="101600"/>
              <a:ext cx="11112" cy="33338"/>
            </a:xfrm>
            <a:custGeom>
              <a:avLst/>
              <a:gdLst>
                <a:gd name="T0" fmla="*/ 1 w 3"/>
                <a:gd name="T1" fmla="*/ 0 h 9"/>
                <a:gd name="T2" fmla="*/ 1 w 3"/>
                <a:gd name="T3" fmla="*/ 0 h 9"/>
                <a:gd name="T4" fmla="*/ 0 w 3"/>
                <a:gd name="T5" fmla="*/ 2 h 9"/>
                <a:gd name="T6" fmla="*/ 3 w 3"/>
                <a:gd name="T7" fmla="*/ 9 h 9"/>
                <a:gd name="T8" fmla="*/ 1 w 3"/>
                <a:gd name="T9" fmla="*/ 2 h 9"/>
                <a:gd name="T10" fmla="*/ 1 w 3"/>
                <a:gd name="T11" fmla="*/ 1 h 9"/>
                <a:gd name="T12" fmla="*/ 1 w 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3" h="9">
                  <a:moveTo>
                    <a:pt x="1" y="0"/>
                  </a:moveTo>
                  <a:cubicBezTo>
                    <a:pt x="1" y="0"/>
                    <a:pt x="1" y="0"/>
                    <a:pt x="1" y="0"/>
                  </a:cubicBezTo>
                  <a:cubicBezTo>
                    <a:pt x="0" y="2"/>
                    <a:pt x="0" y="2"/>
                    <a:pt x="0" y="2"/>
                  </a:cubicBezTo>
                  <a:cubicBezTo>
                    <a:pt x="1" y="5"/>
                    <a:pt x="2" y="7"/>
                    <a:pt x="3" y="9"/>
                  </a:cubicBezTo>
                  <a:cubicBezTo>
                    <a:pt x="1" y="2"/>
                    <a:pt x="1" y="2"/>
                    <a:pt x="1" y="2"/>
                  </a:cubicBezTo>
                  <a:cubicBezTo>
                    <a:pt x="1" y="1"/>
                    <a:pt x="1" y="1"/>
                    <a:pt x="1" y="1"/>
                  </a:cubicBezTo>
                  <a:lnTo>
                    <a:pt x="1" y="0"/>
                  </a:lnTo>
                  <a:close/>
                </a:path>
              </a:pathLst>
            </a:custGeom>
            <a:solidFill>
              <a:srgbClr val="0086C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64" name="Freeform 689"/>
            <p:cNvSpPr/>
            <p:nvPr/>
          </p:nvSpPr>
          <p:spPr bwMode="auto">
            <a:xfrm>
              <a:off x="123825" y="115888"/>
              <a:ext cx="30162" cy="74613"/>
            </a:xfrm>
            <a:custGeom>
              <a:avLst/>
              <a:gdLst>
                <a:gd name="T0" fmla="*/ 4 w 8"/>
                <a:gd name="T1" fmla="*/ 3 h 20"/>
                <a:gd name="T2" fmla="*/ 3 w 8"/>
                <a:gd name="T3" fmla="*/ 4 h 20"/>
                <a:gd name="T4" fmla="*/ 4 w 8"/>
                <a:gd name="T5" fmla="*/ 4 h 20"/>
                <a:gd name="T6" fmla="*/ 5 w 8"/>
                <a:gd name="T7" fmla="*/ 13 h 20"/>
                <a:gd name="T8" fmla="*/ 0 w 8"/>
                <a:gd name="T9" fmla="*/ 20 h 20"/>
                <a:gd name="T10" fmla="*/ 8 w 8"/>
                <a:gd name="T11" fmla="*/ 20 h 20"/>
                <a:gd name="T12" fmla="*/ 7 w 8"/>
                <a:gd name="T13" fmla="*/ 10 h 20"/>
                <a:gd name="T14" fmla="*/ 6 w 8"/>
                <a:gd name="T15" fmla="*/ 8 h 20"/>
                <a:gd name="T16" fmla="*/ 5 w 8"/>
                <a:gd name="T17" fmla="*/ 4 h 20"/>
                <a:gd name="T18" fmla="*/ 6 w 8"/>
                <a:gd name="T19" fmla="*/ 3 h 20"/>
                <a:gd name="T20" fmla="*/ 4 w 8"/>
                <a:gd name="T21" fmla="*/ 0 h 20"/>
                <a:gd name="T22" fmla="*/ 3 w 8"/>
                <a:gd name="T23" fmla="*/ 1 h 20"/>
                <a:gd name="T24" fmla="*/ 4 w 8"/>
                <a:gd name="T25"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0">
                  <a:moveTo>
                    <a:pt x="4" y="3"/>
                  </a:moveTo>
                  <a:cubicBezTo>
                    <a:pt x="3" y="4"/>
                    <a:pt x="3" y="4"/>
                    <a:pt x="3" y="4"/>
                  </a:cubicBezTo>
                  <a:cubicBezTo>
                    <a:pt x="4" y="4"/>
                    <a:pt x="4" y="4"/>
                    <a:pt x="4" y="4"/>
                  </a:cubicBezTo>
                  <a:cubicBezTo>
                    <a:pt x="5" y="13"/>
                    <a:pt x="5" y="13"/>
                    <a:pt x="5" y="13"/>
                  </a:cubicBezTo>
                  <a:cubicBezTo>
                    <a:pt x="6" y="17"/>
                    <a:pt x="4" y="19"/>
                    <a:pt x="0" y="20"/>
                  </a:cubicBezTo>
                  <a:cubicBezTo>
                    <a:pt x="8" y="20"/>
                    <a:pt x="8" y="20"/>
                    <a:pt x="8" y="20"/>
                  </a:cubicBezTo>
                  <a:cubicBezTo>
                    <a:pt x="7" y="10"/>
                    <a:pt x="7" y="10"/>
                    <a:pt x="7" y="10"/>
                  </a:cubicBezTo>
                  <a:cubicBezTo>
                    <a:pt x="6" y="8"/>
                    <a:pt x="6" y="8"/>
                    <a:pt x="6" y="8"/>
                  </a:cubicBezTo>
                  <a:cubicBezTo>
                    <a:pt x="5" y="4"/>
                    <a:pt x="5" y="4"/>
                    <a:pt x="5" y="4"/>
                  </a:cubicBezTo>
                  <a:cubicBezTo>
                    <a:pt x="6" y="3"/>
                    <a:pt x="6" y="3"/>
                    <a:pt x="6" y="3"/>
                  </a:cubicBezTo>
                  <a:cubicBezTo>
                    <a:pt x="6" y="2"/>
                    <a:pt x="5" y="1"/>
                    <a:pt x="4" y="0"/>
                  </a:cubicBezTo>
                  <a:cubicBezTo>
                    <a:pt x="3" y="1"/>
                    <a:pt x="3" y="1"/>
                    <a:pt x="3" y="1"/>
                  </a:cubicBezTo>
                  <a:lnTo>
                    <a:pt x="4" y="3"/>
                  </a:lnTo>
                  <a:close/>
                </a:path>
              </a:pathLst>
            </a:cu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65" name="Freeform 690"/>
            <p:cNvSpPr/>
            <p:nvPr/>
          </p:nvSpPr>
          <p:spPr bwMode="auto">
            <a:xfrm>
              <a:off x="130175" y="119063"/>
              <a:ext cx="7937" cy="11113"/>
            </a:xfrm>
            <a:custGeom>
              <a:avLst/>
              <a:gdLst>
                <a:gd name="T0" fmla="*/ 1 w 2"/>
                <a:gd name="T1" fmla="*/ 3 h 3"/>
                <a:gd name="T2" fmla="*/ 2 w 2"/>
                <a:gd name="T3" fmla="*/ 2 h 3"/>
                <a:gd name="T4" fmla="*/ 1 w 2"/>
                <a:gd name="T5" fmla="*/ 0 h 3"/>
                <a:gd name="T6" fmla="*/ 0 w 2"/>
                <a:gd name="T7" fmla="*/ 2 h 3"/>
                <a:gd name="T8" fmla="*/ 1 w 2"/>
                <a:gd name="T9" fmla="*/ 3 h 3"/>
              </a:gdLst>
              <a:ahLst/>
              <a:cxnLst>
                <a:cxn ang="0">
                  <a:pos x="T0" y="T1"/>
                </a:cxn>
                <a:cxn ang="0">
                  <a:pos x="T2" y="T3"/>
                </a:cxn>
                <a:cxn ang="0">
                  <a:pos x="T4" y="T5"/>
                </a:cxn>
                <a:cxn ang="0">
                  <a:pos x="T6" y="T7"/>
                </a:cxn>
                <a:cxn ang="0">
                  <a:pos x="T8" y="T9"/>
                </a:cxn>
              </a:cxnLst>
              <a:rect l="0" t="0" r="r" b="b"/>
              <a:pathLst>
                <a:path w="2" h="3">
                  <a:moveTo>
                    <a:pt x="1" y="3"/>
                  </a:moveTo>
                  <a:cubicBezTo>
                    <a:pt x="2" y="2"/>
                    <a:pt x="2" y="2"/>
                    <a:pt x="2" y="2"/>
                  </a:cubicBezTo>
                  <a:cubicBezTo>
                    <a:pt x="1" y="0"/>
                    <a:pt x="1" y="0"/>
                    <a:pt x="1" y="0"/>
                  </a:cubicBezTo>
                  <a:cubicBezTo>
                    <a:pt x="1" y="1"/>
                    <a:pt x="0" y="1"/>
                    <a:pt x="0" y="2"/>
                  </a:cubicBezTo>
                  <a:lnTo>
                    <a:pt x="1" y="3"/>
                  </a:lnTo>
                  <a:close/>
                </a:path>
              </a:pathLst>
            </a:custGeom>
            <a:solidFill>
              <a:srgbClr val="F7F7F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66" name="Freeform 691"/>
            <p:cNvSpPr/>
            <p:nvPr/>
          </p:nvSpPr>
          <p:spPr bwMode="auto">
            <a:xfrm>
              <a:off x="119062" y="130175"/>
              <a:ext cx="26987" cy="60325"/>
            </a:xfrm>
            <a:custGeom>
              <a:avLst/>
              <a:gdLst>
                <a:gd name="T0" fmla="*/ 5 w 7"/>
                <a:gd name="T1" fmla="*/ 0 h 16"/>
                <a:gd name="T2" fmla="*/ 4 w 7"/>
                <a:gd name="T3" fmla="*/ 0 h 16"/>
                <a:gd name="T4" fmla="*/ 2 w 7"/>
                <a:gd name="T5" fmla="*/ 4 h 16"/>
                <a:gd name="T6" fmla="*/ 0 w 7"/>
                <a:gd name="T7" fmla="*/ 16 h 16"/>
                <a:gd name="T8" fmla="*/ 1 w 7"/>
                <a:gd name="T9" fmla="*/ 16 h 16"/>
                <a:gd name="T10" fmla="*/ 6 w 7"/>
                <a:gd name="T11" fmla="*/ 9 h 16"/>
                <a:gd name="T12" fmla="*/ 5 w 7"/>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7" h="16">
                  <a:moveTo>
                    <a:pt x="5" y="0"/>
                  </a:moveTo>
                  <a:cubicBezTo>
                    <a:pt x="4" y="0"/>
                    <a:pt x="4" y="0"/>
                    <a:pt x="4" y="0"/>
                  </a:cubicBezTo>
                  <a:cubicBezTo>
                    <a:pt x="2" y="4"/>
                    <a:pt x="2" y="4"/>
                    <a:pt x="2" y="4"/>
                  </a:cubicBezTo>
                  <a:cubicBezTo>
                    <a:pt x="0" y="16"/>
                    <a:pt x="0" y="16"/>
                    <a:pt x="0" y="16"/>
                  </a:cubicBezTo>
                  <a:cubicBezTo>
                    <a:pt x="1" y="16"/>
                    <a:pt x="1" y="16"/>
                    <a:pt x="1" y="16"/>
                  </a:cubicBezTo>
                  <a:cubicBezTo>
                    <a:pt x="5" y="15"/>
                    <a:pt x="7" y="13"/>
                    <a:pt x="6" y="9"/>
                  </a:cubicBezTo>
                  <a:lnTo>
                    <a:pt x="5" y="0"/>
                  </a:lnTo>
                  <a:close/>
                </a:path>
              </a:pathLst>
            </a:custGeom>
            <a:solidFill>
              <a:srgbClr val="F7F7F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67" name="Freeform 692"/>
            <p:cNvSpPr/>
            <p:nvPr/>
          </p:nvSpPr>
          <p:spPr bwMode="auto">
            <a:xfrm>
              <a:off x="141287" y="107950"/>
              <a:ext cx="34925" cy="38100"/>
            </a:xfrm>
            <a:custGeom>
              <a:avLst/>
              <a:gdLst>
                <a:gd name="T0" fmla="*/ 2 w 9"/>
                <a:gd name="T1" fmla="*/ 8 h 10"/>
                <a:gd name="T2" fmla="*/ 1 w 9"/>
                <a:gd name="T3" fmla="*/ 5 h 10"/>
                <a:gd name="T4" fmla="*/ 0 w 9"/>
                <a:gd name="T5" fmla="*/ 6 h 10"/>
                <a:gd name="T6" fmla="*/ 1 w 9"/>
                <a:gd name="T7" fmla="*/ 10 h 10"/>
                <a:gd name="T8" fmla="*/ 9 w 9"/>
                <a:gd name="T9" fmla="*/ 1 h 10"/>
                <a:gd name="T10" fmla="*/ 7 w 9"/>
                <a:gd name="T11" fmla="*/ 0 h 10"/>
                <a:gd name="T12" fmla="*/ 2 w 9"/>
                <a:gd name="T13" fmla="*/ 8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2" y="8"/>
                  </a:moveTo>
                  <a:cubicBezTo>
                    <a:pt x="2" y="7"/>
                    <a:pt x="2" y="6"/>
                    <a:pt x="1" y="5"/>
                  </a:cubicBezTo>
                  <a:cubicBezTo>
                    <a:pt x="0" y="6"/>
                    <a:pt x="0" y="6"/>
                    <a:pt x="0" y="6"/>
                  </a:cubicBezTo>
                  <a:cubicBezTo>
                    <a:pt x="1" y="10"/>
                    <a:pt x="1" y="10"/>
                    <a:pt x="1" y="10"/>
                  </a:cubicBezTo>
                  <a:cubicBezTo>
                    <a:pt x="5" y="8"/>
                    <a:pt x="8" y="5"/>
                    <a:pt x="9" y="1"/>
                  </a:cubicBezTo>
                  <a:cubicBezTo>
                    <a:pt x="7" y="0"/>
                    <a:pt x="7" y="0"/>
                    <a:pt x="7" y="0"/>
                  </a:cubicBezTo>
                  <a:cubicBezTo>
                    <a:pt x="6" y="3"/>
                    <a:pt x="4" y="5"/>
                    <a:pt x="2" y="8"/>
                  </a:cubicBezTo>
                  <a:close/>
                </a:path>
              </a:pathLst>
            </a:custGeom>
            <a:solidFill>
              <a:srgbClr val="003D5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68" name="Freeform 693"/>
            <p:cNvSpPr/>
            <p:nvPr/>
          </p:nvSpPr>
          <p:spPr bwMode="auto">
            <a:xfrm>
              <a:off x="187325" y="171450"/>
              <a:ext cx="19050" cy="15875"/>
            </a:xfrm>
            <a:custGeom>
              <a:avLst/>
              <a:gdLst>
                <a:gd name="T0" fmla="*/ 12 w 12"/>
                <a:gd name="T1" fmla="*/ 3 h 10"/>
                <a:gd name="T2" fmla="*/ 12 w 12"/>
                <a:gd name="T3" fmla="*/ 0 h 10"/>
                <a:gd name="T4" fmla="*/ 5 w 12"/>
                <a:gd name="T5" fmla="*/ 5 h 10"/>
                <a:gd name="T6" fmla="*/ 0 w 12"/>
                <a:gd name="T7" fmla="*/ 10 h 10"/>
                <a:gd name="T8" fmla="*/ 0 w 12"/>
                <a:gd name="T9" fmla="*/ 10 h 10"/>
                <a:gd name="T10" fmla="*/ 5 w 12"/>
                <a:gd name="T11" fmla="*/ 5 h 10"/>
                <a:gd name="T12" fmla="*/ 12 w 12"/>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12" y="3"/>
                  </a:moveTo>
                  <a:lnTo>
                    <a:pt x="12" y="0"/>
                  </a:lnTo>
                  <a:lnTo>
                    <a:pt x="5" y="5"/>
                  </a:lnTo>
                  <a:lnTo>
                    <a:pt x="0" y="10"/>
                  </a:lnTo>
                  <a:lnTo>
                    <a:pt x="5" y="5"/>
                  </a:lnTo>
                  <a:lnTo>
                    <a:pt x="12" y="3"/>
                  </a:ln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69" name="Freeform 694"/>
            <p:cNvSpPr/>
            <p:nvPr/>
          </p:nvSpPr>
          <p:spPr bwMode="auto">
            <a:xfrm>
              <a:off x="184150" y="171450"/>
              <a:ext cx="22225" cy="15875"/>
            </a:xfrm>
            <a:custGeom>
              <a:avLst/>
              <a:gdLst>
                <a:gd name="T0" fmla="*/ 14 w 14"/>
                <a:gd name="T1" fmla="*/ 0 h 10"/>
                <a:gd name="T2" fmla="*/ 14 w 14"/>
                <a:gd name="T3" fmla="*/ 0 h 10"/>
                <a:gd name="T4" fmla="*/ 4 w 14"/>
                <a:gd name="T5" fmla="*/ 3 h 10"/>
                <a:gd name="T6" fmla="*/ 0 w 14"/>
                <a:gd name="T7" fmla="*/ 10 h 10"/>
                <a:gd name="T8" fmla="*/ 2 w 14"/>
                <a:gd name="T9" fmla="*/ 10 h 10"/>
                <a:gd name="T10" fmla="*/ 7 w 14"/>
                <a:gd name="T11" fmla="*/ 5 h 10"/>
                <a:gd name="T12" fmla="*/ 14 w 14"/>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4" h="10">
                  <a:moveTo>
                    <a:pt x="14" y="0"/>
                  </a:moveTo>
                  <a:lnTo>
                    <a:pt x="14" y="0"/>
                  </a:lnTo>
                  <a:lnTo>
                    <a:pt x="4" y="3"/>
                  </a:lnTo>
                  <a:lnTo>
                    <a:pt x="0" y="10"/>
                  </a:lnTo>
                  <a:lnTo>
                    <a:pt x="2" y="10"/>
                  </a:lnTo>
                  <a:lnTo>
                    <a:pt x="7" y="5"/>
                  </a:lnTo>
                  <a:lnTo>
                    <a:pt x="14" y="0"/>
                  </a:ln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70" name="Freeform 695"/>
            <p:cNvSpPr/>
            <p:nvPr/>
          </p:nvSpPr>
          <p:spPr bwMode="auto">
            <a:xfrm>
              <a:off x="187325" y="171450"/>
              <a:ext cx="25400" cy="15875"/>
            </a:xfrm>
            <a:custGeom>
              <a:avLst/>
              <a:gdLst>
                <a:gd name="T0" fmla="*/ 12 w 16"/>
                <a:gd name="T1" fmla="*/ 3 h 10"/>
                <a:gd name="T2" fmla="*/ 5 w 16"/>
                <a:gd name="T3" fmla="*/ 5 h 10"/>
                <a:gd name="T4" fmla="*/ 0 w 16"/>
                <a:gd name="T5" fmla="*/ 10 h 10"/>
                <a:gd name="T6" fmla="*/ 2 w 16"/>
                <a:gd name="T7" fmla="*/ 10 h 10"/>
                <a:gd name="T8" fmla="*/ 7 w 16"/>
                <a:gd name="T9" fmla="*/ 5 h 10"/>
                <a:gd name="T10" fmla="*/ 16 w 16"/>
                <a:gd name="T11" fmla="*/ 3 h 10"/>
                <a:gd name="T12" fmla="*/ 16 w 16"/>
                <a:gd name="T13" fmla="*/ 0 h 10"/>
                <a:gd name="T14" fmla="*/ 12 w 16"/>
                <a:gd name="T15" fmla="*/ 3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0">
                  <a:moveTo>
                    <a:pt x="12" y="3"/>
                  </a:moveTo>
                  <a:lnTo>
                    <a:pt x="5" y="5"/>
                  </a:lnTo>
                  <a:lnTo>
                    <a:pt x="0" y="10"/>
                  </a:lnTo>
                  <a:lnTo>
                    <a:pt x="2" y="10"/>
                  </a:lnTo>
                  <a:lnTo>
                    <a:pt x="7" y="5"/>
                  </a:lnTo>
                  <a:lnTo>
                    <a:pt x="16" y="3"/>
                  </a:lnTo>
                  <a:lnTo>
                    <a:pt x="16" y="0"/>
                  </a:lnTo>
                  <a:lnTo>
                    <a:pt x="12" y="3"/>
                  </a:ln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71" name="Freeform 696"/>
            <p:cNvSpPr/>
            <p:nvPr/>
          </p:nvSpPr>
          <p:spPr bwMode="auto">
            <a:xfrm>
              <a:off x="195262" y="176213"/>
              <a:ext cx="22225" cy="11113"/>
            </a:xfrm>
            <a:custGeom>
              <a:avLst/>
              <a:gdLst>
                <a:gd name="T0" fmla="*/ 14 w 14"/>
                <a:gd name="T1" fmla="*/ 0 h 7"/>
                <a:gd name="T2" fmla="*/ 11 w 14"/>
                <a:gd name="T3" fmla="*/ 0 h 7"/>
                <a:gd name="T4" fmla="*/ 4 w 14"/>
                <a:gd name="T5" fmla="*/ 2 h 7"/>
                <a:gd name="T6" fmla="*/ 0 w 14"/>
                <a:gd name="T7" fmla="*/ 7 h 7"/>
                <a:gd name="T8" fmla="*/ 2 w 14"/>
                <a:gd name="T9" fmla="*/ 7 h 7"/>
                <a:gd name="T10" fmla="*/ 4 w 14"/>
                <a:gd name="T11" fmla="*/ 5 h 7"/>
                <a:gd name="T12" fmla="*/ 14 w 14"/>
                <a:gd name="T13" fmla="*/ 2 h 7"/>
                <a:gd name="T14" fmla="*/ 14 w 14"/>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7">
                  <a:moveTo>
                    <a:pt x="14" y="0"/>
                  </a:moveTo>
                  <a:lnTo>
                    <a:pt x="11" y="0"/>
                  </a:lnTo>
                  <a:lnTo>
                    <a:pt x="4" y="2"/>
                  </a:lnTo>
                  <a:lnTo>
                    <a:pt x="0" y="7"/>
                  </a:lnTo>
                  <a:lnTo>
                    <a:pt x="2" y="7"/>
                  </a:lnTo>
                  <a:lnTo>
                    <a:pt x="4" y="5"/>
                  </a:lnTo>
                  <a:lnTo>
                    <a:pt x="14" y="2"/>
                  </a:lnTo>
                  <a:lnTo>
                    <a:pt x="14" y="0"/>
                  </a:ln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72" name="Freeform 697"/>
            <p:cNvSpPr/>
            <p:nvPr/>
          </p:nvSpPr>
          <p:spPr bwMode="auto">
            <a:xfrm>
              <a:off x="198437" y="179388"/>
              <a:ext cx="19050" cy="7938"/>
            </a:xfrm>
            <a:custGeom>
              <a:avLst/>
              <a:gdLst>
                <a:gd name="T0" fmla="*/ 12 w 12"/>
                <a:gd name="T1" fmla="*/ 0 h 5"/>
                <a:gd name="T2" fmla="*/ 12 w 12"/>
                <a:gd name="T3" fmla="*/ 0 h 5"/>
                <a:gd name="T4" fmla="*/ 2 w 12"/>
                <a:gd name="T5" fmla="*/ 3 h 5"/>
                <a:gd name="T6" fmla="*/ 0 w 12"/>
                <a:gd name="T7" fmla="*/ 5 h 5"/>
                <a:gd name="T8" fmla="*/ 2 w 12"/>
                <a:gd name="T9" fmla="*/ 5 h 5"/>
                <a:gd name="T10" fmla="*/ 12 w 12"/>
                <a:gd name="T11" fmla="*/ 0 h 5"/>
              </a:gdLst>
              <a:ahLst/>
              <a:cxnLst>
                <a:cxn ang="0">
                  <a:pos x="T0" y="T1"/>
                </a:cxn>
                <a:cxn ang="0">
                  <a:pos x="T2" y="T3"/>
                </a:cxn>
                <a:cxn ang="0">
                  <a:pos x="T4" y="T5"/>
                </a:cxn>
                <a:cxn ang="0">
                  <a:pos x="T6" y="T7"/>
                </a:cxn>
                <a:cxn ang="0">
                  <a:pos x="T8" y="T9"/>
                </a:cxn>
                <a:cxn ang="0">
                  <a:pos x="T10" y="T11"/>
                </a:cxn>
              </a:cxnLst>
              <a:rect l="0" t="0" r="r" b="b"/>
              <a:pathLst>
                <a:path w="12" h="5">
                  <a:moveTo>
                    <a:pt x="12" y="0"/>
                  </a:moveTo>
                  <a:lnTo>
                    <a:pt x="12" y="0"/>
                  </a:lnTo>
                  <a:lnTo>
                    <a:pt x="2" y="3"/>
                  </a:lnTo>
                  <a:lnTo>
                    <a:pt x="0" y="5"/>
                  </a:lnTo>
                  <a:lnTo>
                    <a:pt x="2" y="5"/>
                  </a:lnTo>
                  <a:lnTo>
                    <a:pt x="12" y="0"/>
                  </a:ln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73" name="Freeform 698"/>
            <p:cNvSpPr/>
            <p:nvPr/>
          </p:nvSpPr>
          <p:spPr bwMode="auto">
            <a:xfrm>
              <a:off x="190500" y="176213"/>
              <a:ext cx="22225" cy="11113"/>
            </a:xfrm>
            <a:custGeom>
              <a:avLst/>
              <a:gdLst>
                <a:gd name="T0" fmla="*/ 14 w 14"/>
                <a:gd name="T1" fmla="*/ 0 h 7"/>
                <a:gd name="T2" fmla="*/ 14 w 14"/>
                <a:gd name="T3" fmla="*/ 0 h 7"/>
                <a:gd name="T4" fmla="*/ 5 w 14"/>
                <a:gd name="T5" fmla="*/ 2 h 7"/>
                <a:gd name="T6" fmla="*/ 0 w 14"/>
                <a:gd name="T7" fmla="*/ 7 h 7"/>
                <a:gd name="T8" fmla="*/ 3 w 14"/>
                <a:gd name="T9" fmla="*/ 7 h 7"/>
                <a:gd name="T10" fmla="*/ 7 w 14"/>
                <a:gd name="T11" fmla="*/ 2 h 7"/>
                <a:gd name="T12" fmla="*/ 14 w 1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4" h="7">
                  <a:moveTo>
                    <a:pt x="14" y="0"/>
                  </a:moveTo>
                  <a:lnTo>
                    <a:pt x="14" y="0"/>
                  </a:lnTo>
                  <a:lnTo>
                    <a:pt x="5" y="2"/>
                  </a:lnTo>
                  <a:lnTo>
                    <a:pt x="0" y="7"/>
                  </a:lnTo>
                  <a:lnTo>
                    <a:pt x="3" y="7"/>
                  </a:lnTo>
                  <a:lnTo>
                    <a:pt x="7" y="2"/>
                  </a:lnTo>
                  <a:lnTo>
                    <a:pt x="14" y="0"/>
                  </a:ln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74" name="Freeform 699"/>
            <p:cNvSpPr/>
            <p:nvPr/>
          </p:nvSpPr>
          <p:spPr bwMode="auto">
            <a:xfrm>
              <a:off x="153987" y="149225"/>
              <a:ext cx="36512" cy="41275"/>
            </a:xfrm>
            <a:custGeom>
              <a:avLst/>
              <a:gdLst>
                <a:gd name="T0" fmla="*/ 19 w 23"/>
                <a:gd name="T1" fmla="*/ 24 h 26"/>
                <a:gd name="T2" fmla="*/ 23 w 23"/>
                <a:gd name="T3" fmla="*/ 17 h 26"/>
                <a:gd name="T4" fmla="*/ 23 w 23"/>
                <a:gd name="T5" fmla="*/ 0 h 26"/>
                <a:gd name="T6" fmla="*/ 21 w 23"/>
                <a:gd name="T7" fmla="*/ 19 h 26"/>
                <a:gd name="T8" fmla="*/ 0 w 23"/>
                <a:gd name="T9" fmla="*/ 26 h 26"/>
                <a:gd name="T10" fmla="*/ 19 w 23"/>
                <a:gd name="T11" fmla="*/ 24 h 26"/>
              </a:gdLst>
              <a:ahLst/>
              <a:cxnLst>
                <a:cxn ang="0">
                  <a:pos x="T0" y="T1"/>
                </a:cxn>
                <a:cxn ang="0">
                  <a:pos x="T2" y="T3"/>
                </a:cxn>
                <a:cxn ang="0">
                  <a:pos x="T4" y="T5"/>
                </a:cxn>
                <a:cxn ang="0">
                  <a:pos x="T6" y="T7"/>
                </a:cxn>
                <a:cxn ang="0">
                  <a:pos x="T8" y="T9"/>
                </a:cxn>
                <a:cxn ang="0">
                  <a:pos x="T10" y="T11"/>
                </a:cxn>
              </a:cxnLst>
              <a:rect l="0" t="0" r="r" b="b"/>
              <a:pathLst>
                <a:path w="23" h="26">
                  <a:moveTo>
                    <a:pt x="19" y="24"/>
                  </a:moveTo>
                  <a:lnTo>
                    <a:pt x="23" y="17"/>
                  </a:lnTo>
                  <a:lnTo>
                    <a:pt x="23" y="0"/>
                  </a:lnTo>
                  <a:lnTo>
                    <a:pt x="21" y="19"/>
                  </a:lnTo>
                  <a:lnTo>
                    <a:pt x="0" y="26"/>
                  </a:lnTo>
                  <a:lnTo>
                    <a:pt x="19" y="24"/>
                  </a:lnTo>
                  <a:close/>
                </a:path>
              </a:pathLst>
            </a:custGeom>
            <a:solidFill>
              <a:srgbClr val="003D5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75" name="Freeform 700"/>
            <p:cNvSpPr/>
            <p:nvPr/>
          </p:nvSpPr>
          <p:spPr bwMode="auto">
            <a:xfrm>
              <a:off x="165100" y="228600"/>
              <a:ext cx="19050" cy="14288"/>
            </a:xfrm>
            <a:custGeom>
              <a:avLst/>
              <a:gdLst>
                <a:gd name="T0" fmla="*/ 0 w 12"/>
                <a:gd name="T1" fmla="*/ 0 h 9"/>
                <a:gd name="T2" fmla="*/ 2 w 12"/>
                <a:gd name="T3" fmla="*/ 9 h 9"/>
                <a:gd name="T4" fmla="*/ 12 w 12"/>
                <a:gd name="T5" fmla="*/ 5 h 9"/>
                <a:gd name="T6" fmla="*/ 0 w 12"/>
                <a:gd name="T7" fmla="*/ 0 h 9"/>
              </a:gdLst>
              <a:ahLst/>
              <a:cxnLst>
                <a:cxn ang="0">
                  <a:pos x="T0" y="T1"/>
                </a:cxn>
                <a:cxn ang="0">
                  <a:pos x="T2" y="T3"/>
                </a:cxn>
                <a:cxn ang="0">
                  <a:pos x="T4" y="T5"/>
                </a:cxn>
                <a:cxn ang="0">
                  <a:pos x="T6" y="T7"/>
                </a:cxn>
              </a:cxnLst>
              <a:rect l="0" t="0" r="r" b="b"/>
              <a:pathLst>
                <a:path w="12" h="9">
                  <a:moveTo>
                    <a:pt x="0" y="0"/>
                  </a:moveTo>
                  <a:lnTo>
                    <a:pt x="2" y="9"/>
                  </a:lnTo>
                  <a:lnTo>
                    <a:pt x="12" y="5"/>
                  </a:lnTo>
                  <a:lnTo>
                    <a:pt x="0" y="0"/>
                  </a:ln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76" name="Freeform 701"/>
            <p:cNvSpPr/>
            <p:nvPr/>
          </p:nvSpPr>
          <p:spPr bwMode="auto">
            <a:xfrm>
              <a:off x="119062" y="254000"/>
              <a:ext cx="26987" cy="34925"/>
            </a:xfrm>
            <a:custGeom>
              <a:avLst/>
              <a:gdLst>
                <a:gd name="T0" fmla="*/ 7 w 7"/>
                <a:gd name="T1" fmla="*/ 5 h 9"/>
                <a:gd name="T2" fmla="*/ 6 w 7"/>
                <a:gd name="T3" fmla="*/ 0 h 9"/>
                <a:gd name="T4" fmla="*/ 0 w 7"/>
                <a:gd name="T5" fmla="*/ 1 h 9"/>
                <a:gd name="T6" fmla="*/ 0 w 7"/>
                <a:gd name="T7" fmla="*/ 8 h 9"/>
                <a:gd name="T8" fmla="*/ 1 w 7"/>
                <a:gd name="T9" fmla="*/ 9 h 9"/>
                <a:gd name="T10" fmla="*/ 7 w 7"/>
                <a:gd name="T11" fmla="*/ 5 h 9"/>
              </a:gdLst>
              <a:ahLst/>
              <a:cxnLst>
                <a:cxn ang="0">
                  <a:pos x="T0" y="T1"/>
                </a:cxn>
                <a:cxn ang="0">
                  <a:pos x="T2" y="T3"/>
                </a:cxn>
                <a:cxn ang="0">
                  <a:pos x="T4" y="T5"/>
                </a:cxn>
                <a:cxn ang="0">
                  <a:pos x="T6" y="T7"/>
                </a:cxn>
                <a:cxn ang="0">
                  <a:pos x="T8" y="T9"/>
                </a:cxn>
                <a:cxn ang="0">
                  <a:pos x="T10" y="T11"/>
                </a:cxn>
              </a:cxnLst>
              <a:rect l="0" t="0" r="r" b="b"/>
              <a:pathLst>
                <a:path w="7" h="9">
                  <a:moveTo>
                    <a:pt x="7" y="5"/>
                  </a:moveTo>
                  <a:cubicBezTo>
                    <a:pt x="6" y="0"/>
                    <a:pt x="6" y="0"/>
                    <a:pt x="6" y="0"/>
                  </a:cubicBezTo>
                  <a:cubicBezTo>
                    <a:pt x="4" y="1"/>
                    <a:pt x="2" y="1"/>
                    <a:pt x="0" y="1"/>
                  </a:cubicBezTo>
                  <a:cubicBezTo>
                    <a:pt x="0" y="8"/>
                    <a:pt x="0" y="8"/>
                    <a:pt x="0" y="8"/>
                  </a:cubicBezTo>
                  <a:cubicBezTo>
                    <a:pt x="1" y="9"/>
                    <a:pt x="1" y="9"/>
                    <a:pt x="1" y="9"/>
                  </a:cubicBezTo>
                  <a:lnTo>
                    <a:pt x="7" y="5"/>
                  </a:lnTo>
                  <a:close/>
                </a:path>
              </a:pathLst>
            </a:custGeom>
            <a:solidFill>
              <a:srgbClr val="F7F7F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77" name="Freeform 702"/>
            <p:cNvSpPr/>
            <p:nvPr/>
          </p:nvSpPr>
          <p:spPr bwMode="auto">
            <a:xfrm>
              <a:off x="123825" y="250825"/>
              <a:ext cx="30162" cy="44450"/>
            </a:xfrm>
            <a:custGeom>
              <a:avLst/>
              <a:gdLst>
                <a:gd name="T0" fmla="*/ 5 w 8"/>
                <a:gd name="T1" fmla="*/ 1 h 12"/>
                <a:gd name="T2" fmla="*/ 6 w 8"/>
                <a:gd name="T3" fmla="*/ 6 h 12"/>
                <a:gd name="T4" fmla="*/ 0 w 8"/>
                <a:gd name="T5" fmla="*/ 10 h 12"/>
                <a:gd name="T6" fmla="*/ 3 w 8"/>
                <a:gd name="T7" fmla="*/ 12 h 12"/>
                <a:gd name="T8" fmla="*/ 8 w 8"/>
                <a:gd name="T9" fmla="*/ 7 h 12"/>
                <a:gd name="T10" fmla="*/ 8 w 8"/>
                <a:gd name="T11" fmla="*/ 0 h 12"/>
                <a:gd name="T12" fmla="*/ 5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5" y="1"/>
                  </a:moveTo>
                  <a:cubicBezTo>
                    <a:pt x="6" y="6"/>
                    <a:pt x="6" y="6"/>
                    <a:pt x="6" y="6"/>
                  </a:cubicBezTo>
                  <a:cubicBezTo>
                    <a:pt x="0" y="10"/>
                    <a:pt x="0" y="10"/>
                    <a:pt x="0" y="10"/>
                  </a:cubicBezTo>
                  <a:cubicBezTo>
                    <a:pt x="3" y="12"/>
                    <a:pt x="3" y="12"/>
                    <a:pt x="3" y="12"/>
                  </a:cubicBezTo>
                  <a:cubicBezTo>
                    <a:pt x="8" y="7"/>
                    <a:pt x="8" y="7"/>
                    <a:pt x="8" y="7"/>
                  </a:cubicBezTo>
                  <a:cubicBezTo>
                    <a:pt x="8" y="0"/>
                    <a:pt x="8" y="0"/>
                    <a:pt x="8" y="0"/>
                  </a:cubicBezTo>
                  <a:cubicBezTo>
                    <a:pt x="7" y="0"/>
                    <a:pt x="6" y="1"/>
                    <a:pt x="5" y="1"/>
                  </a:cubicBezTo>
                  <a:close/>
                </a:path>
              </a:pathLst>
            </a:cu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78" name="Freeform 703"/>
            <p:cNvSpPr/>
            <p:nvPr/>
          </p:nvSpPr>
          <p:spPr bwMode="auto">
            <a:xfrm>
              <a:off x="66675" y="322263"/>
              <a:ext cx="165100" cy="412750"/>
            </a:xfrm>
            <a:custGeom>
              <a:avLst/>
              <a:gdLst>
                <a:gd name="T0" fmla="*/ 36 w 44"/>
                <a:gd name="T1" fmla="*/ 0 h 110"/>
                <a:gd name="T2" fmla="*/ 0 w 44"/>
                <a:gd name="T3" fmla="*/ 0 h 110"/>
                <a:gd name="T4" fmla="*/ 32 w 44"/>
                <a:gd name="T5" fmla="*/ 7 h 110"/>
                <a:gd name="T6" fmla="*/ 32 w 44"/>
                <a:gd name="T7" fmla="*/ 51 h 110"/>
                <a:gd name="T8" fmla="*/ 35 w 44"/>
                <a:gd name="T9" fmla="*/ 70 h 110"/>
                <a:gd name="T10" fmla="*/ 35 w 44"/>
                <a:gd name="T11" fmla="*/ 104 h 110"/>
                <a:gd name="T12" fmla="*/ 30 w 44"/>
                <a:gd name="T13" fmla="*/ 110 h 110"/>
                <a:gd name="T14" fmla="*/ 44 w 44"/>
                <a:gd name="T15" fmla="*/ 108 h 110"/>
                <a:gd name="T16" fmla="*/ 42 w 44"/>
                <a:gd name="T17" fmla="*/ 97 h 110"/>
                <a:gd name="T18" fmla="*/ 38 w 44"/>
                <a:gd name="T19" fmla="*/ 65 h 110"/>
                <a:gd name="T20" fmla="*/ 38 w 44"/>
                <a:gd name="T21" fmla="*/ 50 h 110"/>
                <a:gd name="T22" fmla="*/ 39 w 44"/>
                <a:gd name="T23" fmla="*/ 41 h 110"/>
                <a:gd name="T24" fmla="*/ 36 w 44"/>
                <a:gd name="T25"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110">
                  <a:moveTo>
                    <a:pt x="36" y="0"/>
                  </a:moveTo>
                  <a:cubicBezTo>
                    <a:pt x="24" y="3"/>
                    <a:pt x="13" y="3"/>
                    <a:pt x="0" y="0"/>
                  </a:cubicBezTo>
                  <a:cubicBezTo>
                    <a:pt x="8" y="6"/>
                    <a:pt x="19" y="8"/>
                    <a:pt x="32" y="7"/>
                  </a:cubicBezTo>
                  <a:cubicBezTo>
                    <a:pt x="35" y="22"/>
                    <a:pt x="35" y="37"/>
                    <a:pt x="32" y="51"/>
                  </a:cubicBezTo>
                  <a:cubicBezTo>
                    <a:pt x="35" y="70"/>
                    <a:pt x="35" y="70"/>
                    <a:pt x="35" y="70"/>
                  </a:cubicBezTo>
                  <a:cubicBezTo>
                    <a:pt x="35" y="104"/>
                    <a:pt x="35" y="104"/>
                    <a:pt x="35" y="104"/>
                  </a:cubicBezTo>
                  <a:cubicBezTo>
                    <a:pt x="30" y="110"/>
                    <a:pt x="30" y="110"/>
                    <a:pt x="30" y="110"/>
                  </a:cubicBezTo>
                  <a:cubicBezTo>
                    <a:pt x="35" y="108"/>
                    <a:pt x="40" y="107"/>
                    <a:pt x="44" y="108"/>
                  </a:cubicBezTo>
                  <a:cubicBezTo>
                    <a:pt x="43" y="105"/>
                    <a:pt x="42" y="101"/>
                    <a:pt x="42" y="97"/>
                  </a:cubicBezTo>
                  <a:cubicBezTo>
                    <a:pt x="38" y="65"/>
                    <a:pt x="38" y="65"/>
                    <a:pt x="38" y="65"/>
                  </a:cubicBezTo>
                  <a:cubicBezTo>
                    <a:pt x="38" y="50"/>
                    <a:pt x="38" y="50"/>
                    <a:pt x="38" y="50"/>
                  </a:cubicBezTo>
                  <a:cubicBezTo>
                    <a:pt x="39" y="41"/>
                    <a:pt x="39" y="41"/>
                    <a:pt x="39" y="41"/>
                  </a:cubicBezTo>
                  <a:cubicBezTo>
                    <a:pt x="41" y="25"/>
                    <a:pt x="40" y="11"/>
                    <a:pt x="36" y="0"/>
                  </a:cubicBezTo>
                  <a:close/>
                </a:path>
              </a:pathLst>
            </a:custGeom>
            <a:solidFill>
              <a:srgbClr val="C2AC7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79" name="Freeform 704"/>
            <p:cNvSpPr/>
            <p:nvPr/>
          </p:nvSpPr>
          <p:spPr bwMode="auto">
            <a:xfrm>
              <a:off x="47625" y="374650"/>
              <a:ext cx="90487" cy="363538"/>
            </a:xfrm>
            <a:custGeom>
              <a:avLst/>
              <a:gdLst>
                <a:gd name="T0" fmla="*/ 24 w 24"/>
                <a:gd name="T1" fmla="*/ 13 h 97"/>
                <a:gd name="T2" fmla="*/ 24 w 24"/>
                <a:gd name="T3" fmla="*/ 0 h 97"/>
                <a:gd name="T4" fmla="*/ 15 w 24"/>
                <a:gd name="T5" fmla="*/ 26 h 97"/>
                <a:gd name="T6" fmla="*/ 15 w 24"/>
                <a:gd name="T7" fmla="*/ 46 h 97"/>
                <a:gd name="T8" fmla="*/ 10 w 24"/>
                <a:gd name="T9" fmla="*/ 87 h 97"/>
                <a:gd name="T10" fmla="*/ 0 w 24"/>
                <a:gd name="T11" fmla="*/ 96 h 97"/>
                <a:gd name="T12" fmla="*/ 14 w 24"/>
                <a:gd name="T13" fmla="*/ 96 h 97"/>
                <a:gd name="T14" fmla="*/ 17 w 24"/>
                <a:gd name="T15" fmla="*/ 84 h 97"/>
                <a:gd name="T16" fmla="*/ 17 w 24"/>
                <a:gd name="T17" fmla="*/ 75 h 97"/>
                <a:gd name="T18" fmla="*/ 18 w 24"/>
                <a:gd name="T19" fmla="*/ 47 h 97"/>
                <a:gd name="T20" fmla="*/ 21 w 24"/>
                <a:gd name="T21" fmla="*/ 35 h 97"/>
                <a:gd name="T22" fmla="*/ 24 w 24"/>
                <a:gd name="T23" fmla="*/ 1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97">
                  <a:moveTo>
                    <a:pt x="24" y="13"/>
                  </a:moveTo>
                  <a:cubicBezTo>
                    <a:pt x="24" y="0"/>
                    <a:pt x="24" y="0"/>
                    <a:pt x="24" y="0"/>
                  </a:cubicBezTo>
                  <a:cubicBezTo>
                    <a:pt x="15" y="26"/>
                    <a:pt x="15" y="26"/>
                    <a:pt x="15" y="26"/>
                  </a:cubicBezTo>
                  <a:cubicBezTo>
                    <a:pt x="15" y="46"/>
                    <a:pt x="15" y="46"/>
                    <a:pt x="15" y="46"/>
                  </a:cubicBezTo>
                  <a:cubicBezTo>
                    <a:pt x="10" y="87"/>
                    <a:pt x="10" y="87"/>
                    <a:pt x="10" y="87"/>
                  </a:cubicBezTo>
                  <a:cubicBezTo>
                    <a:pt x="8" y="93"/>
                    <a:pt x="5" y="96"/>
                    <a:pt x="0" y="96"/>
                  </a:cubicBezTo>
                  <a:cubicBezTo>
                    <a:pt x="5" y="97"/>
                    <a:pt x="10" y="97"/>
                    <a:pt x="14" y="96"/>
                  </a:cubicBezTo>
                  <a:cubicBezTo>
                    <a:pt x="17" y="84"/>
                    <a:pt x="17" y="84"/>
                    <a:pt x="17" y="84"/>
                  </a:cubicBezTo>
                  <a:cubicBezTo>
                    <a:pt x="17" y="75"/>
                    <a:pt x="17" y="75"/>
                    <a:pt x="17" y="75"/>
                  </a:cubicBezTo>
                  <a:cubicBezTo>
                    <a:pt x="18" y="47"/>
                    <a:pt x="18" y="47"/>
                    <a:pt x="18" y="47"/>
                  </a:cubicBezTo>
                  <a:cubicBezTo>
                    <a:pt x="20" y="44"/>
                    <a:pt x="21" y="40"/>
                    <a:pt x="21" y="35"/>
                  </a:cubicBezTo>
                  <a:lnTo>
                    <a:pt x="24" y="13"/>
                  </a:lnTo>
                  <a:close/>
                </a:path>
              </a:pathLst>
            </a:custGeom>
            <a:solidFill>
              <a:srgbClr val="C2AC7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80" name="Freeform 705"/>
            <p:cNvSpPr>
              <a:spLocks noEditPoints="1"/>
            </p:cNvSpPr>
            <p:nvPr/>
          </p:nvSpPr>
          <p:spPr bwMode="auto">
            <a:xfrm>
              <a:off x="33337" y="322263"/>
              <a:ext cx="165100" cy="412750"/>
            </a:xfrm>
            <a:custGeom>
              <a:avLst/>
              <a:gdLst>
                <a:gd name="T0" fmla="*/ 28 w 44"/>
                <a:gd name="T1" fmla="*/ 14 h 110"/>
                <a:gd name="T2" fmla="*/ 28 w 44"/>
                <a:gd name="T3" fmla="*/ 27 h 110"/>
                <a:gd name="T4" fmla="*/ 32 w 44"/>
                <a:gd name="T5" fmla="*/ 52 h 110"/>
                <a:gd name="T6" fmla="*/ 35 w 44"/>
                <a:gd name="T7" fmla="*/ 67 h 110"/>
                <a:gd name="T8" fmla="*/ 37 w 44"/>
                <a:gd name="T9" fmla="*/ 98 h 110"/>
                <a:gd name="T10" fmla="*/ 39 w 44"/>
                <a:gd name="T11" fmla="*/ 110 h 110"/>
                <a:gd name="T12" fmla="*/ 44 w 44"/>
                <a:gd name="T13" fmla="*/ 104 h 110"/>
                <a:gd name="T14" fmla="*/ 44 w 44"/>
                <a:gd name="T15" fmla="*/ 70 h 110"/>
                <a:gd name="T16" fmla="*/ 41 w 44"/>
                <a:gd name="T17" fmla="*/ 51 h 110"/>
                <a:gd name="T18" fmla="*/ 41 w 44"/>
                <a:gd name="T19" fmla="*/ 7 h 110"/>
                <a:gd name="T20" fmla="*/ 9 w 44"/>
                <a:gd name="T21" fmla="*/ 0 h 110"/>
                <a:gd name="T22" fmla="*/ 8 w 44"/>
                <a:gd name="T23" fmla="*/ 42 h 110"/>
                <a:gd name="T24" fmla="*/ 9 w 44"/>
                <a:gd name="T25" fmla="*/ 51 h 110"/>
                <a:gd name="T26" fmla="*/ 8 w 44"/>
                <a:gd name="T27" fmla="*/ 82 h 110"/>
                <a:gd name="T28" fmla="*/ 5 w 44"/>
                <a:gd name="T29" fmla="*/ 97 h 110"/>
                <a:gd name="T30" fmla="*/ 6 w 44"/>
                <a:gd name="T31" fmla="*/ 101 h 110"/>
                <a:gd name="T32" fmla="*/ 0 w 44"/>
                <a:gd name="T33" fmla="*/ 109 h 110"/>
                <a:gd name="T34" fmla="*/ 4 w 44"/>
                <a:gd name="T35" fmla="*/ 110 h 110"/>
                <a:gd name="T36" fmla="*/ 14 w 44"/>
                <a:gd name="T37" fmla="*/ 101 h 110"/>
                <a:gd name="T38" fmla="*/ 19 w 44"/>
                <a:gd name="T39" fmla="*/ 60 h 110"/>
                <a:gd name="T40" fmla="*/ 19 w 44"/>
                <a:gd name="T41" fmla="*/ 40 h 110"/>
                <a:gd name="T42" fmla="*/ 28 w 44"/>
                <a:gd name="T43" fmla="*/ 14 h 110"/>
                <a:gd name="T44" fmla="*/ 9 w 44"/>
                <a:gd name="T45" fmla="*/ 0 h 110"/>
                <a:gd name="T46" fmla="*/ 11 w 44"/>
                <a:gd name="T47" fmla="*/ 2 h 110"/>
                <a:gd name="T48" fmla="*/ 11 w 44"/>
                <a:gd name="T49" fmla="*/ 51 h 110"/>
                <a:gd name="T50" fmla="*/ 9 w 44"/>
                <a:gd name="T51" fmla="*/ 102 h 110"/>
                <a:gd name="T52" fmla="*/ 4 w 44"/>
                <a:gd name="T53" fmla="*/ 110 h 110"/>
                <a:gd name="T54" fmla="*/ 1 w 44"/>
                <a:gd name="T55" fmla="*/ 109 h 110"/>
                <a:gd name="T56" fmla="*/ 7 w 44"/>
                <a:gd name="T57" fmla="*/ 101 h 110"/>
                <a:gd name="T58" fmla="*/ 7 w 44"/>
                <a:gd name="T59" fmla="*/ 101 h 110"/>
                <a:gd name="T60" fmla="*/ 7 w 44"/>
                <a:gd name="T61" fmla="*/ 101 h 110"/>
                <a:gd name="T62" fmla="*/ 7 w 44"/>
                <a:gd name="T63" fmla="*/ 101 h 110"/>
                <a:gd name="T64" fmla="*/ 6 w 44"/>
                <a:gd name="T65" fmla="*/ 97 h 110"/>
                <a:gd name="T66" fmla="*/ 6 w 44"/>
                <a:gd name="T67" fmla="*/ 97 h 110"/>
                <a:gd name="T68" fmla="*/ 8 w 44"/>
                <a:gd name="T69" fmla="*/ 82 h 110"/>
                <a:gd name="T70" fmla="*/ 10 w 44"/>
                <a:gd name="T71" fmla="*/ 51 h 110"/>
                <a:gd name="T72" fmla="*/ 10 w 44"/>
                <a:gd name="T73" fmla="*/ 51 h 110"/>
                <a:gd name="T74" fmla="*/ 8 w 44"/>
                <a:gd name="T75" fmla="*/ 42 h 110"/>
                <a:gd name="T76" fmla="*/ 9 w 44"/>
                <a:gd name="T77" fmla="*/ 0 h 110"/>
                <a:gd name="T78" fmla="*/ 30 w 44"/>
                <a:gd name="T79" fmla="*/ 18 h 110"/>
                <a:gd name="T80" fmla="*/ 30 w 44"/>
                <a:gd name="T81" fmla="*/ 27 h 110"/>
                <a:gd name="T82" fmla="*/ 35 w 44"/>
                <a:gd name="T83" fmla="*/ 57 h 110"/>
                <a:gd name="T84" fmla="*/ 38 w 44"/>
                <a:gd name="T85" fmla="*/ 66 h 110"/>
                <a:gd name="T86" fmla="*/ 39 w 44"/>
                <a:gd name="T87" fmla="*/ 97 h 110"/>
                <a:gd name="T88" fmla="*/ 41 w 44"/>
                <a:gd name="T89" fmla="*/ 106 h 110"/>
                <a:gd name="T90" fmla="*/ 39 w 44"/>
                <a:gd name="T91" fmla="*/ 108 h 110"/>
                <a:gd name="T92" fmla="*/ 37 w 44"/>
                <a:gd name="T93" fmla="*/ 98 h 110"/>
                <a:gd name="T94" fmla="*/ 36 w 44"/>
                <a:gd name="T95" fmla="*/ 67 h 110"/>
                <a:gd name="T96" fmla="*/ 36 w 44"/>
                <a:gd name="T97" fmla="*/ 66 h 110"/>
                <a:gd name="T98" fmla="*/ 32 w 44"/>
                <a:gd name="T99" fmla="*/ 52 h 110"/>
                <a:gd name="T100" fmla="*/ 28 w 44"/>
                <a:gd name="T101" fmla="*/ 27 h 110"/>
                <a:gd name="T102" fmla="*/ 28 w 44"/>
                <a:gd name="T103" fmla="*/ 14 h 110"/>
                <a:gd name="T104" fmla="*/ 30 w 44"/>
                <a:gd name="T105" fmla="*/ 1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 h="110">
                  <a:moveTo>
                    <a:pt x="28" y="14"/>
                  </a:moveTo>
                  <a:cubicBezTo>
                    <a:pt x="28" y="27"/>
                    <a:pt x="28" y="27"/>
                    <a:pt x="28" y="27"/>
                  </a:cubicBezTo>
                  <a:cubicBezTo>
                    <a:pt x="32" y="52"/>
                    <a:pt x="32" y="52"/>
                    <a:pt x="32" y="52"/>
                  </a:cubicBezTo>
                  <a:cubicBezTo>
                    <a:pt x="32" y="57"/>
                    <a:pt x="33" y="62"/>
                    <a:pt x="35" y="67"/>
                  </a:cubicBezTo>
                  <a:cubicBezTo>
                    <a:pt x="37" y="98"/>
                    <a:pt x="37" y="98"/>
                    <a:pt x="37" y="98"/>
                  </a:cubicBezTo>
                  <a:cubicBezTo>
                    <a:pt x="39" y="110"/>
                    <a:pt x="39" y="110"/>
                    <a:pt x="39" y="110"/>
                  </a:cubicBezTo>
                  <a:cubicBezTo>
                    <a:pt x="44" y="104"/>
                    <a:pt x="44" y="104"/>
                    <a:pt x="44" y="104"/>
                  </a:cubicBezTo>
                  <a:cubicBezTo>
                    <a:pt x="44" y="70"/>
                    <a:pt x="44" y="70"/>
                    <a:pt x="44" y="70"/>
                  </a:cubicBezTo>
                  <a:cubicBezTo>
                    <a:pt x="41" y="51"/>
                    <a:pt x="41" y="51"/>
                    <a:pt x="41" y="51"/>
                  </a:cubicBezTo>
                  <a:cubicBezTo>
                    <a:pt x="44" y="37"/>
                    <a:pt x="44" y="22"/>
                    <a:pt x="41" y="7"/>
                  </a:cubicBezTo>
                  <a:cubicBezTo>
                    <a:pt x="28" y="8"/>
                    <a:pt x="17" y="6"/>
                    <a:pt x="9" y="0"/>
                  </a:cubicBezTo>
                  <a:cubicBezTo>
                    <a:pt x="7" y="10"/>
                    <a:pt x="6" y="24"/>
                    <a:pt x="8" y="42"/>
                  </a:cubicBezTo>
                  <a:cubicBezTo>
                    <a:pt x="9" y="51"/>
                    <a:pt x="9" y="51"/>
                    <a:pt x="9" y="51"/>
                  </a:cubicBezTo>
                  <a:cubicBezTo>
                    <a:pt x="8" y="82"/>
                    <a:pt x="8" y="82"/>
                    <a:pt x="8" y="82"/>
                  </a:cubicBezTo>
                  <a:cubicBezTo>
                    <a:pt x="5" y="97"/>
                    <a:pt x="5" y="97"/>
                    <a:pt x="5" y="97"/>
                  </a:cubicBezTo>
                  <a:cubicBezTo>
                    <a:pt x="4" y="98"/>
                    <a:pt x="5" y="100"/>
                    <a:pt x="6" y="101"/>
                  </a:cubicBezTo>
                  <a:cubicBezTo>
                    <a:pt x="0" y="109"/>
                    <a:pt x="0" y="109"/>
                    <a:pt x="0" y="109"/>
                  </a:cubicBezTo>
                  <a:cubicBezTo>
                    <a:pt x="1" y="109"/>
                    <a:pt x="3" y="110"/>
                    <a:pt x="4" y="110"/>
                  </a:cubicBezTo>
                  <a:cubicBezTo>
                    <a:pt x="9" y="110"/>
                    <a:pt x="12" y="107"/>
                    <a:pt x="14" y="101"/>
                  </a:cubicBezTo>
                  <a:cubicBezTo>
                    <a:pt x="19" y="60"/>
                    <a:pt x="19" y="60"/>
                    <a:pt x="19" y="60"/>
                  </a:cubicBezTo>
                  <a:cubicBezTo>
                    <a:pt x="19" y="40"/>
                    <a:pt x="19" y="40"/>
                    <a:pt x="19" y="40"/>
                  </a:cubicBezTo>
                  <a:lnTo>
                    <a:pt x="28" y="14"/>
                  </a:lnTo>
                  <a:close/>
                  <a:moveTo>
                    <a:pt x="9" y="0"/>
                  </a:moveTo>
                  <a:cubicBezTo>
                    <a:pt x="10" y="1"/>
                    <a:pt x="10" y="1"/>
                    <a:pt x="11" y="2"/>
                  </a:cubicBezTo>
                  <a:cubicBezTo>
                    <a:pt x="8" y="18"/>
                    <a:pt x="8" y="35"/>
                    <a:pt x="11" y="51"/>
                  </a:cubicBezTo>
                  <a:cubicBezTo>
                    <a:pt x="9" y="102"/>
                    <a:pt x="9" y="102"/>
                    <a:pt x="9" y="102"/>
                  </a:cubicBezTo>
                  <a:cubicBezTo>
                    <a:pt x="4" y="110"/>
                    <a:pt x="4" y="110"/>
                    <a:pt x="4" y="110"/>
                  </a:cubicBezTo>
                  <a:cubicBezTo>
                    <a:pt x="3" y="109"/>
                    <a:pt x="2" y="109"/>
                    <a:pt x="1" y="109"/>
                  </a:cubicBezTo>
                  <a:cubicBezTo>
                    <a:pt x="7" y="101"/>
                    <a:pt x="7" y="101"/>
                    <a:pt x="7" y="101"/>
                  </a:cubicBezTo>
                  <a:cubicBezTo>
                    <a:pt x="7" y="101"/>
                    <a:pt x="7" y="101"/>
                    <a:pt x="7" y="101"/>
                  </a:cubicBezTo>
                  <a:cubicBezTo>
                    <a:pt x="7" y="101"/>
                    <a:pt x="7" y="101"/>
                    <a:pt x="7" y="101"/>
                  </a:cubicBezTo>
                  <a:cubicBezTo>
                    <a:pt x="7" y="101"/>
                    <a:pt x="7" y="101"/>
                    <a:pt x="7" y="101"/>
                  </a:cubicBezTo>
                  <a:cubicBezTo>
                    <a:pt x="5" y="99"/>
                    <a:pt x="5" y="98"/>
                    <a:pt x="6" y="97"/>
                  </a:cubicBezTo>
                  <a:cubicBezTo>
                    <a:pt x="6" y="97"/>
                    <a:pt x="6" y="97"/>
                    <a:pt x="6" y="97"/>
                  </a:cubicBezTo>
                  <a:cubicBezTo>
                    <a:pt x="8" y="82"/>
                    <a:pt x="8" y="82"/>
                    <a:pt x="8" y="82"/>
                  </a:cubicBezTo>
                  <a:cubicBezTo>
                    <a:pt x="10" y="51"/>
                    <a:pt x="10" y="51"/>
                    <a:pt x="10" y="51"/>
                  </a:cubicBezTo>
                  <a:cubicBezTo>
                    <a:pt x="10" y="51"/>
                    <a:pt x="10" y="51"/>
                    <a:pt x="10" y="51"/>
                  </a:cubicBezTo>
                  <a:cubicBezTo>
                    <a:pt x="8" y="42"/>
                    <a:pt x="8" y="42"/>
                    <a:pt x="8" y="42"/>
                  </a:cubicBezTo>
                  <a:cubicBezTo>
                    <a:pt x="7" y="25"/>
                    <a:pt x="7" y="11"/>
                    <a:pt x="9" y="0"/>
                  </a:cubicBezTo>
                  <a:close/>
                  <a:moveTo>
                    <a:pt x="30" y="18"/>
                  </a:moveTo>
                  <a:cubicBezTo>
                    <a:pt x="30" y="27"/>
                    <a:pt x="30" y="27"/>
                    <a:pt x="30" y="27"/>
                  </a:cubicBezTo>
                  <a:cubicBezTo>
                    <a:pt x="35" y="57"/>
                    <a:pt x="35" y="57"/>
                    <a:pt x="35" y="57"/>
                  </a:cubicBezTo>
                  <a:cubicBezTo>
                    <a:pt x="38" y="66"/>
                    <a:pt x="38" y="66"/>
                    <a:pt x="38" y="66"/>
                  </a:cubicBezTo>
                  <a:cubicBezTo>
                    <a:pt x="39" y="97"/>
                    <a:pt x="39" y="97"/>
                    <a:pt x="39" y="97"/>
                  </a:cubicBezTo>
                  <a:cubicBezTo>
                    <a:pt x="41" y="106"/>
                    <a:pt x="41" y="106"/>
                    <a:pt x="41" y="106"/>
                  </a:cubicBezTo>
                  <a:cubicBezTo>
                    <a:pt x="39" y="108"/>
                    <a:pt x="39" y="108"/>
                    <a:pt x="39" y="108"/>
                  </a:cubicBezTo>
                  <a:cubicBezTo>
                    <a:pt x="37" y="98"/>
                    <a:pt x="37" y="98"/>
                    <a:pt x="37" y="98"/>
                  </a:cubicBezTo>
                  <a:cubicBezTo>
                    <a:pt x="36" y="67"/>
                    <a:pt x="36" y="67"/>
                    <a:pt x="36" y="67"/>
                  </a:cubicBezTo>
                  <a:cubicBezTo>
                    <a:pt x="36" y="66"/>
                    <a:pt x="36" y="66"/>
                    <a:pt x="36" y="66"/>
                  </a:cubicBezTo>
                  <a:cubicBezTo>
                    <a:pt x="34" y="62"/>
                    <a:pt x="33" y="57"/>
                    <a:pt x="32" y="52"/>
                  </a:cubicBezTo>
                  <a:cubicBezTo>
                    <a:pt x="28" y="27"/>
                    <a:pt x="28" y="27"/>
                    <a:pt x="28" y="27"/>
                  </a:cubicBezTo>
                  <a:cubicBezTo>
                    <a:pt x="28" y="14"/>
                    <a:pt x="28" y="14"/>
                    <a:pt x="28" y="14"/>
                  </a:cubicBezTo>
                  <a:lnTo>
                    <a:pt x="30" y="18"/>
                  </a:lnTo>
                  <a:close/>
                </a:path>
              </a:pathLst>
            </a:custGeom>
            <a:solidFill>
              <a:srgbClr val="D5C7A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81" name="Freeform 706"/>
            <p:cNvSpPr/>
            <p:nvPr/>
          </p:nvSpPr>
          <p:spPr bwMode="auto">
            <a:xfrm>
              <a:off x="36512" y="322263"/>
              <a:ext cx="38100" cy="412750"/>
            </a:xfrm>
            <a:custGeom>
              <a:avLst/>
              <a:gdLst>
                <a:gd name="T0" fmla="*/ 10 w 10"/>
                <a:gd name="T1" fmla="*/ 2 h 110"/>
                <a:gd name="T2" fmla="*/ 8 w 10"/>
                <a:gd name="T3" fmla="*/ 0 h 110"/>
                <a:gd name="T4" fmla="*/ 7 w 10"/>
                <a:gd name="T5" fmla="*/ 42 h 110"/>
                <a:gd name="T6" fmla="*/ 9 w 10"/>
                <a:gd name="T7" fmla="*/ 51 h 110"/>
                <a:gd name="T8" fmla="*/ 9 w 10"/>
                <a:gd name="T9" fmla="*/ 51 h 110"/>
                <a:gd name="T10" fmla="*/ 7 w 10"/>
                <a:gd name="T11" fmla="*/ 82 h 110"/>
                <a:gd name="T12" fmla="*/ 5 w 10"/>
                <a:gd name="T13" fmla="*/ 97 h 110"/>
                <a:gd name="T14" fmla="*/ 5 w 10"/>
                <a:gd name="T15" fmla="*/ 97 h 110"/>
                <a:gd name="T16" fmla="*/ 6 w 10"/>
                <a:gd name="T17" fmla="*/ 101 h 110"/>
                <a:gd name="T18" fmla="*/ 6 w 10"/>
                <a:gd name="T19" fmla="*/ 101 h 110"/>
                <a:gd name="T20" fmla="*/ 6 w 10"/>
                <a:gd name="T21" fmla="*/ 101 h 110"/>
                <a:gd name="T22" fmla="*/ 6 w 10"/>
                <a:gd name="T23" fmla="*/ 101 h 110"/>
                <a:gd name="T24" fmla="*/ 0 w 10"/>
                <a:gd name="T25" fmla="*/ 109 h 110"/>
                <a:gd name="T26" fmla="*/ 3 w 10"/>
                <a:gd name="T27" fmla="*/ 110 h 110"/>
                <a:gd name="T28" fmla="*/ 8 w 10"/>
                <a:gd name="T29" fmla="*/ 102 h 110"/>
                <a:gd name="T30" fmla="*/ 10 w 10"/>
                <a:gd name="T31" fmla="*/ 51 h 110"/>
                <a:gd name="T32" fmla="*/ 10 w 10"/>
                <a:gd name="T33" fmla="*/ 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110">
                  <a:moveTo>
                    <a:pt x="10" y="2"/>
                  </a:moveTo>
                  <a:cubicBezTo>
                    <a:pt x="9" y="1"/>
                    <a:pt x="9" y="1"/>
                    <a:pt x="8" y="0"/>
                  </a:cubicBezTo>
                  <a:cubicBezTo>
                    <a:pt x="6" y="11"/>
                    <a:pt x="6" y="25"/>
                    <a:pt x="7" y="42"/>
                  </a:cubicBezTo>
                  <a:cubicBezTo>
                    <a:pt x="9" y="51"/>
                    <a:pt x="9" y="51"/>
                    <a:pt x="9" y="51"/>
                  </a:cubicBezTo>
                  <a:cubicBezTo>
                    <a:pt x="9" y="51"/>
                    <a:pt x="9" y="51"/>
                    <a:pt x="9" y="51"/>
                  </a:cubicBezTo>
                  <a:cubicBezTo>
                    <a:pt x="7" y="82"/>
                    <a:pt x="7" y="82"/>
                    <a:pt x="7" y="82"/>
                  </a:cubicBezTo>
                  <a:cubicBezTo>
                    <a:pt x="5" y="97"/>
                    <a:pt x="5" y="97"/>
                    <a:pt x="5" y="97"/>
                  </a:cubicBezTo>
                  <a:cubicBezTo>
                    <a:pt x="5" y="97"/>
                    <a:pt x="5" y="97"/>
                    <a:pt x="5" y="97"/>
                  </a:cubicBezTo>
                  <a:cubicBezTo>
                    <a:pt x="4" y="98"/>
                    <a:pt x="4" y="99"/>
                    <a:pt x="6" y="101"/>
                  </a:cubicBezTo>
                  <a:cubicBezTo>
                    <a:pt x="6" y="101"/>
                    <a:pt x="6" y="101"/>
                    <a:pt x="6" y="101"/>
                  </a:cubicBezTo>
                  <a:cubicBezTo>
                    <a:pt x="6" y="101"/>
                    <a:pt x="6" y="101"/>
                    <a:pt x="6" y="101"/>
                  </a:cubicBezTo>
                  <a:cubicBezTo>
                    <a:pt x="6" y="101"/>
                    <a:pt x="6" y="101"/>
                    <a:pt x="6" y="101"/>
                  </a:cubicBezTo>
                  <a:cubicBezTo>
                    <a:pt x="0" y="109"/>
                    <a:pt x="0" y="109"/>
                    <a:pt x="0" y="109"/>
                  </a:cubicBezTo>
                  <a:cubicBezTo>
                    <a:pt x="1" y="109"/>
                    <a:pt x="2" y="109"/>
                    <a:pt x="3" y="110"/>
                  </a:cubicBezTo>
                  <a:cubicBezTo>
                    <a:pt x="8" y="102"/>
                    <a:pt x="8" y="102"/>
                    <a:pt x="8" y="102"/>
                  </a:cubicBezTo>
                  <a:cubicBezTo>
                    <a:pt x="10" y="51"/>
                    <a:pt x="10" y="51"/>
                    <a:pt x="10" y="51"/>
                  </a:cubicBezTo>
                  <a:cubicBezTo>
                    <a:pt x="7" y="35"/>
                    <a:pt x="7" y="18"/>
                    <a:pt x="10" y="2"/>
                  </a:cubicBezTo>
                  <a:close/>
                </a:path>
              </a:pathLst>
            </a:custGeom>
            <a:solidFill>
              <a:srgbClr val="EAE3D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82" name="Freeform 707"/>
            <p:cNvSpPr/>
            <p:nvPr/>
          </p:nvSpPr>
          <p:spPr bwMode="auto">
            <a:xfrm>
              <a:off x="138112" y="374650"/>
              <a:ext cx="49212" cy="352425"/>
            </a:xfrm>
            <a:custGeom>
              <a:avLst/>
              <a:gdLst>
                <a:gd name="T0" fmla="*/ 2 w 13"/>
                <a:gd name="T1" fmla="*/ 13 h 94"/>
                <a:gd name="T2" fmla="*/ 2 w 13"/>
                <a:gd name="T3" fmla="*/ 4 h 94"/>
                <a:gd name="T4" fmla="*/ 0 w 13"/>
                <a:gd name="T5" fmla="*/ 0 h 94"/>
                <a:gd name="T6" fmla="*/ 0 w 13"/>
                <a:gd name="T7" fmla="*/ 13 h 94"/>
                <a:gd name="T8" fmla="*/ 4 w 13"/>
                <a:gd name="T9" fmla="*/ 38 h 94"/>
                <a:gd name="T10" fmla="*/ 8 w 13"/>
                <a:gd name="T11" fmla="*/ 52 h 94"/>
                <a:gd name="T12" fmla="*/ 8 w 13"/>
                <a:gd name="T13" fmla="*/ 53 h 94"/>
                <a:gd name="T14" fmla="*/ 9 w 13"/>
                <a:gd name="T15" fmla="*/ 84 h 94"/>
                <a:gd name="T16" fmla="*/ 11 w 13"/>
                <a:gd name="T17" fmla="*/ 94 h 94"/>
                <a:gd name="T18" fmla="*/ 13 w 13"/>
                <a:gd name="T19" fmla="*/ 92 h 94"/>
                <a:gd name="T20" fmla="*/ 11 w 13"/>
                <a:gd name="T21" fmla="*/ 83 h 94"/>
                <a:gd name="T22" fmla="*/ 10 w 13"/>
                <a:gd name="T23" fmla="*/ 52 h 94"/>
                <a:gd name="T24" fmla="*/ 7 w 13"/>
                <a:gd name="T25" fmla="*/ 43 h 94"/>
                <a:gd name="T26" fmla="*/ 2 w 13"/>
                <a:gd name="T27" fmla="*/ 1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4">
                  <a:moveTo>
                    <a:pt x="2" y="13"/>
                  </a:moveTo>
                  <a:cubicBezTo>
                    <a:pt x="2" y="4"/>
                    <a:pt x="2" y="4"/>
                    <a:pt x="2" y="4"/>
                  </a:cubicBezTo>
                  <a:cubicBezTo>
                    <a:pt x="0" y="0"/>
                    <a:pt x="0" y="0"/>
                    <a:pt x="0" y="0"/>
                  </a:cubicBezTo>
                  <a:cubicBezTo>
                    <a:pt x="0" y="13"/>
                    <a:pt x="0" y="13"/>
                    <a:pt x="0" y="13"/>
                  </a:cubicBezTo>
                  <a:cubicBezTo>
                    <a:pt x="4" y="38"/>
                    <a:pt x="4" y="38"/>
                    <a:pt x="4" y="38"/>
                  </a:cubicBezTo>
                  <a:cubicBezTo>
                    <a:pt x="5" y="43"/>
                    <a:pt x="6" y="48"/>
                    <a:pt x="8" y="52"/>
                  </a:cubicBezTo>
                  <a:cubicBezTo>
                    <a:pt x="8" y="53"/>
                    <a:pt x="8" y="53"/>
                    <a:pt x="8" y="53"/>
                  </a:cubicBezTo>
                  <a:cubicBezTo>
                    <a:pt x="9" y="84"/>
                    <a:pt x="9" y="84"/>
                    <a:pt x="9" y="84"/>
                  </a:cubicBezTo>
                  <a:cubicBezTo>
                    <a:pt x="11" y="94"/>
                    <a:pt x="11" y="94"/>
                    <a:pt x="11" y="94"/>
                  </a:cubicBezTo>
                  <a:cubicBezTo>
                    <a:pt x="13" y="92"/>
                    <a:pt x="13" y="92"/>
                    <a:pt x="13" y="92"/>
                  </a:cubicBezTo>
                  <a:cubicBezTo>
                    <a:pt x="11" y="83"/>
                    <a:pt x="11" y="83"/>
                    <a:pt x="11" y="83"/>
                  </a:cubicBezTo>
                  <a:cubicBezTo>
                    <a:pt x="10" y="52"/>
                    <a:pt x="10" y="52"/>
                    <a:pt x="10" y="52"/>
                  </a:cubicBezTo>
                  <a:cubicBezTo>
                    <a:pt x="7" y="43"/>
                    <a:pt x="7" y="43"/>
                    <a:pt x="7" y="43"/>
                  </a:cubicBezTo>
                  <a:lnTo>
                    <a:pt x="2" y="13"/>
                  </a:lnTo>
                  <a:close/>
                </a:path>
              </a:pathLst>
            </a:custGeom>
            <a:solidFill>
              <a:srgbClr val="EAE3D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83" name="Freeform 708"/>
            <p:cNvSpPr/>
            <p:nvPr/>
          </p:nvSpPr>
          <p:spPr bwMode="auto">
            <a:xfrm>
              <a:off x="0" y="731838"/>
              <a:ext cx="104775" cy="36513"/>
            </a:xfrm>
            <a:custGeom>
              <a:avLst/>
              <a:gdLst>
                <a:gd name="T0" fmla="*/ 13 w 28"/>
                <a:gd name="T1" fmla="*/ 1 h 10"/>
                <a:gd name="T2" fmla="*/ 9 w 28"/>
                <a:gd name="T3" fmla="*/ 0 h 10"/>
                <a:gd name="T4" fmla="*/ 2 w 28"/>
                <a:gd name="T5" fmla="*/ 3 h 10"/>
                <a:gd name="T6" fmla="*/ 1 w 28"/>
                <a:gd name="T7" fmla="*/ 8 h 10"/>
                <a:gd name="T8" fmla="*/ 19 w 28"/>
                <a:gd name="T9" fmla="*/ 6 h 10"/>
                <a:gd name="T10" fmla="*/ 28 w 28"/>
                <a:gd name="T11" fmla="*/ 6 h 10"/>
                <a:gd name="T12" fmla="*/ 27 w 28"/>
                <a:gd name="T13" fmla="*/ 1 h 10"/>
                <a:gd name="T14" fmla="*/ 13 w 28"/>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0">
                  <a:moveTo>
                    <a:pt x="13" y="1"/>
                  </a:moveTo>
                  <a:cubicBezTo>
                    <a:pt x="12" y="1"/>
                    <a:pt x="10" y="0"/>
                    <a:pt x="9" y="0"/>
                  </a:cubicBezTo>
                  <a:cubicBezTo>
                    <a:pt x="2" y="3"/>
                    <a:pt x="2" y="3"/>
                    <a:pt x="2" y="3"/>
                  </a:cubicBezTo>
                  <a:cubicBezTo>
                    <a:pt x="1" y="5"/>
                    <a:pt x="0" y="6"/>
                    <a:pt x="1" y="8"/>
                  </a:cubicBezTo>
                  <a:cubicBezTo>
                    <a:pt x="7" y="10"/>
                    <a:pt x="13" y="9"/>
                    <a:pt x="19" y="6"/>
                  </a:cubicBezTo>
                  <a:cubicBezTo>
                    <a:pt x="28" y="6"/>
                    <a:pt x="28" y="6"/>
                    <a:pt x="28" y="6"/>
                  </a:cubicBezTo>
                  <a:cubicBezTo>
                    <a:pt x="27" y="1"/>
                    <a:pt x="27" y="1"/>
                    <a:pt x="27" y="1"/>
                  </a:cubicBezTo>
                  <a:cubicBezTo>
                    <a:pt x="23" y="2"/>
                    <a:pt x="18" y="2"/>
                    <a:pt x="13"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84" name="Freeform 709"/>
            <p:cNvSpPr/>
            <p:nvPr/>
          </p:nvSpPr>
          <p:spPr bwMode="auto">
            <a:xfrm>
              <a:off x="179387" y="723900"/>
              <a:ext cx="79375" cy="44450"/>
            </a:xfrm>
            <a:custGeom>
              <a:avLst/>
              <a:gdLst>
                <a:gd name="T0" fmla="*/ 0 w 21"/>
                <a:gd name="T1" fmla="*/ 7 h 12"/>
                <a:gd name="T2" fmla="*/ 6 w 21"/>
                <a:gd name="T3" fmla="*/ 7 h 12"/>
                <a:gd name="T4" fmla="*/ 21 w 21"/>
                <a:gd name="T5" fmla="*/ 10 h 12"/>
                <a:gd name="T6" fmla="*/ 20 w 21"/>
                <a:gd name="T7" fmla="*/ 6 h 12"/>
                <a:gd name="T8" fmla="*/ 14 w 21"/>
                <a:gd name="T9" fmla="*/ 1 h 12"/>
                <a:gd name="T10" fmla="*/ 0 w 21"/>
                <a:gd name="T11" fmla="*/ 3 h 12"/>
                <a:gd name="T12" fmla="*/ 0 w 21"/>
                <a:gd name="T13" fmla="*/ 7 h 12"/>
              </a:gdLst>
              <a:ahLst/>
              <a:cxnLst>
                <a:cxn ang="0">
                  <a:pos x="T0" y="T1"/>
                </a:cxn>
                <a:cxn ang="0">
                  <a:pos x="T2" y="T3"/>
                </a:cxn>
                <a:cxn ang="0">
                  <a:pos x="T4" y="T5"/>
                </a:cxn>
                <a:cxn ang="0">
                  <a:pos x="T6" y="T7"/>
                </a:cxn>
                <a:cxn ang="0">
                  <a:pos x="T8" y="T9"/>
                </a:cxn>
                <a:cxn ang="0">
                  <a:pos x="T10" y="T11"/>
                </a:cxn>
                <a:cxn ang="0">
                  <a:pos x="T12" y="T13"/>
                </a:cxn>
              </a:cxnLst>
              <a:rect l="0" t="0" r="r" b="b"/>
              <a:pathLst>
                <a:path w="21" h="12">
                  <a:moveTo>
                    <a:pt x="0" y="7"/>
                  </a:moveTo>
                  <a:cubicBezTo>
                    <a:pt x="6" y="7"/>
                    <a:pt x="6" y="7"/>
                    <a:pt x="6" y="7"/>
                  </a:cubicBezTo>
                  <a:cubicBezTo>
                    <a:pt x="11" y="11"/>
                    <a:pt x="16" y="12"/>
                    <a:pt x="21" y="10"/>
                  </a:cubicBezTo>
                  <a:cubicBezTo>
                    <a:pt x="21" y="9"/>
                    <a:pt x="21" y="7"/>
                    <a:pt x="20" y="6"/>
                  </a:cubicBezTo>
                  <a:cubicBezTo>
                    <a:pt x="14" y="1"/>
                    <a:pt x="14" y="1"/>
                    <a:pt x="14" y="1"/>
                  </a:cubicBezTo>
                  <a:cubicBezTo>
                    <a:pt x="10" y="0"/>
                    <a:pt x="5" y="1"/>
                    <a:pt x="0" y="3"/>
                  </a:cubicBez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43085" name="Freeform 16"/>
          <p:cNvSpPr>
            <a:spLocks noChangeAspect="1" noEditPoints="1"/>
          </p:cNvSpPr>
          <p:nvPr/>
        </p:nvSpPr>
        <p:spPr bwMode="auto">
          <a:xfrm>
            <a:off x="2491221" y="2046920"/>
            <a:ext cx="217525" cy="249314"/>
          </a:xfrm>
          <a:custGeom>
            <a:avLst/>
            <a:gdLst>
              <a:gd name="T0" fmla="*/ 39 w 210"/>
              <a:gd name="T1" fmla="*/ 77 h 242"/>
              <a:gd name="T2" fmla="*/ 52 w 210"/>
              <a:gd name="T3" fmla="*/ 229 h 242"/>
              <a:gd name="T4" fmla="*/ 13 w 210"/>
              <a:gd name="T5" fmla="*/ 242 h 242"/>
              <a:gd name="T6" fmla="*/ 0 w 210"/>
              <a:gd name="T7" fmla="*/ 90 h 242"/>
              <a:gd name="T8" fmla="*/ 60 w 210"/>
              <a:gd name="T9" fmla="*/ 89 h 242"/>
              <a:gd name="T10" fmla="*/ 76 w 210"/>
              <a:gd name="T11" fmla="*/ 6 h 242"/>
              <a:gd name="T12" fmla="*/ 82 w 210"/>
              <a:gd name="T13" fmla="*/ 0 h 242"/>
              <a:gd name="T14" fmla="*/ 166 w 210"/>
              <a:gd name="T15" fmla="*/ 0 h 242"/>
              <a:gd name="T16" fmla="*/ 196 w 210"/>
              <a:gd name="T17" fmla="*/ 38 h 242"/>
              <a:gd name="T18" fmla="*/ 198 w 210"/>
              <a:gd name="T19" fmla="*/ 41 h 242"/>
              <a:gd name="T20" fmla="*/ 210 w 210"/>
              <a:gd name="T21" fmla="*/ 89 h 242"/>
              <a:gd name="T22" fmla="*/ 60 w 210"/>
              <a:gd name="T23" fmla="*/ 230 h 242"/>
              <a:gd name="T24" fmla="*/ 84 w 210"/>
              <a:gd name="T25" fmla="*/ 106 h 242"/>
              <a:gd name="T26" fmla="*/ 158 w 210"/>
              <a:gd name="T27" fmla="*/ 140 h 242"/>
              <a:gd name="T28" fmla="*/ 84 w 210"/>
              <a:gd name="T29" fmla="*/ 106 h 242"/>
              <a:gd name="T30" fmla="*/ 139 w 210"/>
              <a:gd name="T31" fmla="*/ 216 h 242"/>
              <a:gd name="T32" fmla="*/ 158 w 210"/>
              <a:gd name="T33" fmla="*/ 204 h 242"/>
              <a:gd name="T34" fmla="*/ 111 w 210"/>
              <a:gd name="T35" fmla="*/ 204 h 242"/>
              <a:gd name="T36" fmla="*/ 130 w 210"/>
              <a:gd name="T37" fmla="*/ 216 h 242"/>
              <a:gd name="T38" fmla="*/ 111 w 210"/>
              <a:gd name="T39" fmla="*/ 204 h 242"/>
              <a:gd name="T40" fmla="*/ 84 w 210"/>
              <a:gd name="T41" fmla="*/ 216 h 242"/>
              <a:gd name="T42" fmla="*/ 103 w 210"/>
              <a:gd name="T43" fmla="*/ 204 h 242"/>
              <a:gd name="T44" fmla="*/ 139 w 210"/>
              <a:gd name="T45" fmla="*/ 187 h 242"/>
              <a:gd name="T46" fmla="*/ 158 w 210"/>
              <a:gd name="T47" fmla="*/ 198 h 242"/>
              <a:gd name="T48" fmla="*/ 139 w 210"/>
              <a:gd name="T49" fmla="*/ 187 h 242"/>
              <a:gd name="T50" fmla="*/ 111 w 210"/>
              <a:gd name="T51" fmla="*/ 198 h 242"/>
              <a:gd name="T52" fmla="*/ 130 w 210"/>
              <a:gd name="T53" fmla="*/ 187 h 242"/>
              <a:gd name="T54" fmla="*/ 84 w 210"/>
              <a:gd name="T55" fmla="*/ 187 h 242"/>
              <a:gd name="T56" fmla="*/ 103 w 210"/>
              <a:gd name="T57" fmla="*/ 198 h 242"/>
              <a:gd name="T58" fmla="*/ 84 w 210"/>
              <a:gd name="T59" fmla="*/ 187 h 242"/>
              <a:gd name="T60" fmla="*/ 139 w 210"/>
              <a:gd name="T61" fmla="*/ 180 h 242"/>
              <a:gd name="T62" fmla="*/ 158 w 210"/>
              <a:gd name="T63" fmla="*/ 169 h 242"/>
              <a:gd name="T64" fmla="*/ 111 w 210"/>
              <a:gd name="T65" fmla="*/ 169 h 242"/>
              <a:gd name="T66" fmla="*/ 130 w 210"/>
              <a:gd name="T67" fmla="*/ 180 h 242"/>
              <a:gd name="T68" fmla="*/ 111 w 210"/>
              <a:gd name="T69" fmla="*/ 169 h 242"/>
              <a:gd name="T70" fmla="*/ 84 w 210"/>
              <a:gd name="T71" fmla="*/ 180 h 242"/>
              <a:gd name="T72" fmla="*/ 103 w 210"/>
              <a:gd name="T73" fmla="*/ 169 h 242"/>
              <a:gd name="T74" fmla="*/ 139 w 210"/>
              <a:gd name="T75" fmla="*/ 152 h 242"/>
              <a:gd name="T76" fmla="*/ 158 w 210"/>
              <a:gd name="T77" fmla="*/ 163 h 242"/>
              <a:gd name="T78" fmla="*/ 139 w 210"/>
              <a:gd name="T79" fmla="*/ 152 h 242"/>
              <a:gd name="T80" fmla="*/ 111 w 210"/>
              <a:gd name="T81" fmla="*/ 163 h 242"/>
              <a:gd name="T82" fmla="*/ 130 w 210"/>
              <a:gd name="T83" fmla="*/ 152 h 242"/>
              <a:gd name="T84" fmla="*/ 84 w 210"/>
              <a:gd name="T85" fmla="*/ 152 h 242"/>
              <a:gd name="T86" fmla="*/ 103 w 210"/>
              <a:gd name="T87" fmla="*/ 163 h 242"/>
              <a:gd name="T88" fmla="*/ 84 w 210"/>
              <a:gd name="T89" fmla="*/ 152 h 242"/>
              <a:gd name="T90" fmla="*/ 99 w 210"/>
              <a:gd name="T91" fmla="*/ 82 h 242"/>
              <a:gd name="T92" fmla="*/ 173 w 210"/>
              <a:gd name="T93" fmla="*/ 74 h 242"/>
              <a:gd name="T94" fmla="*/ 99 w 210"/>
              <a:gd name="T95" fmla="*/ 58 h 242"/>
              <a:gd name="T96" fmla="*/ 173 w 210"/>
              <a:gd name="T97" fmla="*/ 65 h 242"/>
              <a:gd name="T98" fmla="*/ 99 w 210"/>
              <a:gd name="T99" fmla="*/ 58 h 242"/>
              <a:gd name="T100" fmla="*/ 99 w 210"/>
              <a:gd name="T101" fmla="*/ 49 h 242"/>
              <a:gd name="T102" fmla="*/ 142 w 210"/>
              <a:gd name="T103" fmla="*/ 42 h 242"/>
              <a:gd name="T104" fmla="*/ 99 w 210"/>
              <a:gd name="T105" fmla="*/ 25 h 242"/>
              <a:gd name="T106" fmla="*/ 142 w 210"/>
              <a:gd name="T107" fmla="*/ 32 h 242"/>
              <a:gd name="T108" fmla="*/ 99 w 210"/>
              <a:gd name="T109" fmla="*/ 25 h 242"/>
              <a:gd name="T110" fmla="*/ 165 w 210"/>
              <a:gd name="T111" fmla="*/ 26 h 242"/>
              <a:gd name="T112" fmla="*/ 166 w 210"/>
              <a:gd name="T113" fmla="*/ 18 h 242"/>
              <a:gd name="T114" fmla="*/ 156 w 210"/>
              <a:gd name="T115" fmla="*/ 35 h 242"/>
              <a:gd name="T116" fmla="*/ 153 w 210"/>
              <a:gd name="T117" fmla="*/ 29 h 242"/>
              <a:gd name="T118" fmla="*/ 88 w 210"/>
              <a:gd name="T119" fmla="*/ 12 h 242"/>
              <a:gd name="T120" fmla="*/ 186 w 210"/>
              <a:gd name="T121" fmla="*/ 89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0" h="242">
                <a:moveTo>
                  <a:pt x="13" y="77"/>
                </a:moveTo>
                <a:cubicBezTo>
                  <a:pt x="39" y="77"/>
                  <a:pt x="39" y="77"/>
                  <a:pt x="39" y="77"/>
                </a:cubicBezTo>
                <a:cubicBezTo>
                  <a:pt x="46" y="77"/>
                  <a:pt x="52" y="83"/>
                  <a:pt x="52" y="90"/>
                </a:cubicBezTo>
                <a:cubicBezTo>
                  <a:pt x="52" y="229"/>
                  <a:pt x="52" y="229"/>
                  <a:pt x="52" y="229"/>
                </a:cubicBezTo>
                <a:cubicBezTo>
                  <a:pt x="52" y="236"/>
                  <a:pt x="46" y="242"/>
                  <a:pt x="39" y="242"/>
                </a:cubicBezTo>
                <a:cubicBezTo>
                  <a:pt x="13" y="242"/>
                  <a:pt x="13" y="242"/>
                  <a:pt x="13" y="242"/>
                </a:cubicBezTo>
                <a:cubicBezTo>
                  <a:pt x="6" y="242"/>
                  <a:pt x="0" y="236"/>
                  <a:pt x="0" y="229"/>
                </a:cubicBezTo>
                <a:cubicBezTo>
                  <a:pt x="0" y="90"/>
                  <a:pt x="0" y="90"/>
                  <a:pt x="0" y="90"/>
                </a:cubicBezTo>
                <a:cubicBezTo>
                  <a:pt x="0" y="83"/>
                  <a:pt x="6" y="77"/>
                  <a:pt x="13" y="77"/>
                </a:cubicBezTo>
                <a:close/>
                <a:moveTo>
                  <a:pt x="60" y="89"/>
                </a:moveTo>
                <a:cubicBezTo>
                  <a:pt x="76" y="89"/>
                  <a:pt x="76" y="89"/>
                  <a:pt x="76" y="89"/>
                </a:cubicBezTo>
                <a:cubicBezTo>
                  <a:pt x="76" y="6"/>
                  <a:pt x="76" y="6"/>
                  <a:pt x="76" y="6"/>
                </a:cubicBezTo>
                <a:cubicBezTo>
                  <a:pt x="76" y="0"/>
                  <a:pt x="76" y="0"/>
                  <a:pt x="76" y="0"/>
                </a:cubicBezTo>
                <a:cubicBezTo>
                  <a:pt x="82" y="0"/>
                  <a:pt x="82" y="0"/>
                  <a:pt x="82" y="0"/>
                </a:cubicBezTo>
                <a:cubicBezTo>
                  <a:pt x="163" y="0"/>
                  <a:pt x="163" y="0"/>
                  <a:pt x="163" y="0"/>
                </a:cubicBezTo>
                <a:cubicBezTo>
                  <a:pt x="166" y="0"/>
                  <a:pt x="166" y="0"/>
                  <a:pt x="166" y="0"/>
                </a:cubicBezTo>
                <a:cubicBezTo>
                  <a:pt x="168" y="2"/>
                  <a:pt x="168" y="2"/>
                  <a:pt x="168" y="2"/>
                </a:cubicBezTo>
                <a:cubicBezTo>
                  <a:pt x="196" y="38"/>
                  <a:pt x="196" y="38"/>
                  <a:pt x="196" y="38"/>
                </a:cubicBezTo>
                <a:cubicBezTo>
                  <a:pt x="198" y="39"/>
                  <a:pt x="198" y="39"/>
                  <a:pt x="198" y="39"/>
                </a:cubicBezTo>
                <a:cubicBezTo>
                  <a:pt x="198" y="41"/>
                  <a:pt x="198" y="41"/>
                  <a:pt x="198" y="41"/>
                </a:cubicBezTo>
                <a:cubicBezTo>
                  <a:pt x="198" y="89"/>
                  <a:pt x="198" y="89"/>
                  <a:pt x="198" y="89"/>
                </a:cubicBezTo>
                <a:cubicBezTo>
                  <a:pt x="210" y="89"/>
                  <a:pt x="210" y="89"/>
                  <a:pt x="210" y="89"/>
                </a:cubicBezTo>
                <a:cubicBezTo>
                  <a:pt x="210" y="230"/>
                  <a:pt x="210" y="230"/>
                  <a:pt x="210" y="230"/>
                </a:cubicBezTo>
                <a:cubicBezTo>
                  <a:pt x="60" y="230"/>
                  <a:pt x="60" y="230"/>
                  <a:pt x="60" y="230"/>
                </a:cubicBezTo>
                <a:cubicBezTo>
                  <a:pt x="60" y="89"/>
                  <a:pt x="60" y="89"/>
                  <a:pt x="60" y="89"/>
                </a:cubicBezTo>
                <a:close/>
                <a:moveTo>
                  <a:pt x="84" y="106"/>
                </a:moveTo>
                <a:cubicBezTo>
                  <a:pt x="84" y="140"/>
                  <a:pt x="84" y="140"/>
                  <a:pt x="84" y="140"/>
                </a:cubicBezTo>
                <a:cubicBezTo>
                  <a:pt x="158" y="140"/>
                  <a:pt x="158" y="140"/>
                  <a:pt x="158" y="140"/>
                </a:cubicBezTo>
                <a:cubicBezTo>
                  <a:pt x="158" y="106"/>
                  <a:pt x="158" y="106"/>
                  <a:pt x="158" y="106"/>
                </a:cubicBezTo>
                <a:cubicBezTo>
                  <a:pt x="84" y="106"/>
                  <a:pt x="84" y="106"/>
                  <a:pt x="84" y="106"/>
                </a:cubicBezTo>
                <a:close/>
                <a:moveTo>
                  <a:pt x="139" y="204"/>
                </a:moveTo>
                <a:cubicBezTo>
                  <a:pt x="139" y="216"/>
                  <a:pt x="139" y="216"/>
                  <a:pt x="139" y="216"/>
                </a:cubicBezTo>
                <a:cubicBezTo>
                  <a:pt x="158" y="216"/>
                  <a:pt x="158" y="216"/>
                  <a:pt x="158" y="216"/>
                </a:cubicBezTo>
                <a:cubicBezTo>
                  <a:pt x="158" y="204"/>
                  <a:pt x="158" y="204"/>
                  <a:pt x="158" y="204"/>
                </a:cubicBezTo>
                <a:cubicBezTo>
                  <a:pt x="139" y="204"/>
                  <a:pt x="139" y="204"/>
                  <a:pt x="139" y="204"/>
                </a:cubicBezTo>
                <a:close/>
                <a:moveTo>
                  <a:pt x="111" y="204"/>
                </a:moveTo>
                <a:cubicBezTo>
                  <a:pt x="111" y="216"/>
                  <a:pt x="111" y="216"/>
                  <a:pt x="111" y="216"/>
                </a:cubicBezTo>
                <a:cubicBezTo>
                  <a:pt x="130" y="216"/>
                  <a:pt x="130" y="216"/>
                  <a:pt x="130" y="216"/>
                </a:cubicBezTo>
                <a:cubicBezTo>
                  <a:pt x="130" y="204"/>
                  <a:pt x="130" y="204"/>
                  <a:pt x="130" y="204"/>
                </a:cubicBezTo>
                <a:cubicBezTo>
                  <a:pt x="111" y="204"/>
                  <a:pt x="111" y="204"/>
                  <a:pt x="111" y="204"/>
                </a:cubicBezTo>
                <a:close/>
                <a:moveTo>
                  <a:pt x="84" y="204"/>
                </a:moveTo>
                <a:cubicBezTo>
                  <a:pt x="84" y="216"/>
                  <a:pt x="84" y="216"/>
                  <a:pt x="84" y="216"/>
                </a:cubicBezTo>
                <a:cubicBezTo>
                  <a:pt x="103" y="216"/>
                  <a:pt x="103" y="216"/>
                  <a:pt x="103" y="216"/>
                </a:cubicBezTo>
                <a:cubicBezTo>
                  <a:pt x="103" y="204"/>
                  <a:pt x="103" y="204"/>
                  <a:pt x="103" y="204"/>
                </a:cubicBezTo>
                <a:cubicBezTo>
                  <a:pt x="84" y="204"/>
                  <a:pt x="84" y="204"/>
                  <a:pt x="84" y="204"/>
                </a:cubicBezTo>
                <a:close/>
                <a:moveTo>
                  <a:pt x="139" y="187"/>
                </a:moveTo>
                <a:cubicBezTo>
                  <a:pt x="139" y="198"/>
                  <a:pt x="139" y="198"/>
                  <a:pt x="139" y="198"/>
                </a:cubicBezTo>
                <a:cubicBezTo>
                  <a:pt x="158" y="198"/>
                  <a:pt x="158" y="198"/>
                  <a:pt x="158" y="198"/>
                </a:cubicBezTo>
                <a:cubicBezTo>
                  <a:pt x="158" y="187"/>
                  <a:pt x="158" y="187"/>
                  <a:pt x="158" y="187"/>
                </a:cubicBezTo>
                <a:cubicBezTo>
                  <a:pt x="139" y="187"/>
                  <a:pt x="139" y="187"/>
                  <a:pt x="139" y="187"/>
                </a:cubicBezTo>
                <a:close/>
                <a:moveTo>
                  <a:pt x="111" y="187"/>
                </a:moveTo>
                <a:cubicBezTo>
                  <a:pt x="111" y="198"/>
                  <a:pt x="111" y="198"/>
                  <a:pt x="111" y="198"/>
                </a:cubicBezTo>
                <a:cubicBezTo>
                  <a:pt x="130" y="198"/>
                  <a:pt x="130" y="198"/>
                  <a:pt x="130" y="198"/>
                </a:cubicBezTo>
                <a:cubicBezTo>
                  <a:pt x="130" y="187"/>
                  <a:pt x="130" y="187"/>
                  <a:pt x="130" y="187"/>
                </a:cubicBezTo>
                <a:cubicBezTo>
                  <a:pt x="111" y="187"/>
                  <a:pt x="111" y="187"/>
                  <a:pt x="111" y="187"/>
                </a:cubicBezTo>
                <a:close/>
                <a:moveTo>
                  <a:pt x="84" y="187"/>
                </a:moveTo>
                <a:cubicBezTo>
                  <a:pt x="84" y="198"/>
                  <a:pt x="84" y="198"/>
                  <a:pt x="84" y="198"/>
                </a:cubicBezTo>
                <a:cubicBezTo>
                  <a:pt x="103" y="198"/>
                  <a:pt x="103" y="198"/>
                  <a:pt x="103" y="198"/>
                </a:cubicBezTo>
                <a:cubicBezTo>
                  <a:pt x="103" y="187"/>
                  <a:pt x="103" y="187"/>
                  <a:pt x="103" y="187"/>
                </a:cubicBezTo>
                <a:cubicBezTo>
                  <a:pt x="84" y="187"/>
                  <a:pt x="84" y="187"/>
                  <a:pt x="84" y="187"/>
                </a:cubicBezTo>
                <a:close/>
                <a:moveTo>
                  <a:pt x="139" y="169"/>
                </a:moveTo>
                <a:cubicBezTo>
                  <a:pt x="139" y="180"/>
                  <a:pt x="139" y="180"/>
                  <a:pt x="139" y="180"/>
                </a:cubicBezTo>
                <a:cubicBezTo>
                  <a:pt x="158" y="180"/>
                  <a:pt x="158" y="180"/>
                  <a:pt x="158" y="180"/>
                </a:cubicBezTo>
                <a:cubicBezTo>
                  <a:pt x="158" y="169"/>
                  <a:pt x="158" y="169"/>
                  <a:pt x="158" y="169"/>
                </a:cubicBezTo>
                <a:cubicBezTo>
                  <a:pt x="139" y="169"/>
                  <a:pt x="139" y="169"/>
                  <a:pt x="139" y="169"/>
                </a:cubicBezTo>
                <a:close/>
                <a:moveTo>
                  <a:pt x="111" y="169"/>
                </a:moveTo>
                <a:cubicBezTo>
                  <a:pt x="111" y="180"/>
                  <a:pt x="111" y="180"/>
                  <a:pt x="111" y="180"/>
                </a:cubicBezTo>
                <a:cubicBezTo>
                  <a:pt x="130" y="180"/>
                  <a:pt x="130" y="180"/>
                  <a:pt x="130" y="180"/>
                </a:cubicBezTo>
                <a:cubicBezTo>
                  <a:pt x="130" y="169"/>
                  <a:pt x="130" y="169"/>
                  <a:pt x="130" y="169"/>
                </a:cubicBezTo>
                <a:cubicBezTo>
                  <a:pt x="111" y="169"/>
                  <a:pt x="111" y="169"/>
                  <a:pt x="111" y="169"/>
                </a:cubicBezTo>
                <a:close/>
                <a:moveTo>
                  <a:pt x="84" y="169"/>
                </a:moveTo>
                <a:cubicBezTo>
                  <a:pt x="84" y="180"/>
                  <a:pt x="84" y="180"/>
                  <a:pt x="84" y="180"/>
                </a:cubicBezTo>
                <a:cubicBezTo>
                  <a:pt x="103" y="180"/>
                  <a:pt x="103" y="180"/>
                  <a:pt x="103" y="180"/>
                </a:cubicBezTo>
                <a:cubicBezTo>
                  <a:pt x="103" y="169"/>
                  <a:pt x="103" y="169"/>
                  <a:pt x="103" y="169"/>
                </a:cubicBezTo>
                <a:cubicBezTo>
                  <a:pt x="84" y="169"/>
                  <a:pt x="84" y="169"/>
                  <a:pt x="84" y="169"/>
                </a:cubicBezTo>
                <a:close/>
                <a:moveTo>
                  <a:pt x="139" y="152"/>
                </a:moveTo>
                <a:cubicBezTo>
                  <a:pt x="139" y="163"/>
                  <a:pt x="139" y="163"/>
                  <a:pt x="139" y="163"/>
                </a:cubicBezTo>
                <a:cubicBezTo>
                  <a:pt x="158" y="163"/>
                  <a:pt x="158" y="163"/>
                  <a:pt x="158" y="163"/>
                </a:cubicBezTo>
                <a:cubicBezTo>
                  <a:pt x="158" y="152"/>
                  <a:pt x="158" y="152"/>
                  <a:pt x="158" y="152"/>
                </a:cubicBezTo>
                <a:cubicBezTo>
                  <a:pt x="139" y="152"/>
                  <a:pt x="139" y="152"/>
                  <a:pt x="139" y="152"/>
                </a:cubicBezTo>
                <a:close/>
                <a:moveTo>
                  <a:pt x="111" y="152"/>
                </a:moveTo>
                <a:cubicBezTo>
                  <a:pt x="111" y="163"/>
                  <a:pt x="111" y="163"/>
                  <a:pt x="111" y="163"/>
                </a:cubicBezTo>
                <a:cubicBezTo>
                  <a:pt x="130" y="163"/>
                  <a:pt x="130" y="163"/>
                  <a:pt x="130" y="163"/>
                </a:cubicBezTo>
                <a:cubicBezTo>
                  <a:pt x="130" y="152"/>
                  <a:pt x="130" y="152"/>
                  <a:pt x="130" y="152"/>
                </a:cubicBezTo>
                <a:cubicBezTo>
                  <a:pt x="111" y="152"/>
                  <a:pt x="111" y="152"/>
                  <a:pt x="111" y="152"/>
                </a:cubicBezTo>
                <a:close/>
                <a:moveTo>
                  <a:pt x="84" y="152"/>
                </a:moveTo>
                <a:cubicBezTo>
                  <a:pt x="84" y="163"/>
                  <a:pt x="84" y="163"/>
                  <a:pt x="84" y="163"/>
                </a:cubicBezTo>
                <a:cubicBezTo>
                  <a:pt x="103" y="163"/>
                  <a:pt x="103" y="163"/>
                  <a:pt x="103" y="163"/>
                </a:cubicBezTo>
                <a:cubicBezTo>
                  <a:pt x="103" y="152"/>
                  <a:pt x="103" y="152"/>
                  <a:pt x="103" y="152"/>
                </a:cubicBezTo>
                <a:cubicBezTo>
                  <a:pt x="84" y="152"/>
                  <a:pt x="84" y="152"/>
                  <a:pt x="84" y="152"/>
                </a:cubicBezTo>
                <a:close/>
                <a:moveTo>
                  <a:pt x="99" y="74"/>
                </a:moveTo>
                <a:cubicBezTo>
                  <a:pt x="99" y="82"/>
                  <a:pt x="99" y="82"/>
                  <a:pt x="99" y="82"/>
                </a:cubicBezTo>
                <a:cubicBezTo>
                  <a:pt x="173" y="82"/>
                  <a:pt x="173" y="82"/>
                  <a:pt x="173" y="82"/>
                </a:cubicBezTo>
                <a:cubicBezTo>
                  <a:pt x="173" y="74"/>
                  <a:pt x="173" y="74"/>
                  <a:pt x="173" y="74"/>
                </a:cubicBezTo>
                <a:cubicBezTo>
                  <a:pt x="99" y="74"/>
                  <a:pt x="99" y="74"/>
                  <a:pt x="99" y="74"/>
                </a:cubicBezTo>
                <a:close/>
                <a:moveTo>
                  <a:pt x="99" y="58"/>
                </a:moveTo>
                <a:cubicBezTo>
                  <a:pt x="99" y="65"/>
                  <a:pt x="99" y="65"/>
                  <a:pt x="99" y="65"/>
                </a:cubicBezTo>
                <a:cubicBezTo>
                  <a:pt x="173" y="65"/>
                  <a:pt x="173" y="65"/>
                  <a:pt x="173" y="65"/>
                </a:cubicBezTo>
                <a:cubicBezTo>
                  <a:pt x="173" y="58"/>
                  <a:pt x="173" y="58"/>
                  <a:pt x="173" y="58"/>
                </a:cubicBezTo>
                <a:cubicBezTo>
                  <a:pt x="99" y="58"/>
                  <a:pt x="99" y="58"/>
                  <a:pt x="99" y="58"/>
                </a:cubicBezTo>
                <a:close/>
                <a:moveTo>
                  <a:pt x="99" y="42"/>
                </a:moveTo>
                <a:cubicBezTo>
                  <a:pt x="99" y="49"/>
                  <a:pt x="99" y="49"/>
                  <a:pt x="99" y="49"/>
                </a:cubicBezTo>
                <a:cubicBezTo>
                  <a:pt x="142" y="49"/>
                  <a:pt x="142" y="49"/>
                  <a:pt x="142" y="49"/>
                </a:cubicBezTo>
                <a:cubicBezTo>
                  <a:pt x="142" y="42"/>
                  <a:pt x="142" y="42"/>
                  <a:pt x="142" y="42"/>
                </a:cubicBezTo>
                <a:cubicBezTo>
                  <a:pt x="99" y="42"/>
                  <a:pt x="99" y="42"/>
                  <a:pt x="99" y="42"/>
                </a:cubicBezTo>
                <a:close/>
                <a:moveTo>
                  <a:pt x="99" y="25"/>
                </a:moveTo>
                <a:cubicBezTo>
                  <a:pt x="99" y="32"/>
                  <a:pt x="99" y="32"/>
                  <a:pt x="99" y="32"/>
                </a:cubicBezTo>
                <a:cubicBezTo>
                  <a:pt x="142" y="32"/>
                  <a:pt x="142" y="32"/>
                  <a:pt x="142" y="32"/>
                </a:cubicBezTo>
                <a:cubicBezTo>
                  <a:pt x="142" y="25"/>
                  <a:pt x="142" y="25"/>
                  <a:pt x="142" y="25"/>
                </a:cubicBezTo>
                <a:cubicBezTo>
                  <a:pt x="99" y="25"/>
                  <a:pt x="99" y="25"/>
                  <a:pt x="99" y="25"/>
                </a:cubicBezTo>
                <a:close/>
                <a:moveTo>
                  <a:pt x="166" y="18"/>
                </a:moveTo>
                <a:cubicBezTo>
                  <a:pt x="165" y="26"/>
                  <a:pt x="165" y="26"/>
                  <a:pt x="165" y="26"/>
                </a:cubicBezTo>
                <a:cubicBezTo>
                  <a:pt x="177" y="33"/>
                  <a:pt x="177" y="33"/>
                  <a:pt x="177" y="33"/>
                </a:cubicBezTo>
                <a:cubicBezTo>
                  <a:pt x="166" y="18"/>
                  <a:pt x="166" y="18"/>
                  <a:pt x="166" y="18"/>
                </a:cubicBezTo>
                <a:close/>
                <a:moveTo>
                  <a:pt x="186" y="49"/>
                </a:moveTo>
                <a:cubicBezTo>
                  <a:pt x="156" y="35"/>
                  <a:pt x="156" y="35"/>
                  <a:pt x="156" y="35"/>
                </a:cubicBezTo>
                <a:cubicBezTo>
                  <a:pt x="152" y="33"/>
                  <a:pt x="152" y="33"/>
                  <a:pt x="152" y="33"/>
                </a:cubicBezTo>
                <a:cubicBezTo>
                  <a:pt x="153" y="29"/>
                  <a:pt x="153" y="29"/>
                  <a:pt x="153" y="29"/>
                </a:cubicBezTo>
                <a:cubicBezTo>
                  <a:pt x="155" y="12"/>
                  <a:pt x="155" y="12"/>
                  <a:pt x="155" y="12"/>
                </a:cubicBezTo>
                <a:cubicBezTo>
                  <a:pt x="88" y="12"/>
                  <a:pt x="88" y="12"/>
                  <a:pt x="88" y="12"/>
                </a:cubicBezTo>
                <a:cubicBezTo>
                  <a:pt x="88" y="89"/>
                  <a:pt x="88" y="89"/>
                  <a:pt x="88" y="89"/>
                </a:cubicBezTo>
                <a:cubicBezTo>
                  <a:pt x="186" y="89"/>
                  <a:pt x="186" y="89"/>
                  <a:pt x="186" y="89"/>
                </a:cubicBezTo>
                <a:lnTo>
                  <a:pt x="186" y="4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91458" tIns="45729" rIns="91458" bIns="45729"/>
          <a:lstStyle/>
          <a:p>
            <a:endParaRPr lang="zh-CN" altLang="en-US"/>
          </a:p>
        </p:txBody>
      </p:sp>
      <p:sp>
        <p:nvSpPr>
          <p:cNvPr id="43086" name="Freeform 11"/>
          <p:cNvSpPr>
            <a:spLocks noChangeAspect="1" noEditPoints="1"/>
          </p:cNvSpPr>
          <p:nvPr/>
        </p:nvSpPr>
        <p:spPr bwMode="auto">
          <a:xfrm>
            <a:off x="2430885" y="2574132"/>
            <a:ext cx="338196" cy="252490"/>
          </a:xfrm>
          <a:custGeom>
            <a:avLst/>
            <a:gdLst>
              <a:gd name="T0" fmla="*/ 55 w 257"/>
              <a:gd name="T1" fmla="*/ 122 h 191"/>
              <a:gd name="T2" fmla="*/ 30 w 257"/>
              <a:gd name="T3" fmla="*/ 107 h 191"/>
              <a:gd name="T4" fmla="*/ 34 w 257"/>
              <a:gd name="T5" fmla="*/ 5 h 191"/>
              <a:gd name="T6" fmla="*/ 220 w 257"/>
              <a:gd name="T7" fmla="*/ 5 h 191"/>
              <a:gd name="T8" fmla="*/ 224 w 257"/>
              <a:gd name="T9" fmla="*/ 107 h 191"/>
              <a:gd name="T10" fmla="*/ 198 w 257"/>
              <a:gd name="T11" fmla="*/ 122 h 191"/>
              <a:gd name="T12" fmla="*/ 257 w 257"/>
              <a:gd name="T13" fmla="*/ 173 h 191"/>
              <a:gd name="T14" fmla="*/ 9 w 257"/>
              <a:gd name="T15" fmla="*/ 191 h 191"/>
              <a:gd name="T16" fmla="*/ 77 w 257"/>
              <a:gd name="T17" fmla="*/ 125 h 191"/>
              <a:gd name="T18" fmla="*/ 77 w 257"/>
              <a:gd name="T19" fmla="*/ 122 h 191"/>
              <a:gd name="T20" fmla="*/ 45 w 257"/>
              <a:gd name="T21" fmla="*/ 15 h 191"/>
              <a:gd name="T22" fmla="*/ 45 w 257"/>
              <a:gd name="T23" fmla="*/ 15 h 191"/>
              <a:gd name="T24" fmla="*/ 45 w 257"/>
              <a:gd name="T25" fmla="*/ 107 h 191"/>
              <a:gd name="T26" fmla="*/ 210 w 257"/>
              <a:gd name="T27" fmla="*/ 107 h 191"/>
              <a:gd name="T28" fmla="*/ 209 w 257"/>
              <a:gd name="T29" fmla="*/ 15 h 191"/>
              <a:gd name="T30" fmla="*/ 34 w 257"/>
              <a:gd name="T31" fmla="*/ 163 h 191"/>
              <a:gd name="T32" fmla="*/ 39 w 257"/>
              <a:gd name="T33" fmla="*/ 155 h 191"/>
              <a:gd name="T34" fmla="*/ 75 w 257"/>
              <a:gd name="T35" fmla="*/ 141 h 191"/>
              <a:gd name="T36" fmla="*/ 192 w 257"/>
              <a:gd name="T37" fmla="*/ 135 h 191"/>
              <a:gd name="T38" fmla="*/ 209 w 257"/>
              <a:gd name="T39" fmla="*/ 135 h 191"/>
              <a:gd name="T40" fmla="*/ 173 w 257"/>
              <a:gd name="T41" fmla="*/ 141 h 191"/>
              <a:gd name="T42" fmla="*/ 171 w 257"/>
              <a:gd name="T43" fmla="*/ 135 h 191"/>
              <a:gd name="T44" fmla="*/ 167 w 257"/>
              <a:gd name="T45" fmla="*/ 141 h 191"/>
              <a:gd name="T46" fmla="*/ 127 w 257"/>
              <a:gd name="T47" fmla="*/ 135 h 191"/>
              <a:gd name="T48" fmla="*/ 144 w 257"/>
              <a:gd name="T49" fmla="*/ 135 h 191"/>
              <a:gd name="T50" fmla="*/ 104 w 257"/>
              <a:gd name="T51" fmla="*/ 141 h 191"/>
              <a:gd name="T52" fmla="*/ 105 w 257"/>
              <a:gd name="T53" fmla="*/ 135 h 191"/>
              <a:gd name="T54" fmla="*/ 99 w 257"/>
              <a:gd name="T55" fmla="*/ 141 h 191"/>
              <a:gd name="T56" fmla="*/ 187 w 257"/>
              <a:gd name="T57" fmla="*/ 144 h 191"/>
              <a:gd name="T58" fmla="*/ 215 w 257"/>
              <a:gd name="T59" fmla="*/ 144 h 191"/>
              <a:gd name="T60" fmla="*/ 165 w 257"/>
              <a:gd name="T61" fmla="*/ 151 h 191"/>
              <a:gd name="T62" fmla="*/ 163 w 257"/>
              <a:gd name="T63" fmla="*/ 144 h 191"/>
              <a:gd name="T64" fmla="*/ 159 w 257"/>
              <a:gd name="T65" fmla="*/ 151 h 191"/>
              <a:gd name="T66" fmla="*/ 116 w 257"/>
              <a:gd name="T67" fmla="*/ 144 h 191"/>
              <a:gd name="T68" fmla="*/ 134 w 257"/>
              <a:gd name="T69" fmla="*/ 144 h 191"/>
              <a:gd name="T70" fmla="*/ 91 w 257"/>
              <a:gd name="T71" fmla="*/ 151 h 191"/>
              <a:gd name="T72" fmla="*/ 92 w 257"/>
              <a:gd name="T73" fmla="*/ 144 h 191"/>
              <a:gd name="T74" fmla="*/ 84 w 257"/>
              <a:gd name="T75" fmla="*/ 151 h 191"/>
              <a:gd name="T76" fmla="*/ 45 w 257"/>
              <a:gd name="T77" fmla="*/ 144 h 191"/>
              <a:gd name="T78" fmla="*/ 63 w 257"/>
              <a:gd name="T79" fmla="*/ 144 h 191"/>
              <a:gd name="T80" fmla="*/ 201 w 257"/>
              <a:gd name="T81" fmla="*/ 163 h 191"/>
              <a:gd name="T82" fmla="*/ 197 w 257"/>
              <a:gd name="T83" fmla="*/ 155 h 191"/>
              <a:gd name="T84" fmla="*/ 194 w 257"/>
              <a:gd name="T85" fmla="*/ 163 h 191"/>
              <a:gd name="T86" fmla="*/ 146 w 257"/>
              <a:gd name="T87" fmla="*/ 155 h 191"/>
              <a:gd name="T88" fmla="*/ 165 w 257"/>
              <a:gd name="T89" fmla="*/ 155 h 191"/>
              <a:gd name="T90" fmla="*/ 120 w 257"/>
              <a:gd name="T91" fmla="*/ 163 h 191"/>
              <a:gd name="T92" fmla="*/ 121 w 257"/>
              <a:gd name="T93" fmla="*/ 155 h 191"/>
              <a:gd name="T94" fmla="*/ 114 w 257"/>
              <a:gd name="T95" fmla="*/ 163 h 191"/>
              <a:gd name="T96" fmla="*/ 70 w 257"/>
              <a:gd name="T97" fmla="*/ 155 h 191"/>
              <a:gd name="T98" fmla="*/ 90 w 257"/>
              <a:gd name="T99" fmla="*/ 155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7" h="191">
                <a:moveTo>
                  <a:pt x="33" y="125"/>
                </a:moveTo>
                <a:cubicBezTo>
                  <a:pt x="55" y="125"/>
                  <a:pt x="55" y="125"/>
                  <a:pt x="55" y="125"/>
                </a:cubicBezTo>
                <a:cubicBezTo>
                  <a:pt x="55" y="122"/>
                  <a:pt x="55" y="122"/>
                  <a:pt x="55" y="122"/>
                </a:cubicBezTo>
                <a:cubicBezTo>
                  <a:pt x="45" y="122"/>
                  <a:pt x="45" y="122"/>
                  <a:pt x="45" y="122"/>
                </a:cubicBezTo>
                <a:cubicBezTo>
                  <a:pt x="41" y="122"/>
                  <a:pt x="37" y="120"/>
                  <a:pt x="34" y="118"/>
                </a:cubicBezTo>
                <a:cubicBezTo>
                  <a:pt x="32" y="115"/>
                  <a:pt x="30" y="111"/>
                  <a:pt x="30" y="107"/>
                </a:cubicBezTo>
                <a:cubicBezTo>
                  <a:pt x="30" y="15"/>
                  <a:pt x="30" y="15"/>
                  <a:pt x="30" y="15"/>
                </a:cubicBezTo>
                <a:cubicBezTo>
                  <a:pt x="30" y="11"/>
                  <a:pt x="32" y="7"/>
                  <a:pt x="34" y="5"/>
                </a:cubicBezTo>
                <a:cubicBezTo>
                  <a:pt x="34" y="5"/>
                  <a:pt x="34" y="5"/>
                  <a:pt x="34" y="5"/>
                </a:cubicBezTo>
                <a:cubicBezTo>
                  <a:pt x="37" y="2"/>
                  <a:pt x="41" y="0"/>
                  <a:pt x="45" y="0"/>
                </a:cubicBezTo>
                <a:cubicBezTo>
                  <a:pt x="209" y="0"/>
                  <a:pt x="209" y="0"/>
                  <a:pt x="209" y="0"/>
                </a:cubicBezTo>
                <a:cubicBezTo>
                  <a:pt x="213" y="0"/>
                  <a:pt x="217" y="2"/>
                  <a:pt x="220" y="5"/>
                </a:cubicBezTo>
                <a:cubicBezTo>
                  <a:pt x="220" y="5"/>
                  <a:pt x="220" y="5"/>
                  <a:pt x="220" y="5"/>
                </a:cubicBezTo>
                <a:cubicBezTo>
                  <a:pt x="222" y="7"/>
                  <a:pt x="224" y="11"/>
                  <a:pt x="224" y="15"/>
                </a:cubicBezTo>
                <a:cubicBezTo>
                  <a:pt x="224" y="107"/>
                  <a:pt x="224" y="107"/>
                  <a:pt x="224" y="107"/>
                </a:cubicBezTo>
                <a:cubicBezTo>
                  <a:pt x="224" y="111"/>
                  <a:pt x="222" y="115"/>
                  <a:pt x="220" y="118"/>
                </a:cubicBezTo>
                <a:cubicBezTo>
                  <a:pt x="217" y="120"/>
                  <a:pt x="213" y="122"/>
                  <a:pt x="209" y="122"/>
                </a:cubicBezTo>
                <a:cubicBezTo>
                  <a:pt x="198" y="122"/>
                  <a:pt x="198" y="122"/>
                  <a:pt x="198" y="122"/>
                </a:cubicBezTo>
                <a:cubicBezTo>
                  <a:pt x="198" y="125"/>
                  <a:pt x="198" y="125"/>
                  <a:pt x="198" y="125"/>
                </a:cubicBezTo>
                <a:cubicBezTo>
                  <a:pt x="221" y="125"/>
                  <a:pt x="221" y="125"/>
                  <a:pt x="221" y="125"/>
                </a:cubicBezTo>
                <a:cubicBezTo>
                  <a:pt x="257" y="173"/>
                  <a:pt x="257" y="173"/>
                  <a:pt x="257" y="173"/>
                </a:cubicBezTo>
                <a:cubicBezTo>
                  <a:pt x="256" y="173"/>
                  <a:pt x="256" y="173"/>
                  <a:pt x="256" y="173"/>
                </a:cubicBezTo>
                <a:cubicBezTo>
                  <a:pt x="248" y="191"/>
                  <a:pt x="248" y="191"/>
                  <a:pt x="248" y="191"/>
                </a:cubicBezTo>
                <a:cubicBezTo>
                  <a:pt x="9" y="191"/>
                  <a:pt x="9" y="191"/>
                  <a:pt x="9" y="191"/>
                </a:cubicBezTo>
                <a:cubicBezTo>
                  <a:pt x="0" y="173"/>
                  <a:pt x="0" y="173"/>
                  <a:pt x="0" y="173"/>
                </a:cubicBezTo>
                <a:cubicBezTo>
                  <a:pt x="33" y="125"/>
                  <a:pt x="33" y="125"/>
                  <a:pt x="33" y="125"/>
                </a:cubicBezTo>
                <a:close/>
                <a:moveTo>
                  <a:pt x="77" y="125"/>
                </a:moveTo>
                <a:cubicBezTo>
                  <a:pt x="176" y="125"/>
                  <a:pt x="176" y="125"/>
                  <a:pt x="176" y="125"/>
                </a:cubicBezTo>
                <a:cubicBezTo>
                  <a:pt x="176" y="122"/>
                  <a:pt x="176" y="122"/>
                  <a:pt x="176" y="122"/>
                </a:cubicBezTo>
                <a:cubicBezTo>
                  <a:pt x="77" y="122"/>
                  <a:pt x="77" y="122"/>
                  <a:pt x="77" y="122"/>
                </a:cubicBezTo>
                <a:cubicBezTo>
                  <a:pt x="77" y="125"/>
                  <a:pt x="77" y="125"/>
                  <a:pt x="77" y="125"/>
                </a:cubicBezTo>
                <a:close/>
                <a:moveTo>
                  <a:pt x="209" y="15"/>
                </a:moveTo>
                <a:cubicBezTo>
                  <a:pt x="45" y="15"/>
                  <a:pt x="45" y="15"/>
                  <a:pt x="45" y="15"/>
                </a:cubicBezTo>
                <a:cubicBezTo>
                  <a:pt x="45" y="15"/>
                  <a:pt x="45" y="15"/>
                  <a:pt x="45" y="15"/>
                </a:cubicBezTo>
                <a:cubicBezTo>
                  <a:pt x="45" y="15"/>
                  <a:pt x="45" y="15"/>
                  <a:pt x="45" y="15"/>
                </a:cubicBezTo>
                <a:cubicBezTo>
                  <a:pt x="45" y="15"/>
                  <a:pt x="45" y="15"/>
                  <a:pt x="45" y="15"/>
                </a:cubicBezTo>
                <a:cubicBezTo>
                  <a:pt x="45" y="107"/>
                  <a:pt x="45" y="107"/>
                  <a:pt x="45" y="107"/>
                </a:cubicBezTo>
                <a:cubicBezTo>
                  <a:pt x="45" y="107"/>
                  <a:pt x="45" y="107"/>
                  <a:pt x="45" y="107"/>
                </a:cubicBezTo>
                <a:cubicBezTo>
                  <a:pt x="45" y="107"/>
                  <a:pt x="45" y="107"/>
                  <a:pt x="45" y="107"/>
                </a:cubicBezTo>
                <a:cubicBezTo>
                  <a:pt x="209" y="107"/>
                  <a:pt x="209" y="107"/>
                  <a:pt x="209" y="107"/>
                </a:cubicBezTo>
                <a:cubicBezTo>
                  <a:pt x="209" y="107"/>
                  <a:pt x="209" y="107"/>
                  <a:pt x="209" y="107"/>
                </a:cubicBezTo>
                <a:cubicBezTo>
                  <a:pt x="209" y="107"/>
                  <a:pt x="210" y="107"/>
                  <a:pt x="210" y="107"/>
                </a:cubicBezTo>
                <a:cubicBezTo>
                  <a:pt x="210" y="15"/>
                  <a:pt x="210" y="15"/>
                  <a:pt x="210" y="15"/>
                </a:cubicBezTo>
                <a:cubicBezTo>
                  <a:pt x="210" y="15"/>
                  <a:pt x="210" y="15"/>
                  <a:pt x="209" y="15"/>
                </a:cubicBezTo>
                <a:cubicBezTo>
                  <a:pt x="209" y="15"/>
                  <a:pt x="209" y="15"/>
                  <a:pt x="209" y="15"/>
                </a:cubicBezTo>
                <a:cubicBezTo>
                  <a:pt x="209" y="15"/>
                  <a:pt x="209" y="15"/>
                  <a:pt x="209" y="15"/>
                </a:cubicBezTo>
                <a:close/>
                <a:moveTo>
                  <a:pt x="39" y="155"/>
                </a:moveTo>
                <a:cubicBezTo>
                  <a:pt x="37" y="158"/>
                  <a:pt x="35" y="160"/>
                  <a:pt x="34" y="163"/>
                </a:cubicBezTo>
                <a:cubicBezTo>
                  <a:pt x="42" y="163"/>
                  <a:pt x="51" y="163"/>
                  <a:pt x="60" y="163"/>
                </a:cubicBezTo>
                <a:cubicBezTo>
                  <a:pt x="61" y="160"/>
                  <a:pt x="62" y="158"/>
                  <a:pt x="63" y="155"/>
                </a:cubicBezTo>
                <a:cubicBezTo>
                  <a:pt x="55" y="155"/>
                  <a:pt x="47" y="155"/>
                  <a:pt x="39" y="155"/>
                </a:cubicBezTo>
                <a:close/>
                <a:moveTo>
                  <a:pt x="51" y="135"/>
                </a:moveTo>
                <a:cubicBezTo>
                  <a:pt x="50" y="137"/>
                  <a:pt x="49" y="139"/>
                  <a:pt x="48" y="141"/>
                </a:cubicBezTo>
                <a:cubicBezTo>
                  <a:pt x="57" y="141"/>
                  <a:pt x="66" y="141"/>
                  <a:pt x="75" y="141"/>
                </a:cubicBezTo>
                <a:cubicBezTo>
                  <a:pt x="76" y="139"/>
                  <a:pt x="77" y="137"/>
                  <a:pt x="78" y="135"/>
                </a:cubicBezTo>
                <a:cubicBezTo>
                  <a:pt x="69" y="135"/>
                  <a:pt x="60" y="135"/>
                  <a:pt x="51" y="135"/>
                </a:cubicBezTo>
                <a:close/>
                <a:moveTo>
                  <a:pt x="192" y="135"/>
                </a:moveTo>
                <a:cubicBezTo>
                  <a:pt x="193" y="137"/>
                  <a:pt x="194" y="139"/>
                  <a:pt x="195" y="141"/>
                </a:cubicBezTo>
                <a:cubicBezTo>
                  <a:pt x="201" y="141"/>
                  <a:pt x="207" y="141"/>
                  <a:pt x="213" y="141"/>
                </a:cubicBezTo>
                <a:cubicBezTo>
                  <a:pt x="212" y="139"/>
                  <a:pt x="210" y="137"/>
                  <a:pt x="209" y="135"/>
                </a:cubicBezTo>
                <a:cubicBezTo>
                  <a:pt x="204" y="135"/>
                  <a:pt x="198" y="135"/>
                  <a:pt x="192" y="135"/>
                </a:cubicBezTo>
                <a:close/>
                <a:moveTo>
                  <a:pt x="171" y="135"/>
                </a:moveTo>
                <a:cubicBezTo>
                  <a:pt x="171" y="137"/>
                  <a:pt x="172" y="139"/>
                  <a:pt x="173" y="141"/>
                </a:cubicBezTo>
                <a:cubicBezTo>
                  <a:pt x="179" y="141"/>
                  <a:pt x="184" y="141"/>
                  <a:pt x="190" y="141"/>
                </a:cubicBezTo>
                <a:cubicBezTo>
                  <a:pt x="189" y="139"/>
                  <a:pt x="188" y="137"/>
                  <a:pt x="187" y="135"/>
                </a:cubicBezTo>
                <a:cubicBezTo>
                  <a:pt x="182" y="135"/>
                  <a:pt x="176" y="135"/>
                  <a:pt x="171" y="135"/>
                </a:cubicBezTo>
                <a:close/>
                <a:moveTo>
                  <a:pt x="149" y="135"/>
                </a:moveTo>
                <a:cubicBezTo>
                  <a:pt x="149" y="137"/>
                  <a:pt x="149" y="139"/>
                  <a:pt x="150" y="141"/>
                </a:cubicBezTo>
                <a:cubicBezTo>
                  <a:pt x="155" y="141"/>
                  <a:pt x="161" y="141"/>
                  <a:pt x="167" y="141"/>
                </a:cubicBezTo>
                <a:cubicBezTo>
                  <a:pt x="167" y="139"/>
                  <a:pt x="166" y="137"/>
                  <a:pt x="165" y="135"/>
                </a:cubicBezTo>
                <a:cubicBezTo>
                  <a:pt x="160" y="135"/>
                  <a:pt x="154" y="135"/>
                  <a:pt x="149" y="135"/>
                </a:cubicBezTo>
                <a:close/>
                <a:moveTo>
                  <a:pt x="127" y="135"/>
                </a:moveTo>
                <a:cubicBezTo>
                  <a:pt x="127" y="137"/>
                  <a:pt x="127" y="139"/>
                  <a:pt x="127" y="141"/>
                </a:cubicBezTo>
                <a:cubicBezTo>
                  <a:pt x="133" y="141"/>
                  <a:pt x="139" y="141"/>
                  <a:pt x="144" y="141"/>
                </a:cubicBezTo>
                <a:cubicBezTo>
                  <a:pt x="144" y="139"/>
                  <a:pt x="144" y="137"/>
                  <a:pt x="144" y="135"/>
                </a:cubicBezTo>
                <a:cubicBezTo>
                  <a:pt x="138" y="135"/>
                  <a:pt x="133" y="135"/>
                  <a:pt x="127" y="135"/>
                </a:cubicBezTo>
                <a:close/>
                <a:moveTo>
                  <a:pt x="105" y="135"/>
                </a:moveTo>
                <a:cubicBezTo>
                  <a:pt x="105" y="137"/>
                  <a:pt x="104" y="139"/>
                  <a:pt x="104" y="141"/>
                </a:cubicBezTo>
                <a:cubicBezTo>
                  <a:pt x="110" y="141"/>
                  <a:pt x="115" y="141"/>
                  <a:pt x="121" y="141"/>
                </a:cubicBezTo>
                <a:cubicBezTo>
                  <a:pt x="121" y="139"/>
                  <a:pt x="122" y="137"/>
                  <a:pt x="122" y="135"/>
                </a:cubicBezTo>
                <a:cubicBezTo>
                  <a:pt x="116" y="135"/>
                  <a:pt x="111" y="135"/>
                  <a:pt x="105" y="135"/>
                </a:cubicBezTo>
                <a:close/>
                <a:moveTo>
                  <a:pt x="83" y="135"/>
                </a:moveTo>
                <a:cubicBezTo>
                  <a:pt x="83" y="137"/>
                  <a:pt x="82" y="139"/>
                  <a:pt x="81" y="141"/>
                </a:cubicBezTo>
                <a:cubicBezTo>
                  <a:pt x="87" y="141"/>
                  <a:pt x="93" y="141"/>
                  <a:pt x="99" y="141"/>
                </a:cubicBezTo>
                <a:cubicBezTo>
                  <a:pt x="99" y="139"/>
                  <a:pt x="100" y="137"/>
                  <a:pt x="100" y="135"/>
                </a:cubicBezTo>
                <a:cubicBezTo>
                  <a:pt x="94" y="135"/>
                  <a:pt x="89" y="135"/>
                  <a:pt x="83" y="135"/>
                </a:cubicBezTo>
                <a:close/>
                <a:moveTo>
                  <a:pt x="187" y="144"/>
                </a:moveTo>
                <a:cubicBezTo>
                  <a:pt x="188" y="146"/>
                  <a:pt x="189" y="149"/>
                  <a:pt x="190" y="151"/>
                </a:cubicBezTo>
                <a:cubicBezTo>
                  <a:pt x="200" y="151"/>
                  <a:pt x="209" y="151"/>
                  <a:pt x="219" y="151"/>
                </a:cubicBezTo>
                <a:cubicBezTo>
                  <a:pt x="218" y="149"/>
                  <a:pt x="216" y="146"/>
                  <a:pt x="215" y="144"/>
                </a:cubicBezTo>
                <a:cubicBezTo>
                  <a:pt x="205" y="144"/>
                  <a:pt x="196" y="144"/>
                  <a:pt x="187" y="144"/>
                </a:cubicBezTo>
                <a:close/>
                <a:moveTo>
                  <a:pt x="163" y="144"/>
                </a:moveTo>
                <a:cubicBezTo>
                  <a:pt x="163" y="146"/>
                  <a:pt x="164" y="149"/>
                  <a:pt x="165" y="151"/>
                </a:cubicBezTo>
                <a:cubicBezTo>
                  <a:pt x="171" y="151"/>
                  <a:pt x="177" y="151"/>
                  <a:pt x="183" y="151"/>
                </a:cubicBezTo>
                <a:cubicBezTo>
                  <a:pt x="183" y="149"/>
                  <a:pt x="182" y="146"/>
                  <a:pt x="181" y="144"/>
                </a:cubicBezTo>
                <a:cubicBezTo>
                  <a:pt x="175" y="144"/>
                  <a:pt x="169" y="144"/>
                  <a:pt x="163" y="144"/>
                </a:cubicBezTo>
                <a:close/>
                <a:moveTo>
                  <a:pt x="139" y="144"/>
                </a:moveTo>
                <a:cubicBezTo>
                  <a:pt x="140" y="146"/>
                  <a:pt x="140" y="149"/>
                  <a:pt x="140" y="151"/>
                </a:cubicBezTo>
                <a:cubicBezTo>
                  <a:pt x="146" y="151"/>
                  <a:pt x="153" y="151"/>
                  <a:pt x="159" y="151"/>
                </a:cubicBezTo>
                <a:cubicBezTo>
                  <a:pt x="158" y="149"/>
                  <a:pt x="158" y="146"/>
                  <a:pt x="157" y="144"/>
                </a:cubicBezTo>
                <a:cubicBezTo>
                  <a:pt x="151" y="144"/>
                  <a:pt x="145" y="144"/>
                  <a:pt x="139" y="144"/>
                </a:cubicBezTo>
                <a:close/>
                <a:moveTo>
                  <a:pt x="116" y="144"/>
                </a:moveTo>
                <a:cubicBezTo>
                  <a:pt x="116" y="146"/>
                  <a:pt x="115" y="149"/>
                  <a:pt x="115" y="151"/>
                </a:cubicBezTo>
                <a:cubicBezTo>
                  <a:pt x="121" y="151"/>
                  <a:pt x="128" y="151"/>
                  <a:pt x="134" y="151"/>
                </a:cubicBezTo>
                <a:cubicBezTo>
                  <a:pt x="134" y="149"/>
                  <a:pt x="134" y="146"/>
                  <a:pt x="134" y="144"/>
                </a:cubicBezTo>
                <a:cubicBezTo>
                  <a:pt x="128" y="144"/>
                  <a:pt x="122" y="144"/>
                  <a:pt x="116" y="144"/>
                </a:cubicBezTo>
                <a:close/>
                <a:moveTo>
                  <a:pt x="92" y="144"/>
                </a:moveTo>
                <a:cubicBezTo>
                  <a:pt x="92" y="146"/>
                  <a:pt x="91" y="149"/>
                  <a:pt x="91" y="151"/>
                </a:cubicBezTo>
                <a:cubicBezTo>
                  <a:pt x="97" y="151"/>
                  <a:pt x="103" y="151"/>
                  <a:pt x="109" y="151"/>
                </a:cubicBezTo>
                <a:cubicBezTo>
                  <a:pt x="110" y="149"/>
                  <a:pt x="110" y="146"/>
                  <a:pt x="110" y="144"/>
                </a:cubicBezTo>
                <a:cubicBezTo>
                  <a:pt x="104" y="144"/>
                  <a:pt x="98" y="144"/>
                  <a:pt x="92" y="144"/>
                </a:cubicBezTo>
                <a:close/>
                <a:moveTo>
                  <a:pt x="69" y="144"/>
                </a:moveTo>
                <a:cubicBezTo>
                  <a:pt x="68" y="146"/>
                  <a:pt x="67" y="149"/>
                  <a:pt x="66" y="151"/>
                </a:cubicBezTo>
                <a:cubicBezTo>
                  <a:pt x="72" y="151"/>
                  <a:pt x="78" y="151"/>
                  <a:pt x="84" y="151"/>
                </a:cubicBezTo>
                <a:cubicBezTo>
                  <a:pt x="85" y="149"/>
                  <a:pt x="86" y="146"/>
                  <a:pt x="87" y="144"/>
                </a:cubicBezTo>
                <a:cubicBezTo>
                  <a:pt x="81" y="144"/>
                  <a:pt x="75" y="144"/>
                  <a:pt x="69" y="144"/>
                </a:cubicBezTo>
                <a:close/>
                <a:moveTo>
                  <a:pt x="45" y="144"/>
                </a:moveTo>
                <a:cubicBezTo>
                  <a:pt x="44" y="146"/>
                  <a:pt x="43" y="149"/>
                  <a:pt x="41" y="151"/>
                </a:cubicBezTo>
                <a:cubicBezTo>
                  <a:pt x="47" y="151"/>
                  <a:pt x="54" y="151"/>
                  <a:pt x="60" y="151"/>
                </a:cubicBezTo>
                <a:cubicBezTo>
                  <a:pt x="61" y="149"/>
                  <a:pt x="62" y="146"/>
                  <a:pt x="63" y="144"/>
                </a:cubicBezTo>
                <a:cubicBezTo>
                  <a:pt x="57" y="144"/>
                  <a:pt x="51" y="144"/>
                  <a:pt x="45" y="144"/>
                </a:cubicBezTo>
                <a:close/>
                <a:moveTo>
                  <a:pt x="197" y="155"/>
                </a:moveTo>
                <a:cubicBezTo>
                  <a:pt x="198" y="158"/>
                  <a:pt x="199" y="160"/>
                  <a:pt x="201" y="163"/>
                </a:cubicBezTo>
                <a:cubicBezTo>
                  <a:pt x="209" y="163"/>
                  <a:pt x="218" y="163"/>
                  <a:pt x="227" y="163"/>
                </a:cubicBezTo>
                <a:cubicBezTo>
                  <a:pt x="225" y="160"/>
                  <a:pt x="223" y="158"/>
                  <a:pt x="222" y="155"/>
                </a:cubicBezTo>
                <a:cubicBezTo>
                  <a:pt x="213" y="155"/>
                  <a:pt x="205" y="155"/>
                  <a:pt x="197" y="155"/>
                </a:cubicBezTo>
                <a:close/>
                <a:moveTo>
                  <a:pt x="171" y="155"/>
                </a:moveTo>
                <a:cubicBezTo>
                  <a:pt x="172" y="158"/>
                  <a:pt x="173" y="160"/>
                  <a:pt x="174" y="163"/>
                </a:cubicBezTo>
                <a:cubicBezTo>
                  <a:pt x="180" y="163"/>
                  <a:pt x="187" y="163"/>
                  <a:pt x="194" y="163"/>
                </a:cubicBezTo>
                <a:cubicBezTo>
                  <a:pt x="193" y="160"/>
                  <a:pt x="192" y="158"/>
                  <a:pt x="191" y="155"/>
                </a:cubicBezTo>
                <a:cubicBezTo>
                  <a:pt x="184" y="155"/>
                  <a:pt x="178" y="155"/>
                  <a:pt x="171" y="155"/>
                </a:cubicBezTo>
                <a:close/>
                <a:moveTo>
                  <a:pt x="146" y="155"/>
                </a:moveTo>
                <a:cubicBezTo>
                  <a:pt x="146" y="158"/>
                  <a:pt x="147" y="160"/>
                  <a:pt x="147" y="163"/>
                </a:cubicBezTo>
                <a:cubicBezTo>
                  <a:pt x="154" y="163"/>
                  <a:pt x="161" y="163"/>
                  <a:pt x="168" y="163"/>
                </a:cubicBezTo>
                <a:cubicBezTo>
                  <a:pt x="167" y="160"/>
                  <a:pt x="166" y="158"/>
                  <a:pt x="165" y="155"/>
                </a:cubicBezTo>
                <a:cubicBezTo>
                  <a:pt x="159" y="155"/>
                  <a:pt x="153" y="155"/>
                  <a:pt x="146" y="155"/>
                </a:cubicBezTo>
                <a:close/>
                <a:moveTo>
                  <a:pt x="121" y="155"/>
                </a:moveTo>
                <a:cubicBezTo>
                  <a:pt x="121" y="158"/>
                  <a:pt x="121" y="160"/>
                  <a:pt x="120" y="163"/>
                </a:cubicBezTo>
                <a:cubicBezTo>
                  <a:pt x="127" y="163"/>
                  <a:pt x="134" y="163"/>
                  <a:pt x="141" y="163"/>
                </a:cubicBezTo>
                <a:cubicBezTo>
                  <a:pt x="141" y="160"/>
                  <a:pt x="141" y="158"/>
                  <a:pt x="140" y="155"/>
                </a:cubicBezTo>
                <a:cubicBezTo>
                  <a:pt x="134" y="155"/>
                  <a:pt x="127" y="155"/>
                  <a:pt x="121" y="155"/>
                </a:cubicBezTo>
                <a:close/>
                <a:moveTo>
                  <a:pt x="95" y="155"/>
                </a:moveTo>
                <a:cubicBezTo>
                  <a:pt x="95" y="158"/>
                  <a:pt x="94" y="160"/>
                  <a:pt x="93" y="163"/>
                </a:cubicBezTo>
                <a:cubicBezTo>
                  <a:pt x="100" y="163"/>
                  <a:pt x="107" y="163"/>
                  <a:pt x="114" y="163"/>
                </a:cubicBezTo>
                <a:cubicBezTo>
                  <a:pt x="114" y="160"/>
                  <a:pt x="114" y="158"/>
                  <a:pt x="115" y="155"/>
                </a:cubicBezTo>
                <a:cubicBezTo>
                  <a:pt x="108" y="155"/>
                  <a:pt x="102" y="155"/>
                  <a:pt x="95" y="155"/>
                </a:cubicBezTo>
                <a:close/>
                <a:moveTo>
                  <a:pt x="70" y="155"/>
                </a:moveTo>
                <a:cubicBezTo>
                  <a:pt x="69" y="158"/>
                  <a:pt x="68" y="160"/>
                  <a:pt x="67" y="163"/>
                </a:cubicBezTo>
                <a:cubicBezTo>
                  <a:pt x="74" y="163"/>
                  <a:pt x="81" y="163"/>
                  <a:pt x="87" y="163"/>
                </a:cubicBezTo>
                <a:cubicBezTo>
                  <a:pt x="88" y="160"/>
                  <a:pt x="89" y="158"/>
                  <a:pt x="90" y="155"/>
                </a:cubicBezTo>
                <a:cubicBezTo>
                  <a:pt x="83" y="155"/>
                  <a:pt x="77" y="155"/>
                  <a:pt x="70" y="155"/>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91458" tIns="45729" rIns="91458" bIns="45729"/>
          <a:lstStyle/>
          <a:p>
            <a:endParaRPr lang="zh-CN" altLang="en-US"/>
          </a:p>
        </p:txBody>
      </p:sp>
      <p:sp>
        <p:nvSpPr>
          <p:cNvPr id="43087" name="Freeform 26"/>
          <p:cNvSpPr>
            <a:spLocks noChangeAspect="1" noEditPoints="1"/>
          </p:cNvSpPr>
          <p:nvPr/>
        </p:nvSpPr>
        <p:spPr bwMode="auto">
          <a:xfrm>
            <a:off x="2495983" y="3121989"/>
            <a:ext cx="184182" cy="252491"/>
          </a:xfrm>
          <a:custGeom>
            <a:avLst/>
            <a:gdLst>
              <a:gd name="T0" fmla="*/ 86 w 172"/>
              <a:gd name="T1" fmla="*/ 0 h 235"/>
              <a:gd name="T2" fmla="*/ 147 w 172"/>
              <a:gd name="T3" fmla="*/ 25 h 235"/>
              <a:gd name="T4" fmla="*/ 172 w 172"/>
              <a:gd name="T5" fmla="*/ 86 h 235"/>
              <a:gd name="T6" fmla="*/ 147 w 172"/>
              <a:gd name="T7" fmla="*/ 147 h 235"/>
              <a:gd name="T8" fmla="*/ 86 w 172"/>
              <a:gd name="T9" fmla="*/ 173 h 235"/>
              <a:gd name="T10" fmla="*/ 25 w 172"/>
              <a:gd name="T11" fmla="*/ 147 h 235"/>
              <a:gd name="T12" fmla="*/ 0 w 172"/>
              <a:gd name="T13" fmla="*/ 86 h 235"/>
              <a:gd name="T14" fmla="*/ 25 w 172"/>
              <a:gd name="T15" fmla="*/ 25 h 235"/>
              <a:gd name="T16" fmla="*/ 86 w 172"/>
              <a:gd name="T17" fmla="*/ 0 h 235"/>
              <a:gd name="T18" fmla="*/ 67 w 172"/>
              <a:gd name="T19" fmla="*/ 98 h 235"/>
              <a:gd name="T20" fmla="*/ 93 w 172"/>
              <a:gd name="T21" fmla="*/ 65 h 235"/>
              <a:gd name="T22" fmla="*/ 67 w 172"/>
              <a:gd name="T23" fmla="*/ 98 h 235"/>
              <a:gd name="T24" fmla="*/ 102 w 172"/>
              <a:gd name="T25" fmla="*/ 183 h 235"/>
              <a:gd name="T26" fmla="*/ 102 w 172"/>
              <a:gd name="T27" fmla="*/ 197 h 235"/>
              <a:gd name="T28" fmla="*/ 156 w 172"/>
              <a:gd name="T29" fmla="*/ 206 h 235"/>
              <a:gd name="T30" fmla="*/ 156 w 172"/>
              <a:gd name="T31" fmla="*/ 235 h 235"/>
              <a:gd name="T32" fmla="*/ 19 w 172"/>
              <a:gd name="T33" fmla="*/ 235 h 235"/>
              <a:gd name="T34" fmla="*/ 19 w 172"/>
              <a:gd name="T35" fmla="*/ 206 h 235"/>
              <a:gd name="T36" fmla="*/ 70 w 172"/>
              <a:gd name="T37" fmla="*/ 197 h 235"/>
              <a:gd name="T38" fmla="*/ 70 w 172"/>
              <a:gd name="T39" fmla="*/ 183 h 235"/>
              <a:gd name="T40" fmla="*/ 86 w 172"/>
              <a:gd name="T41" fmla="*/ 184 h 235"/>
              <a:gd name="T42" fmla="*/ 102 w 172"/>
              <a:gd name="T43" fmla="*/ 183 h 235"/>
              <a:gd name="T44" fmla="*/ 86 w 172"/>
              <a:gd name="T45" fmla="*/ 47 h 235"/>
              <a:gd name="T46" fmla="*/ 58 w 172"/>
              <a:gd name="T47" fmla="*/ 58 h 235"/>
              <a:gd name="T48" fmla="*/ 47 w 172"/>
              <a:gd name="T49" fmla="*/ 86 h 235"/>
              <a:gd name="T50" fmla="*/ 58 w 172"/>
              <a:gd name="T51" fmla="*/ 114 h 235"/>
              <a:gd name="T52" fmla="*/ 86 w 172"/>
              <a:gd name="T53" fmla="*/ 126 h 235"/>
              <a:gd name="T54" fmla="*/ 114 w 172"/>
              <a:gd name="T55" fmla="*/ 114 h 235"/>
              <a:gd name="T56" fmla="*/ 126 w 172"/>
              <a:gd name="T57" fmla="*/ 86 h 235"/>
              <a:gd name="T58" fmla="*/ 114 w 172"/>
              <a:gd name="T59" fmla="*/ 58 h 235"/>
              <a:gd name="T60" fmla="*/ 86 w 172"/>
              <a:gd name="T61" fmla="*/ 47 h 235"/>
              <a:gd name="T62" fmla="*/ 105 w 172"/>
              <a:gd name="T63" fmla="*/ 67 h 235"/>
              <a:gd name="T64" fmla="*/ 86 w 172"/>
              <a:gd name="T65" fmla="*/ 59 h 235"/>
              <a:gd name="T66" fmla="*/ 67 w 172"/>
              <a:gd name="T67" fmla="*/ 67 h 235"/>
              <a:gd name="T68" fmla="*/ 59 w 172"/>
              <a:gd name="T69" fmla="*/ 86 h 235"/>
              <a:gd name="T70" fmla="*/ 67 w 172"/>
              <a:gd name="T71" fmla="*/ 106 h 235"/>
              <a:gd name="T72" fmla="*/ 86 w 172"/>
              <a:gd name="T73" fmla="*/ 114 h 235"/>
              <a:gd name="T74" fmla="*/ 105 w 172"/>
              <a:gd name="T75" fmla="*/ 106 h 235"/>
              <a:gd name="T76" fmla="*/ 113 w 172"/>
              <a:gd name="T77" fmla="*/ 86 h 235"/>
              <a:gd name="T78" fmla="*/ 105 w 172"/>
              <a:gd name="T79" fmla="*/ 67 h 235"/>
              <a:gd name="T80" fmla="*/ 124 w 172"/>
              <a:gd name="T81" fmla="*/ 48 h 235"/>
              <a:gd name="T82" fmla="*/ 86 w 172"/>
              <a:gd name="T83" fmla="*/ 32 h 235"/>
              <a:gd name="T84" fmla="*/ 48 w 172"/>
              <a:gd name="T85" fmla="*/ 48 h 235"/>
              <a:gd name="T86" fmla="*/ 32 w 172"/>
              <a:gd name="T87" fmla="*/ 86 h 235"/>
              <a:gd name="T88" fmla="*/ 48 w 172"/>
              <a:gd name="T89" fmla="*/ 124 h 235"/>
              <a:gd name="T90" fmla="*/ 86 w 172"/>
              <a:gd name="T91" fmla="*/ 140 h 235"/>
              <a:gd name="T92" fmla="*/ 124 w 172"/>
              <a:gd name="T93" fmla="*/ 124 h 235"/>
              <a:gd name="T94" fmla="*/ 140 w 172"/>
              <a:gd name="T95" fmla="*/ 86 h 235"/>
              <a:gd name="T96" fmla="*/ 124 w 172"/>
              <a:gd name="T97" fmla="*/ 4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2" h="235">
                <a:moveTo>
                  <a:pt x="86" y="0"/>
                </a:moveTo>
                <a:cubicBezTo>
                  <a:pt x="110" y="0"/>
                  <a:pt x="132" y="10"/>
                  <a:pt x="147" y="25"/>
                </a:cubicBezTo>
                <a:cubicBezTo>
                  <a:pt x="163" y="41"/>
                  <a:pt x="172" y="62"/>
                  <a:pt x="172" y="86"/>
                </a:cubicBezTo>
                <a:cubicBezTo>
                  <a:pt x="172" y="110"/>
                  <a:pt x="163" y="132"/>
                  <a:pt x="147" y="147"/>
                </a:cubicBezTo>
                <a:cubicBezTo>
                  <a:pt x="132" y="163"/>
                  <a:pt x="110" y="173"/>
                  <a:pt x="86" y="173"/>
                </a:cubicBezTo>
                <a:cubicBezTo>
                  <a:pt x="62" y="173"/>
                  <a:pt x="41" y="163"/>
                  <a:pt x="25" y="147"/>
                </a:cubicBezTo>
                <a:cubicBezTo>
                  <a:pt x="9" y="132"/>
                  <a:pt x="0" y="110"/>
                  <a:pt x="0" y="86"/>
                </a:cubicBezTo>
                <a:cubicBezTo>
                  <a:pt x="0" y="62"/>
                  <a:pt x="9" y="41"/>
                  <a:pt x="25" y="25"/>
                </a:cubicBezTo>
                <a:cubicBezTo>
                  <a:pt x="41" y="10"/>
                  <a:pt x="62" y="0"/>
                  <a:pt x="86" y="0"/>
                </a:cubicBezTo>
                <a:close/>
                <a:moveTo>
                  <a:pt x="67" y="98"/>
                </a:moveTo>
                <a:cubicBezTo>
                  <a:pt x="72" y="84"/>
                  <a:pt x="78" y="74"/>
                  <a:pt x="93" y="65"/>
                </a:cubicBezTo>
                <a:cubicBezTo>
                  <a:pt x="77" y="61"/>
                  <a:pt x="59" y="78"/>
                  <a:pt x="67" y="98"/>
                </a:cubicBezTo>
                <a:close/>
                <a:moveTo>
                  <a:pt x="102" y="183"/>
                </a:moveTo>
                <a:cubicBezTo>
                  <a:pt x="102" y="197"/>
                  <a:pt x="102" y="197"/>
                  <a:pt x="102" y="197"/>
                </a:cubicBezTo>
                <a:cubicBezTo>
                  <a:pt x="156" y="206"/>
                  <a:pt x="156" y="206"/>
                  <a:pt x="156" y="206"/>
                </a:cubicBezTo>
                <a:cubicBezTo>
                  <a:pt x="156" y="235"/>
                  <a:pt x="156" y="235"/>
                  <a:pt x="156" y="235"/>
                </a:cubicBezTo>
                <a:cubicBezTo>
                  <a:pt x="19" y="235"/>
                  <a:pt x="19" y="235"/>
                  <a:pt x="19" y="235"/>
                </a:cubicBezTo>
                <a:cubicBezTo>
                  <a:pt x="19" y="206"/>
                  <a:pt x="19" y="206"/>
                  <a:pt x="19" y="206"/>
                </a:cubicBezTo>
                <a:cubicBezTo>
                  <a:pt x="70" y="197"/>
                  <a:pt x="70" y="197"/>
                  <a:pt x="70" y="197"/>
                </a:cubicBezTo>
                <a:cubicBezTo>
                  <a:pt x="70" y="183"/>
                  <a:pt x="70" y="183"/>
                  <a:pt x="70" y="183"/>
                </a:cubicBezTo>
                <a:cubicBezTo>
                  <a:pt x="75" y="184"/>
                  <a:pt x="81" y="184"/>
                  <a:pt x="86" y="184"/>
                </a:cubicBezTo>
                <a:cubicBezTo>
                  <a:pt x="91" y="184"/>
                  <a:pt x="97" y="184"/>
                  <a:pt x="102" y="183"/>
                </a:cubicBezTo>
                <a:close/>
                <a:moveTo>
                  <a:pt x="86" y="47"/>
                </a:moveTo>
                <a:cubicBezTo>
                  <a:pt x="75" y="47"/>
                  <a:pt x="65" y="51"/>
                  <a:pt x="58" y="58"/>
                </a:cubicBezTo>
                <a:cubicBezTo>
                  <a:pt x="51" y="66"/>
                  <a:pt x="47" y="75"/>
                  <a:pt x="47" y="86"/>
                </a:cubicBezTo>
                <a:cubicBezTo>
                  <a:pt x="47" y="97"/>
                  <a:pt x="51" y="107"/>
                  <a:pt x="58" y="114"/>
                </a:cubicBezTo>
                <a:cubicBezTo>
                  <a:pt x="65" y="121"/>
                  <a:pt x="75" y="126"/>
                  <a:pt x="86" y="126"/>
                </a:cubicBezTo>
                <a:cubicBezTo>
                  <a:pt x="97" y="126"/>
                  <a:pt x="107" y="121"/>
                  <a:pt x="114" y="114"/>
                </a:cubicBezTo>
                <a:cubicBezTo>
                  <a:pt x="121" y="107"/>
                  <a:pt x="126" y="97"/>
                  <a:pt x="126" y="86"/>
                </a:cubicBezTo>
                <a:cubicBezTo>
                  <a:pt x="126" y="75"/>
                  <a:pt x="121" y="66"/>
                  <a:pt x="114" y="58"/>
                </a:cubicBezTo>
                <a:cubicBezTo>
                  <a:pt x="107" y="51"/>
                  <a:pt x="97" y="47"/>
                  <a:pt x="86" y="47"/>
                </a:cubicBezTo>
                <a:close/>
                <a:moveTo>
                  <a:pt x="105" y="67"/>
                </a:moveTo>
                <a:cubicBezTo>
                  <a:pt x="100" y="62"/>
                  <a:pt x="94" y="59"/>
                  <a:pt x="86" y="59"/>
                </a:cubicBezTo>
                <a:cubicBezTo>
                  <a:pt x="78" y="59"/>
                  <a:pt x="72" y="62"/>
                  <a:pt x="67" y="67"/>
                </a:cubicBezTo>
                <a:cubicBezTo>
                  <a:pt x="62" y="72"/>
                  <a:pt x="59" y="79"/>
                  <a:pt x="59" y="86"/>
                </a:cubicBezTo>
                <a:cubicBezTo>
                  <a:pt x="59" y="94"/>
                  <a:pt x="62" y="101"/>
                  <a:pt x="67" y="106"/>
                </a:cubicBezTo>
                <a:cubicBezTo>
                  <a:pt x="72" y="111"/>
                  <a:pt x="78" y="114"/>
                  <a:pt x="86" y="114"/>
                </a:cubicBezTo>
                <a:cubicBezTo>
                  <a:pt x="94" y="114"/>
                  <a:pt x="100" y="111"/>
                  <a:pt x="105" y="106"/>
                </a:cubicBezTo>
                <a:cubicBezTo>
                  <a:pt x="110" y="101"/>
                  <a:pt x="113" y="94"/>
                  <a:pt x="113" y="86"/>
                </a:cubicBezTo>
                <a:cubicBezTo>
                  <a:pt x="113" y="79"/>
                  <a:pt x="110" y="72"/>
                  <a:pt x="105" y="67"/>
                </a:cubicBezTo>
                <a:close/>
                <a:moveTo>
                  <a:pt x="124" y="48"/>
                </a:moveTo>
                <a:cubicBezTo>
                  <a:pt x="114" y="38"/>
                  <a:pt x="101" y="32"/>
                  <a:pt x="86" y="32"/>
                </a:cubicBezTo>
                <a:cubicBezTo>
                  <a:pt x="71" y="32"/>
                  <a:pt x="58" y="38"/>
                  <a:pt x="48" y="48"/>
                </a:cubicBezTo>
                <a:cubicBezTo>
                  <a:pt x="38" y="58"/>
                  <a:pt x="32" y="71"/>
                  <a:pt x="32" y="86"/>
                </a:cubicBezTo>
                <a:cubicBezTo>
                  <a:pt x="32" y="101"/>
                  <a:pt x="38" y="115"/>
                  <a:pt x="48" y="124"/>
                </a:cubicBezTo>
                <a:cubicBezTo>
                  <a:pt x="58" y="134"/>
                  <a:pt x="71" y="140"/>
                  <a:pt x="86" y="140"/>
                </a:cubicBezTo>
                <a:cubicBezTo>
                  <a:pt x="101" y="140"/>
                  <a:pt x="114" y="134"/>
                  <a:pt x="124" y="124"/>
                </a:cubicBezTo>
                <a:cubicBezTo>
                  <a:pt x="134" y="115"/>
                  <a:pt x="140" y="101"/>
                  <a:pt x="140" y="86"/>
                </a:cubicBezTo>
                <a:cubicBezTo>
                  <a:pt x="140" y="71"/>
                  <a:pt x="134" y="58"/>
                  <a:pt x="124" y="4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91458" tIns="45729" rIns="91458" bIns="45729"/>
          <a:lstStyle/>
          <a:p>
            <a:endParaRPr lang="zh-CN" altLang="en-US"/>
          </a:p>
        </p:txBody>
      </p:sp>
      <p:grpSp>
        <p:nvGrpSpPr>
          <p:cNvPr id="43088" name="组合 87"/>
          <p:cNvGrpSpPr/>
          <p:nvPr/>
        </p:nvGrpSpPr>
        <p:grpSpPr bwMode="auto">
          <a:xfrm>
            <a:off x="2483281" y="3661906"/>
            <a:ext cx="211175" cy="252491"/>
            <a:chOff x="0" y="0"/>
            <a:chExt cx="302644" cy="360000"/>
          </a:xfrm>
        </p:grpSpPr>
        <p:sp>
          <p:nvSpPr>
            <p:cNvPr id="43089" name="Freeform 31"/>
            <p:cNvSpPr>
              <a:spLocks noEditPoints="1"/>
            </p:cNvSpPr>
            <p:nvPr/>
          </p:nvSpPr>
          <p:spPr bwMode="auto">
            <a:xfrm>
              <a:off x="0" y="129356"/>
              <a:ext cx="134237" cy="230644"/>
            </a:xfrm>
            <a:custGeom>
              <a:avLst/>
              <a:gdLst>
                <a:gd name="T0" fmla="*/ 8 w 93"/>
                <a:gd name="T1" fmla="*/ 0 h 160"/>
                <a:gd name="T2" fmla="*/ 85 w 93"/>
                <a:gd name="T3" fmla="*/ 0 h 160"/>
                <a:gd name="T4" fmla="*/ 93 w 93"/>
                <a:gd name="T5" fmla="*/ 0 h 160"/>
                <a:gd name="T6" fmla="*/ 93 w 93"/>
                <a:gd name="T7" fmla="*/ 8 h 160"/>
                <a:gd name="T8" fmla="*/ 93 w 93"/>
                <a:gd name="T9" fmla="*/ 136 h 160"/>
                <a:gd name="T10" fmla="*/ 93 w 93"/>
                <a:gd name="T11" fmla="*/ 142 h 160"/>
                <a:gd name="T12" fmla="*/ 88 w 93"/>
                <a:gd name="T13" fmla="*/ 144 h 160"/>
                <a:gd name="T14" fmla="*/ 4 w 93"/>
                <a:gd name="T15" fmla="*/ 144 h 160"/>
                <a:gd name="T16" fmla="*/ 0 w 93"/>
                <a:gd name="T17" fmla="*/ 141 h 160"/>
                <a:gd name="T18" fmla="*/ 0 w 93"/>
                <a:gd name="T19" fmla="*/ 136 h 160"/>
                <a:gd name="T20" fmla="*/ 0 w 93"/>
                <a:gd name="T21" fmla="*/ 8 h 160"/>
                <a:gd name="T22" fmla="*/ 0 w 93"/>
                <a:gd name="T23" fmla="*/ 0 h 160"/>
                <a:gd name="T24" fmla="*/ 8 w 93"/>
                <a:gd name="T25" fmla="*/ 0 h 160"/>
                <a:gd name="T26" fmla="*/ 76 w 93"/>
                <a:gd name="T27" fmla="*/ 17 h 160"/>
                <a:gd name="T28" fmla="*/ 17 w 93"/>
                <a:gd name="T29" fmla="*/ 17 h 160"/>
                <a:gd name="T30" fmla="*/ 17 w 93"/>
                <a:gd name="T31" fmla="*/ 131 h 160"/>
                <a:gd name="T32" fmla="*/ 76 w 93"/>
                <a:gd name="T33" fmla="*/ 131 h 160"/>
                <a:gd name="T34" fmla="*/ 76 w 93"/>
                <a:gd name="T35" fmla="*/ 1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 h="160">
                  <a:moveTo>
                    <a:pt x="8" y="0"/>
                  </a:moveTo>
                  <a:cubicBezTo>
                    <a:pt x="85" y="0"/>
                    <a:pt x="85" y="0"/>
                    <a:pt x="85" y="0"/>
                  </a:cubicBezTo>
                  <a:cubicBezTo>
                    <a:pt x="93" y="0"/>
                    <a:pt x="93" y="0"/>
                    <a:pt x="93" y="0"/>
                  </a:cubicBezTo>
                  <a:cubicBezTo>
                    <a:pt x="93" y="8"/>
                    <a:pt x="93" y="8"/>
                    <a:pt x="93" y="8"/>
                  </a:cubicBezTo>
                  <a:cubicBezTo>
                    <a:pt x="93" y="136"/>
                    <a:pt x="93" y="136"/>
                    <a:pt x="93" y="136"/>
                  </a:cubicBezTo>
                  <a:cubicBezTo>
                    <a:pt x="93" y="142"/>
                    <a:pt x="93" y="142"/>
                    <a:pt x="93" y="142"/>
                  </a:cubicBezTo>
                  <a:cubicBezTo>
                    <a:pt x="88" y="144"/>
                    <a:pt x="88" y="144"/>
                    <a:pt x="88" y="144"/>
                  </a:cubicBezTo>
                  <a:cubicBezTo>
                    <a:pt x="60" y="158"/>
                    <a:pt x="32" y="160"/>
                    <a:pt x="4" y="144"/>
                  </a:cubicBezTo>
                  <a:cubicBezTo>
                    <a:pt x="0" y="141"/>
                    <a:pt x="0" y="141"/>
                    <a:pt x="0" y="141"/>
                  </a:cubicBezTo>
                  <a:cubicBezTo>
                    <a:pt x="0" y="136"/>
                    <a:pt x="0" y="136"/>
                    <a:pt x="0" y="136"/>
                  </a:cubicBezTo>
                  <a:cubicBezTo>
                    <a:pt x="0" y="8"/>
                    <a:pt x="0" y="8"/>
                    <a:pt x="0" y="8"/>
                  </a:cubicBezTo>
                  <a:cubicBezTo>
                    <a:pt x="0" y="0"/>
                    <a:pt x="0" y="0"/>
                    <a:pt x="0" y="0"/>
                  </a:cubicBezTo>
                  <a:cubicBezTo>
                    <a:pt x="8" y="0"/>
                    <a:pt x="8" y="0"/>
                    <a:pt x="8" y="0"/>
                  </a:cubicBezTo>
                  <a:close/>
                  <a:moveTo>
                    <a:pt x="76" y="17"/>
                  </a:moveTo>
                  <a:cubicBezTo>
                    <a:pt x="17" y="17"/>
                    <a:pt x="17" y="17"/>
                    <a:pt x="17" y="17"/>
                  </a:cubicBezTo>
                  <a:cubicBezTo>
                    <a:pt x="17" y="131"/>
                    <a:pt x="17" y="131"/>
                    <a:pt x="17" y="131"/>
                  </a:cubicBezTo>
                  <a:cubicBezTo>
                    <a:pt x="36" y="141"/>
                    <a:pt x="56" y="139"/>
                    <a:pt x="76" y="131"/>
                  </a:cubicBezTo>
                  <a:lnTo>
                    <a:pt x="76" y="1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90" name="Freeform 32"/>
            <p:cNvSpPr>
              <a:spLocks noEditPoints="1"/>
            </p:cNvSpPr>
            <p:nvPr/>
          </p:nvSpPr>
          <p:spPr bwMode="auto">
            <a:xfrm>
              <a:off x="24407" y="56136"/>
              <a:ext cx="82373" cy="84814"/>
            </a:xfrm>
            <a:custGeom>
              <a:avLst/>
              <a:gdLst>
                <a:gd name="T0" fmla="*/ 0 w 135"/>
                <a:gd name="T1" fmla="*/ 139 h 139"/>
                <a:gd name="T2" fmla="*/ 135 w 135"/>
                <a:gd name="T3" fmla="*/ 139 h 139"/>
                <a:gd name="T4" fmla="*/ 135 w 135"/>
                <a:gd name="T5" fmla="*/ 0 h 139"/>
                <a:gd name="T6" fmla="*/ 0 w 135"/>
                <a:gd name="T7" fmla="*/ 0 h 139"/>
                <a:gd name="T8" fmla="*/ 0 w 135"/>
                <a:gd name="T9" fmla="*/ 139 h 139"/>
                <a:gd name="T10" fmla="*/ 0 w 135"/>
                <a:gd name="T11" fmla="*/ 139 h 139"/>
                <a:gd name="T12" fmla="*/ 22 w 135"/>
                <a:gd name="T13" fmla="*/ 57 h 139"/>
                <a:gd name="T14" fmla="*/ 55 w 135"/>
                <a:gd name="T15" fmla="*/ 57 h 139"/>
                <a:gd name="T16" fmla="*/ 55 w 135"/>
                <a:gd name="T17" fmla="*/ 71 h 139"/>
                <a:gd name="T18" fmla="*/ 22 w 135"/>
                <a:gd name="T19" fmla="*/ 71 h 139"/>
                <a:gd name="T20" fmla="*/ 22 w 135"/>
                <a:gd name="T21" fmla="*/ 57 h 139"/>
                <a:gd name="T22" fmla="*/ 22 w 135"/>
                <a:gd name="T23" fmla="*/ 57 h 139"/>
                <a:gd name="T24" fmla="*/ 81 w 135"/>
                <a:gd name="T25" fmla="*/ 57 h 139"/>
                <a:gd name="T26" fmla="*/ 114 w 135"/>
                <a:gd name="T27" fmla="*/ 57 h 139"/>
                <a:gd name="T28" fmla="*/ 114 w 135"/>
                <a:gd name="T29" fmla="*/ 71 h 139"/>
                <a:gd name="T30" fmla="*/ 81 w 135"/>
                <a:gd name="T31" fmla="*/ 71 h 139"/>
                <a:gd name="T32" fmla="*/ 81 w 135"/>
                <a:gd name="T33" fmla="*/ 5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5" h="139">
                  <a:moveTo>
                    <a:pt x="0" y="139"/>
                  </a:moveTo>
                  <a:lnTo>
                    <a:pt x="135" y="139"/>
                  </a:lnTo>
                  <a:lnTo>
                    <a:pt x="135" y="0"/>
                  </a:lnTo>
                  <a:lnTo>
                    <a:pt x="0" y="0"/>
                  </a:lnTo>
                  <a:lnTo>
                    <a:pt x="0" y="139"/>
                  </a:lnTo>
                  <a:close/>
                  <a:moveTo>
                    <a:pt x="22" y="57"/>
                  </a:moveTo>
                  <a:lnTo>
                    <a:pt x="55" y="57"/>
                  </a:lnTo>
                  <a:lnTo>
                    <a:pt x="55" y="71"/>
                  </a:lnTo>
                  <a:lnTo>
                    <a:pt x="22" y="71"/>
                  </a:lnTo>
                  <a:lnTo>
                    <a:pt x="22" y="57"/>
                  </a:lnTo>
                  <a:close/>
                  <a:moveTo>
                    <a:pt x="81" y="57"/>
                  </a:moveTo>
                  <a:lnTo>
                    <a:pt x="114" y="57"/>
                  </a:lnTo>
                  <a:lnTo>
                    <a:pt x="114" y="71"/>
                  </a:lnTo>
                  <a:lnTo>
                    <a:pt x="81" y="71"/>
                  </a:lnTo>
                  <a:lnTo>
                    <a:pt x="81" y="5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91" name="Freeform 33"/>
            <p:cNvSpPr>
              <a:spLocks noEditPoints="1"/>
            </p:cNvSpPr>
            <p:nvPr/>
          </p:nvSpPr>
          <p:spPr bwMode="auto">
            <a:xfrm>
              <a:off x="167186" y="129356"/>
              <a:ext cx="135458" cy="230644"/>
            </a:xfrm>
            <a:custGeom>
              <a:avLst/>
              <a:gdLst>
                <a:gd name="T0" fmla="*/ 9 w 94"/>
                <a:gd name="T1" fmla="*/ 0 h 160"/>
                <a:gd name="T2" fmla="*/ 85 w 94"/>
                <a:gd name="T3" fmla="*/ 0 h 160"/>
                <a:gd name="T4" fmla="*/ 94 w 94"/>
                <a:gd name="T5" fmla="*/ 0 h 160"/>
                <a:gd name="T6" fmla="*/ 94 w 94"/>
                <a:gd name="T7" fmla="*/ 8 h 160"/>
                <a:gd name="T8" fmla="*/ 94 w 94"/>
                <a:gd name="T9" fmla="*/ 136 h 160"/>
                <a:gd name="T10" fmla="*/ 94 w 94"/>
                <a:gd name="T11" fmla="*/ 142 h 160"/>
                <a:gd name="T12" fmla="*/ 89 w 94"/>
                <a:gd name="T13" fmla="*/ 144 h 160"/>
                <a:gd name="T14" fmla="*/ 4 w 94"/>
                <a:gd name="T15" fmla="*/ 144 h 160"/>
                <a:gd name="T16" fmla="*/ 0 w 94"/>
                <a:gd name="T17" fmla="*/ 141 h 160"/>
                <a:gd name="T18" fmla="*/ 0 w 94"/>
                <a:gd name="T19" fmla="*/ 136 h 160"/>
                <a:gd name="T20" fmla="*/ 0 w 94"/>
                <a:gd name="T21" fmla="*/ 8 h 160"/>
                <a:gd name="T22" fmla="*/ 0 w 94"/>
                <a:gd name="T23" fmla="*/ 0 h 160"/>
                <a:gd name="T24" fmla="*/ 9 w 94"/>
                <a:gd name="T25" fmla="*/ 0 h 160"/>
                <a:gd name="T26" fmla="*/ 76 w 94"/>
                <a:gd name="T27" fmla="*/ 17 h 160"/>
                <a:gd name="T28" fmla="*/ 17 w 94"/>
                <a:gd name="T29" fmla="*/ 17 h 160"/>
                <a:gd name="T30" fmla="*/ 17 w 94"/>
                <a:gd name="T31" fmla="*/ 131 h 160"/>
                <a:gd name="T32" fmla="*/ 76 w 94"/>
                <a:gd name="T33" fmla="*/ 131 h 160"/>
                <a:gd name="T34" fmla="*/ 76 w 94"/>
                <a:gd name="T35" fmla="*/ 1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160">
                  <a:moveTo>
                    <a:pt x="9" y="0"/>
                  </a:moveTo>
                  <a:cubicBezTo>
                    <a:pt x="85" y="0"/>
                    <a:pt x="85" y="0"/>
                    <a:pt x="85" y="0"/>
                  </a:cubicBezTo>
                  <a:cubicBezTo>
                    <a:pt x="94" y="0"/>
                    <a:pt x="94" y="0"/>
                    <a:pt x="94" y="0"/>
                  </a:cubicBezTo>
                  <a:cubicBezTo>
                    <a:pt x="94" y="8"/>
                    <a:pt x="94" y="8"/>
                    <a:pt x="94" y="8"/>
                  </a:cubicBezTo>
                  <a:cubicBezTo>
                    <a:pt x="94" y="136"/>
                    <a:pt x="94" y="136"/>
                    <a:pt x="94" y="136"/>
                  </a:cubicBezTo>
                  <a:cubicBezTo>
                    <a:pt x="94" y="142"/>
                    <a:pt x="94" y="142"/>
                    <a:pt x="94" y="142"/>
                  </a:cubicBezTo>
                  <a:cubicBezTo>
                    <a:pt x="89" y="144"/>
                    <a:pt x="89" y="144"/>
                    <a:pt x="89" y="144"/>
                  </a:cubicBezTo>
                  <a:cubicBezTo>
                    <a:pt x="61" y="158"/>
                    <a:pt x="33" y="160"/>
                    <a:pt x="4" y="144"/>
                  </a:cubicBezTo>
                  <a:cubicBezTo>
                    <a:pt x="0" y="141"/>
                    <a:pt x="0" y="141"/>
                    <a:pt x="0" y="141"/>
                  </a:cubicBezTo>
                  <a:cubicBezTo>
                    <a:pt x="0" y="136"/>
                    <a:pt x="0" y="136"/>
                    <a:pt x="0" y="136"/>
                  </a:cubicBezTo>
                  <a:cubicBezTo>
                    <a:pt x="0" y="8"/>
                    <a:pt x="0" y="8"/>
                    <a:pt x="0" y="8"/>
                  </a:cubicBezTo>
                  <a:cubicBezTo>
                    <a:pt x="0" y="0"/>
                    <a:pt x="0" y="0"/>
                    <a:pt x="0" y="0"/>
                  </a:cubicBezTo>
                  <a:cubicBezTo>
                    <a:pt x="9" y="0"/>
                    <a:pt x="9" y="0"/>
                    <a:pt x="9" y="0"/>
                  </a:cubicBezTo>
                  <a:close/>
                  <a:moveTo>
                    <a:pt x="76" y="17"/>
                  </a:moveTo>
                  <a:cubicBezTo>
                    <a:pt x="17" y="17"/>
                    <a:pt x="17" y="17"/>
                    <a:pt x="17" y="17"/>
                  </a:cubicBezTo>
                  <a:cubicBezTo>
                    <a:pt x="17" y="131"/>
                    <a:pt x="17" y="131"/>
                    <a:pt x="17" y="131"/>
                  </a:cubicBezTo>
                  <a:cubicBezTo>
                    <a:pt x="37" y="141"/>
                    <a:pt x="57" y="139"/>
                    <a:pt x="76" y="131"/>
                  </a:cubicBezTo>
                  <a:lnTo>
                    <a:pt x="76" y="1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092" name="Freeform 34"/>
            <p:cNvSpPr>
              <a:spLocks noEditPoints="1"/>
            </p:cNvSpPr>
            <p:nvPr/>
          </p:nvSpPr>
          <p:spPr bwMode="auto">
            <a:xfrm>
              <a:off x="167186" y="0"/>
              <a:ext cx="135458" cy="120813"/>
            </a:xfrm>
            <a:custGeom>
              <a:avLst/>
              <a:gdLst>
                <a:gd name="T0" fmla="*/ 85 w 94"/>
                <a:gd name="T1" fmla="*/ 84 h 84"/>
                <a:gd name="T2" fmla="*/ 9 w 94"/>
                <a:gd name="T3" fmla="*/ 84 h 84"/>
                <a:gd name="T4" fmla="*/ 0 w 94"/>
                <a:gd name="T5" fmla="*/ 84 h 84"/>
                <a:gd name="T6" fmla="*/ 0 w 94"/>
                <a:gd name="T7" fmla="*/ 76 h 84"/>
                <a:gd name="T8" fmla="*/ 0 w 94"/>
                <a:gd name="T9" fmla="*/ 24 h 84"/>
                <a:gd name="T10" fmla="*/ 0 w 94"/>
                <a:gd name="T11" fmla="*/ 19 h 84"/>
                <a:gd name="T12" fmla="*/ 5 w 94"/>
                <a:gd name="T13" fmla="*/ 17 h 84"/>
                <a:gd name="T14" fmla="*/ 89 w 94"/>
                <a:gd name="T15" fmla="*/ 17 h 84"/>
                <a:gd name="T16" fmla="*/ 94 w 94"/>
                <a:gd name="T17" fmla="*/ 19 h 84"/>
                <a:gd name="T18" fmla="*/ 94 w 94"/>
                <a:gd name="T19" fmla="*/ 24 h 84"/>
                <a:gd name="T20" fmla="*/ 94 w 94"/>
                <a:gd name="T21" fmla="*/ 76 h 84"/>
                <a:gd name="T22" fmla="*/ 94 w 94"/>
                <a:gd name="T23" fmla="*/ 84 h 84"/>
                <a:gd name="T24" fmla="*/ 85 w 94"/>
                <a:gd name="T25" fmla="*/ 84 h 84"/>
                <a:gd name="T26" fmla="*/ 17 w 94"/>
                <a:gd name="T27" fmla="*/ 67 h 84"/>
                <a:gd name="T28" fmla="*/ 76 w 94"/>
                <a:gd name="T29" fmla="*/ 67 h 84"/>
                <a:gd name="T30" fmla="*/ 76 w 94"/>
                <a:gd name="T31" fmla="*/ 29 h 84"/>
                <a:gd name="T32" fmla="*/ 17 w 94"/>
                <a:gd name="T33" fmla="*/ 30 h 84"/>
                <a:gd name="T34" fmla="*/ 17 w 94"/>
                <a:gd name="T35" fmla="*/ 6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84">
                  <a:moveTo>
                    <a:pt x="85" y="84"/>
                  </a:moveTo>
                  <a:cubicBezTo>
                    <a:pt x="9" y="84"/>
                    <a:pt x="9" y="84"/>
                    <a:pt x="9" y="84"/>
                  </a:cubicBezTo>
                  <a:cubicBezTo>
                    <a:pt x="0" y="84"/>
                    <a:pt x="0" y="84"/>
                    <a:pt x="0" y="84"/>
                  </a:cubicBezTo>
                  <a:cubicBezTo>
                    <a:pt x="0" y="76"/>
                    <a:pt x="0" y="76"/>
                    <a:pt x="0" y="76"/>
                  </a:cubicBezTo>
                  <a:cubicBezTo>
                    <a:pt x="0" y="24"/>
                    <a:pt x="0" y="24"/>
                    <a:pt x="0" y="24"/>
                  </a:cubicBezTo>
                  <a:cubicBezTo>
                    <a:pt x="0" y="19"/>
                    <a:pt x="0" y="19"/>
                    <a:pt x="0" y="19"/>
                  </a:cubicBezTo>
                  <a:cubicBezTo>
                    <a:pt x="5" y="17"/>
                    <a:pt x="5" y="17"/>
                    <a:pt x="5" y="17"/>
                  </a:cubicBezTo>
                  <a:cubicBezTo>
                    <a:pt x="33" y="3"/>
                    <a:pt x="61" y="0"/>
                    <a:pt x="89" y="17"/>
                  </a:cubicBezTo>
                  <a:cubicBezTo>
                    <a:pt x="94" y="19"/>
                    <a:pt x="94" y="19"/>
                    <a:pt x="94" y="19"/>
                  </a:cubicBezTo>
                  <a:cubicBezTo>
                    <a:pt x="94" y="24"/>
                    <a:pt x="94" y="24"/>
                    <a:pt x="94" y="24"/>
                  </a:cubicBezTo>
                  <a:cubicBezTo>
                    <a:pt x="94" y="76"/>
                    <a:pt x="94" y="76"/>
                    <a:pt x="94" y="76"/>
                  </a:cubicBezTo>
                  <a:cubicBezTo>
                    <a:pt x="94" y="84"/>
                    <a:pt x="94" y="84"/>
                    <a:pt x="94" y="84"/>
                  </a:cubicBezTo>
                  <a:cubicBezTo>
                    <a:pt x="85" y="84"/>
                    <a:pt x="85" y="84"/>
                    <a:pt x="85" y="84"/>
                  </a:cubicBezTo>
                  <a:close/>
                  <a:moveTo>
                    <a:pt x="17" y="67"/>
                  </a:moveTo>
                  <a:cubicBezTo>
                    <a:pt x="76" y="67"/>
                    <a:pt x="76" y="67"/>
                    <a:pt x="76" y="67"/>
                  </a:cubicBezTo>
                  <a:cubicBezTo>
                    <a:pt x="76" y="29"/>
                    <a:pt x="76" y="29"/>
                    <a:pt x="76" y="29"/>
                  </a:cubicBezTo>
                  <a:cubicBezTo>
                    <a:pt x="57" y="20"/>
                    <a:pt x="37" y="21"/>
                    <a:pt x="17" y="30"/>
                  </a:cubicBezTo>
                  <a:lnTo>
                    <a:pt x="17" y="6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43093" name="Freeform 21"/>
          <p:cNvSpPr>
            <a:spLocks noChangeAspect="1" noEditPoints="1"/>
          </p:cNvSpPr>
          <p:nvPr/>
        </p:nvSpPr>
        <p:spPr bwMode="auto">
          <a:xfrm>
            <a:off x="2464228" y="4193883"/>
            <a:ext cx="258808" cy="250902"/>
          </a:xfrm>
          <a:custGeom>
            <a:avLst/>
            <a:gdLst>
              <a:gd name="T0" fmla="*/ 36 w 219"/>
              <a:gd name="T1" fmla="*/ 0 h 213"/>
              <a:gd name="T2" fmla="*/ 183 w 219"/>
              <a:gd name="T3" fmla="*/ 0 h 213"/>
              <a:gd name="T4" fmla="*/ 219 w 219"/>
              <a:gd name="T5" fmla="*/ 36 h 213"/>
              <a:gd name="T6" fmla="*/ 219 w 219"/>
              <a:gd name="T7" fmla="*/ 126 h 213"/>
              <a:gd name="T8" fmla="*/ 164 w 219"/>
              <a:gd name="T9" fmla="*/ 126 h 213"/>
              <a:gd name="T10" fmla="*/ 164 w 219"/>
              <a:gd name="T11" fmla="*/ 104 h 213"/>
              <a:gd name="T12" fmla="*/ 105 w 219"/>
              <a:gd name="T13" fmla="*/ 152 h 213"/>
              <a:gd name="T14" fmla="*/ 164 w 219"/>
              <a:gd name="T15" fmla="*/ 200 h 213"/>
              <a:gd name="T16" fmla="*/ 164 w 219"/>
              <a:gd name="T17" fmla="*/ 179 h 213"/>
              <a:gd name="T18" fmla="*/ 219 w 219"/>
              <a:gd name="T19" fmla="*/ 179 h 213"/>
              <a:gd name="T20" fmla="*/ 183 w 219"/>
              <a:gd name="T21" fmla="*/ 213 h 213"/>
              <a:gd name="T22" fmla="*/ 36 w 219"/>
              <a:gd name="T23" fmla="*/ 213 h 213"/>
              <a:gd name="T24" fmla="*/ 0 w 219"/>
              <a:gd name="T25" fmla="*/ 176 h 213"/>
              <a:gd name="T26" fmla="*/ 0 w 219"/>
              <a:gd name="T27" fmla="*/ 36 h 213"/>
              <a:gd name="T28" fmla="*/ 36 w 219"/>
              <a:gd name="T29" fmla="*/ 0 h 213"/>
              <a:gd name="T30" fmla="*/ 172 w 219"/>
              <a:gd name="T31" fmla="*/ 19 h 213"/>
              <a:gd name="T32" fmla="*/ 46 w 219"/>
              <a:gd name="T33" fmla="*/ 19 h 213"/>
              <a:gd name="T34" fmla="*/ 46 w 219"/>
              <a:gd name="T35" fmla="*/ 86 h 213"/>
              <a:gd name="T36" fmla="*/ 172 w 219"/>
              <a:gd name="T37" fmla="*/ 86 h 213"/>
              <a:gd name="T38" fmla="*/ 172 w 219"/>
              <a:gd name="T39" fmla="*/ 19 h 213"/>
              <a:gd name="T40" fmla="*/ 93 w 219"/>
              <a:gd name="T41" fmla="*/ 30 h 213"/>
              <a:gd name="T42" fmla="*/ 65 w 219"/>
              <a:gd name="T43" fmla="*/ 30 h 213"/>
              <a:gd name="T44" fmla="*/ 65 w 219"/>
              <a:gd name="T45" fmla="*/ 72 h 213"/>
              <a:gd name="T46" fmla="*/ 93 w 219"/>
              <a:gd name="T47" fmla="*/ 72 h 213"/>
              <a:gd name="T48" fmla="*/ 93 w 219"/>
              <a:gd name="T49" fmla="*/ 30 h 213"/>
              <a:gd name="T50" fmla="*/ 22 w 219"/>
              <a:gd name="T51" fmla="*/ 168 h 213"/>
              <a:gd name="T52" fmla="*/ 22 w 219"/>
              <a:gd name="T53" fmla="*/ 191 h 213"/>
              <a:gd name="T54" fmla="*/ 43 w 219"/>
              <a:gd name="T55" fmla="*/ 191 h 213"/>
              <a:gd name="T56" fmla="*/ 43 w 219"/>
              <a:gd name="T57" fmla="*/ 168 h 213"/>
              <a:gd name="T58" fmla="*/ 22 w 219"/>
              <a:gd name="T59" fmla="*/ 16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9" h="213">
                <a:moveTo>
                  <a:pt x="36" y="0"/>
                </a:moveTo>
                <a:cubicBezTo>
                  <a:pt x="183" y="0"/>
                  <a:pt x="183" y="0"/>
                  <a:pt x="183" y="0"/>
                </a:cubicBezTo>
                <a:cubicBezTo>
                  <a:pt x="219" y="36"/>
                  <a:pt x="219" y="36"/>
                  <a:pt x="219" y="36"/>
                </a:cubicBezTo>
                <a:cubicBezTo>
                  <a:pt x="219" y="126"/>
                  <a:pt x="219" y="126"/>
                  <a:pt x="219" y="126"/>
                </a:cubicBezTo>
                <a:cubicBezTo>
                  <a:pt x="164" y="126"/>
                  <a:pt x="164" y="126"/>
                  <a:pt x="164" y="126"/>
                </a:cubicBezTo>
                <a:cubicBezTo>
                  <a:pt x="164" y="104"/>
                  <a:pt x="164" y="104"/>
                  <a:pt x="164" y="104"/>
                </a:cubicBezTo>
                <a:cubicBezTo>
                  <a:pt x="105" y="152"/>
                  <a:pt x="105" y="152"/>
                  <a:pt x="105" y="152"/>
                </a:cubicBezTo>
                <a:cubicBezTo>
                  <a:pt x="164" y="200"/>
                  <a:pt x="164" y="200"/>
                  <a:pt x="164" y="200"/>
                </a:cubicBezTo>
                <a:cubicBezTo>
                  <a:pt x="164" y="179"/>
                  <a:pt x="164" y="179"/>
                  <a:pt x="164" y="179"/>
                </a:cubicBezTo>
                <a:cubicBezTo>
                  <a:pt x="219" y="179"/>
                  <a:pt x="219" y="179"/>
                  <a:pt x="219" y="179"/>
                </a:cubicBezTo>
                <a:cubicBezTo>
                  <a:pt x="217" y="201"/>
                  <a:pt x="201" y="213"/>
                  <a:pt x="183" y="213"/>
                </a:cubicBezTo>
                <a:cubicBezTo>
                  <a:pt x="36" y="213"/>
                  <a:pt x="36" y="213"/>
                  <a:pt x="36" y="213"/>
                </a:cubicBezTo>
                <a:cubicBezTo>
                  <a:pt x="16" y="213"/>
                  <a:pt x="0" y="196"/>
                  <a:pt x="0" y="176"/>
                </a:cubicBezTo>
                <a:cubicBezTo>
                  <a:pt x="0" y="36"/>
                  <a:pt x="0" y="36"/>
                  <a:pt x="0" y="36"/>
                </a:cubicBezTo>
                <a:cubicBezTo>
                  <a:pt x="0" y="16"/>
                  <a:pt x="16" y="0"/>
                  <a:pt x="36" y="0"/>
                </a:cubicBezTo>
                <a:close/>
                <a:moveTo>
                  <a:pt x="172" y="19"/>
                </a:moveTo>
                <a:cubicBezTo>
                  <a:pt x="46" y="19"/>
                  <a:pt x="46" y="19"/>
                  <a:pt x="46" y="19"/>
                </a:cubicBezTo>
                <a:cubicBezTo>
                  <a:pt x="46" y="86"/>
                  <a:pt x="46" y="86"/>
                  <a:pt x="46" y="86"/>
                </a:cubicBezTo>
                <a:cubicBezTo>
                  <a:pt x="172" y="86"/>
                  <a:pt x="172" y="86"/>
                  <a:pt x="172" y="86"/>
                </a:cubicBezTo>
                <a:cubicBezTo>
                  <a:pt x="172" y="19"/>
                  <a:pt x="172" y="19"/>
                  <a:pt x="172" y="19"/>
                </a:cubicBezTo>
                <a:close/>
                <a:moveTo>
                  <a:pt x="93" y="30"/>
                </a:moveTo>
                <a:cubicBezTo>
                  <a:pt x="65" y="30"/>
                  <a:pt x="65" y="30"/>
                  <a:pt x="65" y="30"/>
                </a:cubicBezTo>
                <a:cubicBezTo>
                  <a:pt x="65" y="72"/>
                  <a:pt x="65" y="72"/>
                  <a:pt x="65" y="72"/>
                </a:cubicBezTo>
                <a:cubicBezTo>
                  <a:pt x="93" y="72"/>
                  <a:pt x="93" y="72"/>
                  <a:pt x="93" y="72"/>
                </a:cubicBezTo>
                <a:cubicBezTo>
                  <a:pt x="93" y="30"/>
                  <a:pt x="93" y="30"/>
                  <a:pt x="93" y="30"/>
                </a:cubicBezTo>
                <a:close/>
                <a:moveTo>
                  <a:pt x="22" y="168"/>
                </a:moveTo>
                <a:cubicBezTo>
                  <a:pt x="22" y="191"/>
                  <a:pt x="22" y="191"/>
                  <a:pt x="22" y="191"/>
                </a:cubicBezTo>
                <a:cubicBezTo>
                  <a:pt x="43" y="191"/>
                  <a:pt x="43" y="191"/>
                  <a:pt x="43" y="191"/>
                </a:cubicBezTo>
                <a:cubicBezTo>
                  <a:pt x="43" y="168"/>
                  <a:pt x="43" y="168"/>
                  <a:pt x="43" y="168"/>
                </a:cubicBezTo>
                <a:lnTo>
                  <a:pt x="22" y="168"/>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91458" tIns="45729" rIns="91458" bIns="45729"/>
          <a:lstStyle/>
          <a:p>
            <a:endParaRPr lang="zh-CN" altLang="en-US"/>
          </a:p>
        </p:txBody>
      </p:sp>
      <p:cxnSp>
        <p:nvCxnSpPr>
          <p:cNvPr id="43094" name="直接连接符 93"/>
          <p:cNvCxnSpPr>
            <a:cxnSpLocks noChangeShapeType="1"/>
            <a:stCxn id="43022" idx="3"/>
          </p:cNvCxnSpPr>
          <p:nvPr/>
        </p:nvCxnSpPr>
        <p:spPr bwMode="auto">
          <a:xfrm flipV="1">
            <a:off x="3243826" y="2166019"/>
            <a:ext cx="2265755" cy="0"/>
          </a:xfrm>
          <a:prstGeom prst="line">
            <a:avLst/>
          </a:prstGeom>
          <a:noFill/>
          <a:ln w="12700" cmpd="sng">
            <a:solidFill>
              <a:schemeClr val="tx1"/>
            </a:solidFill>
            <a:round/>
            <a:headEnd type="oval" w="med" len="med"/>
            <a:tailEnd type="oval" w="med" len="med"/>
          </a:ln>
          <a:extLst>
            <a:ext uri="{909E8E84-426E-40DD-AFC4-6F175D3DCCD1}">
              <a14:hiddenFill xmlns:a14="http://schemas.microsoft.com/office/drawing/2010/main">
                <a:noFill/>
              </a14:hiddenFill>
            </a:ext>
          </a:extLst>
        </p:spPr>
      </p:cxnSp>
      <p:grpSp>
        <p:nvGrpSpPr>
          <p:cNvPr id="43095" name="组合 94"/>
          <p:cNvGrpSpPr/>
          <p:nvPr/>
        </p:nvGrpSpPr>
        <p:grpSpPr bwMode="auto">
          <a:xfrm>
            <a:off x="5792206" y="2061212"/>
            <a:ext cx="220701" cy="220731"/>
            <a:chOff x="0" y="0"/>
            <a:chExt cx="220522" cy="220522"/>
          </a:xfrm>
        </p:grpSpPr>
        <p:sp>
          <p:nvSpPr>
            <p:cNvPr id="43096" name="椭圆 95"/>
            <p:cNvSpPr>
              <a:spLocks noChangeArrowheads="1"/>
            </p:cNvSpPr>
            <p:nvPr/>
          </p:nvSpPr>
          <p:spPr bwMode="auto">
            <a:xfrm>
              <a:off x="0" y="0"/>
              <a:ext cx="220522" cy="220522"/>
            </a:xfrm>
            <a:prstGeom prst="ellipse">
              <a:avLst/>
            </a:prstGeom>
            <a:noFill/>
            <a:ln w="25400" cmpd="sng">
              <a:solidFill>
                <a:schemeClr val="bg2"/>
              </a:solidFill>
              <a:rou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3097" name="椭圆 96"/>
            <p:cNvSpPr>
              <a:spLocks noChangeArrowheads="1"/>
            </p:cNvSpPr>
            <p:nvPr/>
          </p:nvSpPr>
          <p:spPr bwMode="auto">
            <a:xfrm>
              <a:off x="44805" y="44805"/>
              <a:ext cx="130911" cy="130911"/>
            </a:xfrm>
            <a:prstGeom prst="ellipse">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sp>
        <p:nvSpPr>
          <p:cNvPr id="43098" name="矩形 97"/>
          <p:cNvSpPr>
            <a:spLocks noChangeArrowheads="1"/>
          </p:cNvSpPr>
          <p:nvPr/>
        </p:nvSpPr>
        <p:spPr bwMode="auto">
          <a:xfrm>
            <a:off x="6012908" y="1972283"/>
            <a:ext cx="2016475" cy="40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lnSpc>
                <a:spcPts val="1200"/>
              </a:lnSpc>
            </a:pPr>
            <a:r>
              <a:rPr lang="zh-CN" altLang="en-US" sz="1000">
                <a:solidFill>
                  <a:srgbClr val="000000"/>
                </a:solidFill>
                <a:latin typeface="微软雅黑" panose="020B0503020204020204" pitchFamily="34" charset="-122"/>
                <a:ea typeface="微软雅黑" panose="020B0503020204020204" pitchFamily="34" charset="-122"/>
              </a:rPr>
              <a:t>这里填写目录内容说明，设计发展存在着一个时代价值观的问题。</a:t>
            </a:r>
            <a:endParaRPr lang="en-US" altLang="zh-CN" sz="1000">
              <a:solidFill>
                <a:srgbClr val="000000"/>
              </a:solidFill>
              <a:latin typeface="微软雅黑" panose="020B0503020204020204" pitchFamily="34" charset="-122"/>
              <a:ea typeface="微软雅黑" panose="020B0503020204020204" pitchFamily="34" charset="-122"/>
            </a:endParaRPr>
          </a:p>
        </p:txBody>
      </p:sp>
      <p:cxnSp>
        <p:nvCxnSpPr>
          <p:cNvPr id="43099" name="直接连接符 98"/>
          <p:cNvCxnSpPr>
            <a:cxnSpLocks noChangeShapeType="1"/>
            <a:stCxn id="43025" idx="3"/>
          </p:cNvCxnSpPr>
          <p:nvPr/>
        </p:nvCxnSpPr>
        <p:spPr bwMode="auto">
          <a:xfrm>
            <a:off x="3458176" y="2701172"/>
            <a:ext cx="2051406" cy="0"/>
          </a:xfrm>
          <a:prstGeom prst="line">
            <a:avLst/>
          </a:prstGeom>
          <a:noFill/>
          <a:ln w="12700" cmpd="sng">
            <a:solidFill>
              <a:schemeClr val="tx1"/>
            </a:solidFill>
            <a:round/>
            <a:headEnd type="oval" w="med" len="med"/>
            <a:tailEnd type="oval" w="med" len="med"/>
          </a:ln>
          <a:extLst>
            <a:ext uri="{909E8E84-426E-40DD-AFC4-6F175D3DCCD1}">
              <a14:hiddenFill xmlns:a14="http://schemas.microsoft.com/office/drawing/2010/main">
                <a:noFill/>
              </a14:hiddenFill>
            </a:ext>
          </a:extLst>
        </p:spPr>
      </p:cxnSp>
      <p:grpSp>
        <p:nvGrpSpPr>
          <p:cNvPr id="43100" name="组合 99"/>
          <p:cNvGrpSpPr/>
          <p:nvPr/>
        </p:nvGrpSpPr>
        <p:grpSpPr bwMode="auto">
          <a:xfrm>
            <a:off x="5792206" y="2596364"/>
            <a:ext cx="220701" cy="220730"/>
            <a:chOff x="0" y="0"/>
            <a:chExt cx="220522" cy="220522"/>
          </a:xfrm>
        </p:grpSpPr>
        <p:sp>
          <p:nvSpPr>
            <p:cNvPr id="43101" name="椭圆 100"/>
            <p:cNvSpPr>
              <a:spLocks noChangeArrowheads="1"/>
            </p:cNvSpPr>
            <p:nvPr/>
          </p:nvSpPr>
          <p:spPr bwMode="auto">
            <a:xfrm>
              <a:off x="0" y="0"/>
              <a:ext cx="220522" cy="220522"/>
            </a:xfrm>
            <a:prstGeom prst="ellipse">
              <a:avLst/>
            </a:prstGeom>
            <a:noFill/>
            <a:ln w="25400" cmpd="sng">
              <a:solidFill>
                <a:schemeClr val="bg2"/>
              </a:solidFill>
              <a:rou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3102" name="椭圆 101"/>
            <p:cNvSpPr>
              <a:spLocks noChangeArrowheads="1"/>
            </p:cNvSpPr>
            <p:nvPr/>
          </p:nvSpPr>
          <p:spPr bwMode="auto">
            <a:xfrm>
              <a:off x="44805" y="44805"/>
              <a:ext cx="130911" cy="130911"/>
            </a:xfrm>
            <a:prstGeom prst="ellipse">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sp>
        <p:nvSpPr>
          <p:cNvPr id="43103" name="矩形 102"/>
          <p:cNvSpPr>
            <a:spLocks noChangeArrowheads="1"/>
          </p:cNvSpPr>
          <p:nvPr/>
        </p:nvSpPr>
        <p:spPr bwMode="auto">
          <a:xfrm>
            <a:off x="6012908" y="2505848"/>
            <a:ext cx="2016475" cy="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lnSpc>
                <a:spcPts val="1200"/>
              </a:lnSpc>
            </a:pPr>
            <a:r>
              <a:rPr lang="zh-CN" altLang="en-US" sz="1000">
                <a:solidFill>
                  <a:srgbClr val="000000"/>
                </a:solidFill>
                <a:latin typeface="微软雅黑" panose="020B0503020204020204" pitchFamily="34" charset="-122"/>
                <a:ea typeface="微软雅黑" panose="020B0503020204020204" pitchFamily="34" charset="-122"/>
              </a:rPr>
              <a:t>这里填写目录内容说明，设计发展存在着一个时代价值观的问题。</a:t>
            </a:r>
            <a:endParaRPr lang="en-US" altLang="zh-CN" sz="1000">
              <a:solidFill>
                <a:srgbClr val="000000"/>
              </a:solidFill>
              <a:latin typeface="微软雅黑" panose="020B0503020204020204" pitchFamily="34" charset="-122"/>
              <a:ea typeface="微软雅黑" panose="020B0503020204020204" pitchFamily="34" charset="-122"/>
            </a:endParaRPr>
          </a:p>
        </p:txBody>
      </p:sp>
      <p:cxnSp>
        <p:nvCxnSpPr>
          <p:cNvPr id="43104" name="直接连接符 103"/>
          <p:cNvCxnSpPr>
            <a:cxnSpLocks noChangeShapeType="1"/>
            <a:stCxn id="43028" idx="3"/>
          </p:cNvCxnSpPr>
          <p:nvPr/>
        </p:nvCxnSpPr>
        <p:spPr bwMode="auto">
          <a:xfrm flipV="1">
            <a:off x="3674113" y="3241088"/>
            <a:ext cx="1835469" cy="0"/>
          </a:xfrm>
          <a:prstGeom prst="line">
            <a:avLst/>
          </a:prstGeom>
          <a:noFill/>
          <a:ln w="12700" cmpd="sng">
            <a:solidFill>
              <a:schemeClr val="tx1"/>
            </a:solidFill>
            <a:round/>
            <a:headEnd type="oval" w="med" len="med"/>
            <a:tailEnd type="oval" w="med" len="med"/>
          </a:ln>
          <a:extLst>
            <a:ext uri="{909E8E84-426E-40DD-AFC4-6F175D3DCCD1}">
              <a14:hiddenFill xmlns:a14="http://schemas.microsoft.com/office/drawing/2010/main">
                <a:noFill/>
              </a14:hiddenFill>
            </a:ext>
          </a:extLst>
        </p:spPr>
      </p:cxnSp>
      <p:grpSp>
        <p:nvGrpSpPr>
          <p:cNvPr id="43105" name="组合 104"/>
          <p:cNvGrpSpPr/>
          <p:nvPr/>
        </p:nvGrpSpPr>
        <p:grpSpPr bwMode="auto">
          <a:xfrm>
            <a:off x="5792206" y="3136281"/>
            <a:ext cx="220701" cy="220730"/>
            <a:chOff x="0" y="0"/>
            <a:chExt cx="220522" cy="220522"/>
          </a:xfrm>
        </p:grpSpPr>
        <p:sp>
          <p:nvSpPr>
            <p:cNvPr id="43106" name="椭圆 105"/>
            <p:cNvSpPr>
              <a:spLocks noChangeArrowheads="1"/>
            </p:cNvSpPr>
            <p:nvPr/>
          </p:nvSpPr>
          <p:spPr bwMode="auto">
            <a:xfrm>
              <a:off x="0" y="0"/>
              <a:ext cx="220522" cy="220522"/>
            </a:xfrm>
            <a:prstGeom prst="ellipse">
              <a:avLst/>
            </a:prstGeom>
            <a:noFill/>
            <a:ln w="25400" cmpd="sng">
              <a:solidFill>
                <a:schemeClr val="bg2"/>
              </a:solidFill>
              <a:rou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3107" name="椭圆 106"/>
            <p:cNvSpPr>
              <a:spLocks noChangeArrowheads="1"/>
            </p:cNvSpPr>
            <p:nvPr/>
          </p:nvSpPr>
          <p:spPr bwMode="auto">
            <a:xfrm>
              <a:off x="44805" y="44805"/>
              <a:ext cx="130911" cy="130911"/>
            </a:xfrm>
            <a:prstGeom prst="ellipse">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sp>
        <p:nvSpPr>
          <p:cNvPr id="43108" name="矩形 107"/>
          <p:cNvSpPr>
            <a:spLocks noChangeArrowheads="1"/>
          </p:cNvSpPr>
          <p:nvPr/>
        </p:nvSpPr>
        <p:spPr bwMode="auto">
          <a:xfrm>
            <a:off x="6012908" y="3045765"/>
            <a:ext cx="2016475" cy="40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lnSpc>
                <a:spcPts val="1200"/>
              </a:lnSpc>
            </a:pPr>
            <a:r>
              <a:rPr lang="zh-CN" altLang="en-US" sz="1000">
                <a:solidFill>
                  <a:srgbClr val="000000"/>
                </a:solidFill>
                <a:latin typeface="微软雅黑" panose="020B0503020204020204" pitchFamily="34" charset="-122"/>
                <a:ea typeface="微软雅黑" panose="020B0503020204020204" pitchFamily="34" charset="-122"/>
              </a:rPr>
              <a:t>这里填写目录内容说明，设计发展存在着一个时代价值观的问题。</a:t>
            </a:r>
            <a:endParaRPr lang="en-US" altLang="zh-CN" sz="1000">
              <a:solidFill>
                <a:srgbClr val="000000"/>
              </a:solidFill>
              <a:latin typeface="微软雅黑" panose="020B0503020204020204" pitchFamily="34" charset="-122"/>
              <a:ea typeface="微软雅黑" panose="020B0503020204020204" pitchFamily="34" charset="-122"/>
            </a:endParaRPr>
          </a:p>
        </p:txBody>
      </p:sp>
      <p:cxnSp>
        <p:nvCxnSpPr>
          <p:cNvPr id="43109" name="直接连接符 108"/>
          <p:cNvCxnSpPr>
            <a:cxnSpLocks noChangeShapeType="1"/>
            <a:stCxn id="43031" idx="3"/>
          </p:cNvCxnSpPr>
          <p:nvPr/>
        </p:nvCxnSpPr>
        <p:spPr bwMode="auto">
          <a:xfrm>
            <a:off x="3890051" y="3776241"/>
            <a:ext cx="1619531" cy="0"/>
          </a:xfrm>
          <a:prstGeom prst="line">
            <a:avLst/>
          </a:prstGeom>
          <a:noFill/>
          <a:ln w="12700" cmpd="sng">
            <a:solidFill>
              <a:schemeClr val="tx1"/>
            </a:solidFill>
            <a:round/>
            <a:headEnd type="oval" w="med" len="med"/>
            <a:tailEnd type="oval" w="med" len="med"/>
          </a:ln>
          <a:extLst>
            <a:ext uri="{909E8E84-426E-40DD-AFC4-6F175D3DCCD1}">
              <a14:hiddenFill xmlns:a14="http://schemas.microsoft.com/office/drawing/2010/main">
                <a:noFill/>
              </a14:hiddenFill>
            </a:ext>
          </a:extLst>
        </p:spPr>
      </p:cxnSp>
      <p:grpSp>
        <p:nvGrpSpPr>
          <p:cNvPr id="43110" name="组合 109"/>
          <p:cNvGrpSpPr/>
          <p:nvPr/>
        </p:nvGrpSpPr>
        <p:grpSpPr bwMode="auto">
          <a:xfrm>
            <a:off x="5792206" y="3671434"/>
            <a:ext cx="220701" cy="220731"/>
            <a:chOff x="0" y="0"/>
            <a:chExt cx="220522" cy="220522"/>
          </a:xfrm>
        </p:grpSpPr>
        <p:sp>
          <p:nvSpPr>
            <p:cNvPr id="43111" name="椭圆 110"/>
            <p:cNvSpPr>
              <a:spLocks noChangeArrowheads="1"/>
            </p:cNvSpPr>
            <p:nvPr/>
          </p:nvSpPr>
          <p:spPr bwMode="auto">
            <a:xfrm>
              <a:off x="0" y="0"/>
              <a:ext cx="220522" cy="220522"/>
            </a:xfrm>
            <a:prstGeom prst="ellipse">
              <a:avLst/>
            </a:prstGeom>
            <a:noFill/>
            <a:ln w="25400" cmpd="sng">
              <a:solidFill>
                <a:schemeClr val="bg2"/>
              </a:solidFill>
              <a:rou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3112" name="椭圆 111"/>
            <p:cNvSpPr>
              <a:spLocks noChangeArrowheads="1"/>
            </p:cNvSpPr>
            <p:nvPr/>
          </p:nvSpPr>
          <p:spPr bwMode="auto">
            <a:xfrm>
              <a:off x="44805" y="44805"/>
              <a:ext cx="130911" cy="130911"/>
            </a:xfrm>
            <a:prstGeom prst="ellipse">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sp>
        <p:nvSpPr>
          <p:cNvPr id="43113" name="矩形 112"/>
          <p:cNvSpPr>
            <a:spLocks noChangeArrowheads="1"/>
          </p:cNvSpPr>
          <p:nvPr/>
        </p:nvSpPr>
        <p:spPr bwMode="auto">
          <a:xfrm>
            <a:off x="6012908" y="3580918"/>
            <a:ext cx="2016475" cy="40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lnSpc>
                <a:spcPts val="1200"/>
              </a:lnSpc>
            </a:pPr>
            <a:r>
              <a:rPr lang="zh-CN" altLang="en-US" sz="1000">
                <a:solidFill>
                  <a:srgbClr val="000000"/>
                </a:solidFill>
                <a:latin typeface="微软雅黑" panose="020B0503020204020204" pitchFamily="34" charset="-122"/>
                <a:ea typeface="微软雅黑" panose="020B0503020204020204" pitchFamily="34" charset="-122"/>
              </a:rPr>
              <a:t>这里填写目录内容说明，设计发展存在着一个时代价值观的问题。</a:t>
            </a:r>
            <a:endParaRPr lang="en-US" altLang="zh-CN" sz="1000">
              <a:solidFill>
                <a:srgbClr val="000000"/>
              </a:solidFill>
              <a:latin typeface="微软雅黑" panose="020B0503020204020204" pitchFamily="34" charset="-122"/>
              <a:ea typeface="微软雅黑" panose="020B0503020204020204" pitchFamily="34" charset="-122"/>
            </a:endParaRPr>
          </a:p>
        </p:txBody>
      </p:sp>
      <p:cxnSp>
        <p:nvCxnSpPr>
          <p:cNvPr id="43114" name="直接连接符 113"/>
          <p:cNvCxnSpPr>
            <a:cxnSpLocks noChangeShapeType="1"/>
            <a:stCxn id="43034" idx="3"/>
          </p:cNvCxnSpPr>
          <p:nvPr/>
        </p:nvCxnSpPr>
        <p:spPr bwMode="auto">
          <a:xfrm>
            <a:off x="4113927" y="4311394"/>
            <a:ext cx="1395654" cy="0"/>
          </a:xfrm>
          <a:prstGeom prst="line">
            <a:avLst/>
          </a:prstGeom>
          <a:noFill/>
          <a:ln w="12700" cmpd="sng">
            <a:solidFill>
              <a:schemeClr val="tx1"/>
            </a:solidFill>
            <a:round/>
            <a:headEnd type="oval" w="med" len="med"/>
            <a:tailEnd type="oval" w="med" len="med"/>
          </a:ln>
          <a:extLst>
            <a:ext uri="{909E8E84-426E-40DD-AFC4-6F175D3DCCD1}">
              <a14:hiddenFill xmlns:a14="http://schemas.microsoft.com/office/drawing/2010/main">
                <a:noFill/>
              </a14:hiddenFill>
            </a:ext>
          </a:extLst>
        </p:spPr>
      </p:cxnSp>
      <p:grpSp>
        <p:nvGrpSpPr>
          <p:cNvPr id="43115" name="组合 114"/>
          <p:cNvGrpSpPr/>
          <p:nvPr/>
        </p:nvGrpSpPr>
        <p:grpSpPr bwMode="auto">
          <a:xfrm>
            <a:off x="5792206" y="4206586"/>
            <a:ext cx="220701" cy="220730"/>
            <a:chOff x="0" y="0"/>
            <a:chExt cx="220522" cy="220522"/>
          </a:xfrm>
        </p:grpSpPr>
        <p:sp>
          <p:nvSpPr>
            <p:cNvPr id="43116" name="椭圆 115"/>
            <p:cNvSpPr>
              <a:spLocks noChangeArrowheads="1"/>
            </p:cNvSpPr>
            <p:nvPr/>
          </p:nvSpPr>
          <p:spPr bwMode="auto">
            <a:xfrm>
              <a:off x="0" y="0"/>
              <a:ext cx="220522" cy="220522"/>
            </a:xfrm>
            <a:prstGeom prst="ellipse">
              <a:avLst/>
            </a:prstGeom>
            <a:noFill/>
            <a:ln w="25400" cmpd="sng">
              <a:solidFill>
                <a:schemeClr val="bg2"/>
              </a:solidFill>
              <a:rou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3117" name="椭圆 116"/>
            <p:cNvSpPr>
              <a:spLocks noChangeArrowheads="1"/>
            </p:cNvSpPr>
            <p:nvPr/>
          </p:nvSpPr>
          <p:spPr bwMode="auto">
            <a:xfrm>
              <a:off x="44805" y="44805"/>
              <a:ext cx="130911" cy="130911"/>
            </a:xfrm>
            <a:prstGeom prst="ellipse">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sp>
        <p:nvSpPr>
          <p:cNvPr id="43118" name="矩形 117"/>
          <p:cNvSpPr>
            <a:spLocks noChangeArrowheads="1"/>
          </p:cNvSpPr>
          <p:nvPr/>
        </p:nvSpPr>
        <p:spPr bwMode="auto">
          <a:xfrm>
            <a:off x="6012908" y="4117659"/>
            <a:ext cx="2016475" cy="40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lnSpc>
                <a:spcPts val="1200"/>
              </a:lnSpc>
            </a:pPr>
            <a:r>
              <a:rPr lang="zh-CN" altLang="en-US" sz="1000">
                <a:solidFill>
                  <a:srgbClr val="000000"/>
                </a:solidFill>
                <a:latin typeface="微软雅黑" panose="020B0503020204020204" pitchFamily="34" charset="-122"/>
                <a:ea typeface="微软雅黑" panose="020B0503020204020204" pitchFamily="34" charset="-122"/>
              </a:rPr>
              <a:t>这里填写目录内容说明，设计发展存在着一个时代价值观的问题。</a:t>
            </a:r>
            <a:endParaRPr lang="en-US" altLang="zh-CN" sz="1000">
              <a:solidFill>
                <a:srgbClr val="000000"/>
              </a:solidFill>
              <a:latin typeface="微软雅黑" panose="020B0503020204020204" pitchFamily="34" charset="-122"/>
              <a:ea typeface="微软雅黑" panose="020B0503020204020204" pitchFamily="34" charset="-122"/>
            </a:endParaRPr>
          </a:p>
        </p:txBody>
      </p:sp>
      <p:pic>
        <p:nvPicPr>
          <p:cNvPr id="111" name="Picture 28" descr="E:\我图PPT\00001PNG素材\底边条\分层菱形.pn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4837" y="-812877"/>
            <a:ext cx="9150426" cy="1019219"/>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28" descr="E:\我图PPT\00001PNG素材\底边条\分层菱形.pn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61363" y="4938746"/>
            <a:ext cx="9315490" cy="10192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barn(inVertical)">
                                      <p:cBhvr>
                                        <p:cTn id="7" dur="500"/>
                                        <p:tgtEl>
                                          <p:spTgt spid="11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2"/>
                                        </p:tgtEl>
                                        <p:attrNameLst>
                                          <p:attrName>style.visibility</p:attrName>
                                        </p:attrNameLst>
                                      </p:cBhvr>
                                      <p:to>
                                        <p:strVal val="visible"/>
                                      </p:to>
                                    </p:set>
                                    <p:animEffect transition="in" filter="barn(inVertical)">
                                      <p:cBhvr>
                                        <p:cTn id="11" dur="500"/>
                                        <p:tgtEl>
                                          <p:spTgt spid="112"/>
                                        </p:tgtEl>
                                      </p:cBhvr>
                                    </p:animEffect>
                                  </p:childTnLst>
                                </p:cTn>
                              </p:par>
                            </p:childTnLst>
                          </p:cTn>
                        </p:par>
                        <p:par>
                          <p:cTn id="12" fill="hold">
                            <p:stCondLst>
                              <p:cond delay="1000"/>
                            </p:stCondLst>
                            <p:childTnLst>
                              <p:par>
                                <p:cTn id="13" presetID="15" presetClass="entr" presetSubtype="0" fill="hold" nodeType="afterEffect">
                                  <p:stCondLst>
                                    <p:cond delay="0"/>
                                  </p:stCondLst>
                                  <p:childTnLst>
                                    <p:set>
                                      <p:cBhvr>
                                        <p:cTn id="14" dur="1" fill="hold">
                                          <p:stCondLst>
                                            <p:cond delay="0"/>
                                          </p:stCondLst>
                                        </p:cTn>
                                        <p:tgtEl>
                                          <p:spTgt spid="43010"/>
                                        </p:tgtEl>
                                        <p:attrNameLst>
                                          <p:attrName>style.visibility</p:attrName>
                                        </p:attrNameLst>
                                      </p:cBhvr>
                                      <p:to>
                                        <p:strVal val="visible"/>
                                      </p:to>
                                    </p:set>
                                    <p:anim calcmode="lin" valueType="num">
                                      <p:cBhvr>
                                        <p:cTn id="15" dur="1000" fill="hold"/>
                                        <p:tgtEl>
                                          <p:spTgt spid="43010"/>
                                        </p:tgtEl>
                                        <p:attrNameLst>
                                          <p:attrName>ppt_w</p:attrName>
                                        </p:attrNameLst>
                                      </p:cBhvr>
                                      <p:tavLst>
                                        <p:tav tm="0">
                                          <p:val>
                                            <p:fltVal val="0"/>
                                          </p:val>
                                        </p:tav>
                                        <p:tav tm="100000">
                                          <p:val>
                                            <p:strVal val="#ppt_w"/>
                                          </p:val>
                                        </p:tav>
                                      </p:tavLst>
                                    </p:anim>
                                    <p:anim calcmode="lin" valueType="num">
                                      <p:cBhvr>
                                        <p:cTn id="16" dur="1000" fill="hold"/>
                                        <p:tgtEl>
                                          <p:spTgt spid="43010"/>
                                        </p:tgtEl>
                                        <p:attrNameLst>
                                          <p:attrName>ppt_h</p:attrName>
                                        </p:attrNameLst>
                                      </p:cBhvr>
                                      <p:tavLst>
                                        <p:tav tm="0">
                                          <p:val>
                                            <p:fltVal val="0"/>
                                          </p:val>
                                        </p:tav>
                                        <p:tav tm="100000">
                                          <p:val>
                                            <p:strVal val="#ppt_h"/>
                                          </p:val>
                                        </p:tav>
                                      </p:tavLst>
                                    </p:anim>
                                    <p:anim calcmode="lin" valueType="num">
                                      <p:cBhvr>
                                        <p:cTn id="17" dur="1000" fill="hold"/>
                                        <p:tgtEl>
                                          <p:spTgt spid="4301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3010"/>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2000"/>
                            </p:stCondLst>
                            <p:childTnLst>
                              <p:par>
                                <p:cTn id="20" presetID="22" presetClass="entr" presetSubtype="1" fill="hold" nodeType="afterEffect">
                                  <p:stCondLst>
                                    <p:cond delay="0"/>
                                  </p:stCondLst>
                                  <p:childTnLst>
                                    <p:set>
                                      <p:cBhvr>
                                        <p:cTn id="21" dur="1" fill="hold">
                                          <p:stCondLst>
                                            <p:cond delay="0"/>
                                          </p:stCondLst>
                                        </p:cTn>
                                        <p:tgtEl>
                                          <p:spTgt spid="43021"/>
                                        </p:tgtEl>
                                        <p:attrNameLst>
                                          <p:attrName>style.visibility</p:attrName>
                                        </p:attrNameLst>
                                      </p:cBhvr>
                                      <p:to>
                                        <p:strVal val="visible"/>
                                      </p:to>
                                    </p:set>
                                    <p:animEffect transition="in" filter="wipe(up)">
                                      <p:cBhvr>
                                        <p:cTn id="22" dur="500"/>
                                        <p:tgtEl>
                                          <p:spTgt spid="43021"/>
                                        </p:tgtEl>
                                      </p:cBhvr>
                                    </p:animEffect>
                                  </p:childTnLst>
                                </p:cTn>
                              </p:par>
                            </p:childTnLst>
                          </p:cTn>
                        </p:par>
                        <p:par>
                          <p:cTn id="23" fill="hold">
                            <p:stCondLst>
                              <p:cond delay="2500"/>
                            </p:stCondLst>
                            <p:childTnLst>
                              <p:par>
                                <p:cTn id="24" presetID="22" presetClass="entr" presetSubtype="1" fill="hold" nodeType="afterEffect">
                                  <p:stCondLst>
                                    <p:cond delay="0"/>
                                  </p:stCondLst>
                                  <p:childTnLst>
                                    <p:set>
                                      <p:cBhvr>
                                        <p:cTn id="25" dur="1" fill="hold">
                                          <p:stCondLst>
                                            <p:cond delay="0"/>
                                          </p:stCondLst>
                                        </p:cTn>
                                        <p:tgtEl>
                                          <p:spTgt spid="43024"/>
                                        </p:tgtEl>
                                        <p:attrNameLst>
                                          <p:attrName>style.visibility</p:attrName>
                                        </p:attrNameLst>
                                      </p:cBhvr>
                                      <p:to>
                                        <p:strVal val="visible"/>
                                      </p:to>
                                    </p:set>
                                    <p:animEffect transition="in" filter="wipe(up)">
                                      <p:cBhvr>
                                        <p:cTn id="26" dur="500"/>
                                        <p:tgtEl>
                                          <p:spTgt spid="43024"/>
                                        </p:tgtEl>
                                      </p:cBhvr>
                                    </p:animEffect>
                                  </p:childTnLst>
                                </p:cTn>
                              </p:par>
                            </p:childTnLst>
                          </p:cTn>
                        </p:par>
                        <p:par>
                          <p:cTn id="27" fill="hold">
                            <p:stCondLst>
                              <p:cond delay="3000"/>
                            </p:stCondLst>
                            <p:childTnLst>
                              <p:par>
                                <p:cTn id="28" presetID="22" presetClass="entr" presetSubtype="1" fill="hold" nodeType="afterEffect">
                                  <p:stCondLst>
                                    <p:cond delay="0"/>
                                  </p:stCondLst>
                                  <p:childTnLst>
                                    <p:set>
                                      <p:cBhvr>
                                        <p:cTn id="29" dur="1" fill="hold">
                                          <p:stCondLst>
                                            <p:cond delay="0"/>
                                          </p:stCondLst>
                                        </p:cTn>
                                        <p:tgtEl>
                                          <p:spTgt spid="43027"/>
                                        </p:tgtEl>
                                        <p:attrNameLst>
                                          <p:attrName>style.visibility</p:attrName>
                                        </p:attrNameLst>
                                      </p:cBhvr>
                                      <p:to>
                                        <p:strVal val="visible"/>
                                      </p:to>
                                    </p:set>
                                    <p:animEffect transition="in" filter="wipe(up)">
                                      <p:cBhvr>
                                        <p:cTn id="30" dur="500"/>
                                        <p:tgtEl>
                                          <p:spTgt spid="43027"/>
                                        </p:tgtEl>
                                      </p:cBhvr>
                                    </p:animEffect>
                                  </p:childTnLst>
                                </p:cTn>
                              </p:par>
                            </p:childTnLst>
                          </p:cTn>
                        </p:par>
                        <p:par>
                          <p:cTn id="31" fill="hold">
                            <p:stCondLst>
                              <p:cond delay="3500"/>
                            </p:stCondLst>
                            <p:childTnLst>
                              <p:par>
                                <p:cTn id="32" presetID="22" presetClass="entr" presetSubtype="1" fill="hold" nodeType="afterEffect">
                                  <p:stCondLst>
                                    <p:cond delay="0"/>
                                  </p:stCondLst>
                                  <p:childTnLst>
                                    <p:set>
                                      <p:cBhvr>
                                        <p:cTn id="33" dur="1" fill="hold">
                                          <p:stCondLst>
                                            <p:cond delay="0"/>
                                          </p:stCondLst>
                                        </p:cTn>
                                        <p:tgtEl>
                                          <p:spTgt spid="43030"/>
                                        </p:tgtEl>
                                        <p:attrNameLst>
                                          <p:attrName>style.visibility</p:attrName>
                                        </p:attrNameLst>
                                      </p:cBhvr>
                                      <p:to>
                                        <p:strVal val="visible"/>
                                      </p:to>
                                    </p:set>
                                    <p:animEffect transition="in" filter="wipe(up)">
                                      <p:cBhvr>
                                        <p:cTn id="34" dur="500"/>
                                        <p:tgtEl>
                                          <p:spTgt spid="43030"/>
                                        </p:tgtEl>
                                      </p:cBhvr>
                                    </p:animEffect>
                                  </p:childTnLst>
                                </p:cTn>
                              </p:par>
                            </p:childTnLst>
                          </p:cTn>
                        </p:par>
                        <p:par>
                          <p:cTn id="35" fill="hold">
                            <p:stCondLst>
                              <p:cond delay="4000"/>
                            </p:stCondLst>
                            <p:childTnLst>
                              <p:par>
                                <p:cTn id="36" presetID="22" presetClass="entr" presetSubtype="1" fill="hold" nodeType="afterEffect">
                                  <p:stCondLst>
                                    <p:cond delay="0"/>
                                  </p:stCondLst>
                                  <p:childTnLst>
                                    <p:set>
                                      <p:cBhvr>
                                        <p:cTn id="37" dur="1" fill="hold">
                                          <p:stCondLst>
                                            <p:cond delay="0"/>
                                          </p:stCondLst>
                                        </p:cTn>
                                        <p:tgtEl>
                                          <p:spTgt spid="43033"/>
                                        </p:tgtEl>
                                        <p:attrNameLst>
                                          <p:attrName>style.visibility</p:attrName>
                                        </p:attrNameLst>
                                      </p:cBhvr>
                                      <p:to>
                                        <p:strVal val="visible"/>
                                      </p:to>
                                    </p:set>
                                    <p:animEffect transition="in" filter="wipe(up)">
                                      <p:cBhvr>
                                        <p:cTn id="38" dur="500"/>
                                        <p:tgtEl>
                                          <p:spTgt spid="43033"/>
                                        </p:tgtEl>
                                      </p:cBhvr>
                                    </p:animEffect>
                                  </p:childTnLst>
                                </p:cTn>
                              </p:par>
                            </p:childTnLst>
                          </p:cTn>
                        </p:par>
                        <p:par>
                          <p:cTn id="39" fill="hold">
                            <p:stCondLst>
                              <p:cond delay="4500"/>
                            </p:stCondLst>
                            <p:childTnLst>
                              <p:par>
                                <p:cTn id="40" presetID="2" presetClass="entr" presetSubtype="4" fill="hold" grpId="0" nodeType="afterEffect">
                                  <p:stCondLst>
                                    <p:cond delay="0"/>
                                  </p:stCondLst>
                                  <p:childTnLst>
                                    <p:set>
                                      <p:cBhvr>
                                        <p:cTn id="41" dur="1" fill="hold">
                                          <p:stCondLst>
                                            <p:cond delay="0"/>
                                          </p:stCondLst>
                                        </p:cTn>
                                        <p:tgtEl>
                                          <p:spTgt spid="43085"/>
                                        </p:tgtEl>
                                        <p:attrNameLst>
                                          <p:attrName>style.visibility</p:attrName>
                                        </p:attrNameLst>
                                      </p:cBhvr>
                                      <p:to>
                                        <p:strVal val="visible"/>
                                      </p:to>
                                    </p:set>
                                    <p:anim calcmode="lin" valueType="num">
                                      <p:cBhvr additive="base">
                                        <p:cTn id="42" dur="400" fill="hold"/>
                                        <p:tgtEl>
                                          <p:spTgt spid="43085"/>
                                        </p:tgtEl>
                                        <p:attrNameLst>
                                          <p:attrName>ppt_x</p:attrName>
                                        </p:attrNameLst>
                                      </p:cBhvr>
                                      <p:tavLst>
                                        <p:tav tm="0">
                                          <p:val>
                                            <p:strVal val="#ppt_x"/>
                                          </p:val>
                                        </p:tav>
                                        <p:tav tm="100000">
                                          <p:val>
                                            <p:strVal val="#ppt_x"/>
                                          </p:val>
                                        </p:tav>
                                      </p:tavLst>
                                    </p:anim>
                                    <p:anim calcmode="lin" valueType="num">
                                      <p:cBhvr additive="base">
                                        <p:cTn id="43" dur="400" fill="hold"/>
                                        <p:tgtEl>
                                          <p:spTgt spid="43085"/>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43086"/>
                                        </p:tgtEl>
                                        <p:attrNameLst>
                                          <p:attrName>style.visibility</p:attrName>
                                        </p:attrNameLst>
                                      </p:cBhvr>
                                      <p:to>
                                        <p:strVal val="visible"/>
                                      </p:to>
                                    </p:set>
                                    <p:anim calcmode="lin" valueType="num">
                                      <p:cBhvr additive="base">
                                        <p:cTn id="46" dur="400" fill="hold"/>
                                        <p:tgtEl>
                                          <p:spTgt spid="43086"/>
                                        </p:tgtEl>
                                        <p:attrNameLst>
                                          <p:attrName>ppt_x</p:attrName>
                                        </p:attrNameLst>
                                      </p:cBhvr>
                                      <p:tavLst>
                                        <p:tav tm="0">
                                          <p:val>
                                            <p:strVal val="#ppt_x"/>
                                          </p:val>
                                        </p:tav>
                                        <p:tav tm="100000">
                                          <p:val>
                                            <p:strVal val="#ppt_x"/>
                                          </p:val>
                                        </p:tav>
                                      </p:tavLst>
                                    </p:anim>
                                    <p:anim calcmode="lin" valueType="num">
                                      <p:cBhvr additive="base">
                                        <p:cTn id="47" dur="400" fill="hold"/>
                                        <p:tgtEl>
                                          <p:spTgt spid="43086"/>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43087"/>
                                        </p:tgtEl>
                                        <p:attrNameLst>
                                          <p:attrName>style.visibility</p:attrName>
                                        </p:attrNameLst>
                                      </p:cBhvr>
                                      <p:to>
                                        <p:strVal val="visible"/>
                                      </p:to>
                                    </p:set>
                                    <p:anim calcmode="lin" valueType="num">
                                      <p:cBhvr additive="base">
                                        <p:cTn id="50" dur="400" fill="hold"/>
                                        <p:tgtEl>
                                          <p:spTgt spid="43087"/>
                                        </p:tgtEl>
                                        <p:attrNameLst>
                                          <p:attrName>ppt_x</p:attrName>
                                        </p:attrNameLst>
                                      </p:cBhvr>
                                      <p:tavLst>
                                        <p:tav tm="0">
                                          <p:val>
                                            <p:strVal val="#ppt_x"/>
                                          </p:val>
                                        </p:tav>
                                        <p:tav tm="100000">
                                          <p:val>
                                            <p:strVal val="#ppt_x"/>
                                          </p:val>
                                        </p:tav>
                                      </p:tavLst>
                                    </p:anim>
                                    <p:anim calcmode="lin" valueType="num">
                                      <p:cBhvr additive="base">
                                        <p:cTn id="51" dur="400" fill="hold"/>
                                        <p:tgtEl>
                                          <p:spTgt spid="43087"/>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43088"/>
                                        </p:tgtEl>
                                        <p:attrNameLst>
                                          <p:attrName>style.visibility</p:attrName>
                                        </p:attrNameLst>
                                      </p:cBhvr>
                                      <p:to>
                                        <p:strVal val="visible"/>
                                      </p:to>
                                    </p:set>
                                    <p:anim calcmode="lin" valueType="num">
                                      <p:cBhvr additive="base">
                                        <p:cTn id="54" dur="400" fill="hold"/>
                                        <p:tgtEl>
                                          <p:spTgt spid="43088"/>
                                        </p:tgtEl>
                                        <p:attrNameLst>
                                          <p:attrName>ppt_x</p:attrName>
                                        </p:attrNameLst>
                                      </p:cBhvr>
                                      <p:tavLst>
                                        <p:tav tm="0">
                                          <p:val>
                                            <p:strVal val="#ppt_x"/>
                                          </p:val>
                                        </p:tav>
                                        <p:tav tm="100000">
                                          <p:val>
                                            <p:strVal val="#ppt_x"/>
                                          </p:val>
                                        </p:tav>
                                      </p:tavLst>
                                    </p:anim>
                                    <p:anim calcmode="lin" valueType="num">
                                      <p:cBhvr additive="base">
                                        <p:cTn id="55" dur="400" fill="hold"/>
                                        <p:tgtEl>
                                          <p:spTgt spid="43088"/>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43093"/>
                                        </p:tgtEl>
                                        <p:attrNameLst>
                                          <p:attrName>style.visibility</p:attrName>
                                        </p:attrNameLst>
                                      </p:cBhvr>
                                      <p:to>
                                        <p:strVal val="visible"/>
                                      </p:to>
                                    </p:set>
                                    <p:anim calcmode="lin" valueType="num">
                                      <p:cBhvr additive="base">
                                        <p:cTn id="58" dur="400" fill="hold"/>
                                        <p:tgtEl>
                                          <p:spTgt spid="43093"/>
                                        </p:tgtEl>
                                        <p:attrNameLst>
                                          <p:attrName>ppt_x</p:attrName>
                                        </p:attrNameLst>
                                      </p:cBhvr>
                                      <p:tavLst>
                                        <p:tav tm="0">
                                          <p:val>
                                            <p:strVal val="#ppt_x"/>
                                          </p:val>
                                        </p:tav>
                                        <p:tav tm="100000">
                                          <p:val>
                                            <p:strVal val="#ppt_x"/>
                                          </p:val>
                                        </p:tav>
                                      </p:tavLst>
                                    </p:anim>
                                    <p:anim calcmode="lin" valueType="num">
                                      <p:cBhvr additive="base">
                                        <p:cTn id="59" dur="400" fill="hold"/>
                                        <p:tgtEl>
                                          <p:spTgt spid="43093"/>
                                        </p:tgtEl>
                                        <p:attrNameLst>
                                          <p:attrName>ppt_y</p:attrName>
                                        </p:attrNameLst>
                                      </p:cBhvr>
                                      <p:tavLst>
                                        <p:tav tm="0">
                                          <p:val>
                                            <p:strVal val="1+#ppt_h/2"/>
                                          </p:val>
                                        </p:tav>
                                        <p:tav tm="100000">
                                          <p:val>
                                            <p:strVal val="#ppt_y"/>
                                          </p:val>
                                        </p:tav>
                                      </p:tavLst>
                                    </p:anim>
                                  </p:childTnLst>
                                </p:cTn>
                              </p:par>
                            </p:childTnLst>
                          </p:cTn>
                        </p:par>
                        <p:par>
                          <p:cTn id="60" fill="hold">
                            <p:stCondLst>
                              <p:cond delay="5000"/>
                            </p:stCondLst>
                            <p:childTnLst>
                              <p:par>
                                <p:cTn id="61" presetID="42" presetClass="entr" presetSubtype="0" fill="hold" nodeType="afterEffect">
                                  <p:stCondLst>
                                    <p:cond delay="0"/>
                                  </p:stCondLst>
                                  <p:childTnLst>
                                    <p:set>
                                      <p:cBhvr>
                                        <p:cTn id="62" dur="1" fill="hold">
                                          <p:stCondLst>
                                            <p:cond delay="0"/>
                                          </p:stCondLst>
                                        </p:cTn>
                                        <p:tgtEl>
                                          <p:spTgt spid="43036"/>
                                        </p:tgtEl>
                                        <p:attrNameLst>
                                          <p:attrName>style.visibility</p:attrName>
                                        </p:attrNameLst>
                                      </p:cBhvr>
                                      <p:to>
                                        <p:strVal val="visible"/>
                                      </p:to>
                                    </p:set>
                                    <p:animEffect transition="in" filter="fade">
                                      <p:cBhvr>
                                        <p:cTn id="63" dur="500"/>
                                        <p:tgtEl>
                                          <p:spTgt spid="43036"/>
                                        </p:tgtEl>
                                      </p:cBhvr>
                                    </p:animEffect>
                                    <p:anim calcmode="lin" valueType="num">
                                      <p:cBhvr>
                                        <p:cTn id="64" dur="500" fill="hold"/>
                                        <p:tgtEl>
                                          <p:spTgt spid="43036"/>
                                        </p:tgtEl>
                                        <p:attrNameLst>
                                          <p:attrName>ppt_x</p:attrName>
                                        </p:attrNameLst>
                                      </p:cBhvr>
                                      <p:tavLst>
                                        <p:tav tm="0">
                                          <p:val>
                                            <p:strVal val="#ppt_x"/>
                                          </p:val>
                                        </p:tav>
                                        <p:tav tm="100000">
                                          <p:val>
                                            <p:strVal val="#ppt_x"/>
                                          </p:val>
                                        </p:tav>
                                      </p:tavLst>
                                    </p:anim>
                                    <p:anim calcmode="lin" valueType="num">
                                      <p:cBhvr>
                                        <p:cTn id="65" dur="500" fill="hold"/>
                                        <p:tgtEl>
                                          <p:spTgt spid="43036"/>
                                        </p:tgtEl>
                                        <p:attrNameLst>
                                          <p:attrName>ppt_y</p:attrName>
                                        </p:attrNameLst>
                                      </p:cBhvr>
                                      <p:tavLst>
                                        <p:tav tm="0">
                                          <p:val>
                                            <p:strVal val="#ppt_y+.1"/>
                                          </p:val>
                                        </p:tav>
                                        <p:tav tm="100000">
                                          <p:val>
                                            <p:strVal val="#ppt_y"/>
                                          </p:val>
                                        </p:tav>
                                      </p:tavLst>
                                    </p:anim>
                                  </p:childTnLst>
                                </p:cTn>
                              </p:par>
                            </p:childTnLst>
                          </p:cTn>
                        </p:par>
                        <p:par>
                          <p:cTn id="66" fill="hold">
                            <p:stCondLst>
                              <p:cond delay="5500"/>
                            </p:stCondLst>
                            <p:childTnLst>
                              <p:par>
                                <p:cTn id="67" presetID="22" presetClass="entr" presetSubtype="8" fill="hold" nodeType="afterEffect">
                                  <p:stCondLst>
                                    <p:cond delay="0"/>
                                  </p:stCondLst>
                                  <p:childTnLst>
                                    <p:set>
                                      <p:cBhvr>
                                        <p:cTn id="68" dur="1" fill="hold">
                                          <p:stCondLst>
                                            <p:cond delay="0"/>
                                          </p:stCondLst>
                                        </p:cTn>
                                        <p:tgtEl>
                                          <p:spTgt spid="43094"/>
                                        </p:tgtEl>
                                        <p:attrNameLst>
                                          <p:attrName>style.visibility</p:attrName>
                                        </p:attrNameLst>
                                      </p:cBhvr>
                                      <p:to>
                                        <p:strVal val="visible"/>
                                      </p:to>
                                    </p:set>
                                    <p:animEffect transition="in" filter="wipe(left)">
                                      <p:cBhvr>
                                        <p:cTn id="69" dur="500"/>
                                        <p:tgtEl>
                                          <p:spTgt spid="43094"/>
                                        </p:tgtEl>
                                      </p:cBhvr>
                                    </p:animEffect>
                                  </p:childTnLst>
                                </p:cTn>
                              </p:par>
                            </p:childTnLst>
                          </p:cTn>
                        </p:par>
                        <p:par>
                          <p:cTn id="70" fill="hold">
                            <p:stCondLst>
                              <p:cond delay="6000"/>
                            </p:stCondLst>
                            <p:childTnLst>
                              <p:par>
                                <p:cTn id="71" presetID="2" presetClass="entr" presetSubtype="8" fill="hold" nodeType="afterEffect">
                                  <p:stCondLst>
                                    <p:cond delay="0"/>
                                  </p:stCondLst>
                                  <p:childTnLst>
                                    <p:set>
                                      <p:cBhvr>
                                        <p:cTn id="72" dur="1" fill="hold">
                                          <p:stCondLst>
                                            <p:cond delay="0"/>
                                          </p:stCondLst>
                                        </p:cTn>
                                        <p:tgtEl>
                                          <p:spTgt spid="43095"/>
                                        </p:tgtEl>
                                        <p:attrNameLst>
                                          <p:attrName>style.visibility</p:attrName>
                                        </p:attrNameLst>
                                      </p:cBhvr>
                                      <p:to>
                                        <p:strVal val="visible"/>
                                      </p:to>
                                    </p:set>
                                    <p:anim calcmode="lin" valueType="num">
                                      <p:cBhvr additive="base">
                                        <p:cTn id="73" dur="300" fill="hold"/>
                                        <p:tgtEl>
                                          <p:spTgt spid="43095"/>
                                        </p:tgtEl>
                                        <p:attrNameLst>
                                          <p:attrName>ppt_x</p:attrName>
                                        </p:attrNameLst>
                                      </p:cBhvr>
                                      <p:tavLst>
                                        <p:tav tm="0">
                                          <p:val>
                                            <p:strVal val="0-#ppt_w/2"/>
                                          </p:val>
                                        </p:tav>
                                        <p:tav tm="100000">
                                          <p:val>
                                            <p:strVal val="#ppt_x"/>
                                          </p:val>
                                        </p:tav>
                                      </p:tavLst>
                                    </p:anim>
                                    <p:anim calcmode="lin" valueType="num">
                                      <p:cBhvr additive="base">
                                        <p:cTn id="74" dur="300" fill="hold"/>
                                        <p:tgtEl>
                                          <p:spTgt spid="43095"/>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43098"/>
                                        </p:tgtEl>
                                        <p:attrNameLst>
                                          <p:attrName>style.visibility</p:attrName>
                                        </p:attrNameLst>
                                      </p:cBhvr>
                                      <p:to>
                                        <p:strVal val="visible"/>
                                      </p:to>
                                    </p:set>
                                    <p:anim calcmode="lin" valueType="num">
                                      <p:cBhvr additive="base">
                                        <p:cTn id="77" dur="300" fill="hold"/>
                                        <p:tgtEl>
                                          <p:spTgt spid="43098"/>
                                        </p:tgtEl>
                                        <p:attrNameLst>
                                          <p:attrName>ppt_x</p:attrName>
                                        </p:attrNameLst>
                                      </p:cBhvr>
                                      <p:tavLst>
                                        <p:tav tm="0">
                                          <p:val>
                                            <p:strVal val="1+#ppt_w/2"/>
                                          </p:val>
                                        </p:tav>
                                        <p:tav tm="100000">
                                          <p:val>
                                            <p:strVal val="#ppt_x"/>
                                          </p:val>
                                        </p:tav>
                                      </p:tavLst>
                                    </p:anim>
                                    <p:anim calcmode="lin" valueType="num">
                                      <p:cBhvr additive="base">
                                        <p:cTn id="78" dur="300" fill="hold"/>
                                        <p:tgtEl>
                                          <p:spTgt spid="43098"/>
                                        </p:tgtEl>
                                        <p:attrNameLst>
                                          <p:attrName>ppt_y</p:attrName>
                                        </p:attrNameLst>
                                      </p:cBhvr>
                                      <p:tavLst>
                                        <p:tav tm="0">
                                          <p:val>
                                            <p:strVal val="#ppt_y"/>
                                          </p:val>
                                        </p:tav>
                                        <p:tav tm="100000">
                                          <p:val>
                                            <p:strVal val="#ppt_y"/>
                                          </p:val>
                                        </p:tav>
                                      </p:tavLst>
                                    </p:anim>
                                  </p:childTnLst>
                                </p:cTn>
                              </p:par>
                            </p:childTnLst>
                          </p:cTn>
                        </p:par>
                        <p:par>
                          <p:cTn id="79" fill="hold">
                            <p:stCondLst>
                              <p:cond delay="6500"/>
                            </p:stCondLst>
                            <p:childTnLst>
                              <p:par>
                                <p:cTn id="80" presetID="22" presetClass="entr" presetSubtype="8" fill="hold" nodeType="afterEffect">
                                  <p:stCondLst>
                                    <p:cond delay="0"/>
                                  </p:stCondLst>
                                  <p:childTnLst>
                                    <p:set>
                                      <p:cBhvr>
                                        <p:cTn id="81" dur="1" fill="hold">
                                          <p:stCondLst>
                                            <p:cond delay="0"/>
                                          </p:stCondLst>
                                        </p:cTn>
                                        <p:tgtEl>
                                          <p:spTgt spid="43099"/>
                                        </p:tgtEl>
                                        <p:attrNameLst>
                                          <p:attrName>style.visibility</p:attrName>
                                        </p:attrNameLst>
                                      </p:cBhvr>
                                      <p:to>
                                        <p:strVal val="visible"/>
                                      </p:to>
                                    </p:set>
                                    <p:animEffect transition="in" filter="wipe(left)">
                                      <p:cBhvr>
                                        <p:cTn id="82" dur="500"/>
                                        <p:tgtEl>
                                          <p:spTgt spid="43099"/>
                                        </p:tgtEl>
                                      </p:cBhvr>
                                    </p:animEffect>
                                  </p:childTnLst>
                                </p:cTn>
                              </p:par>
                            </p:childTnLst>
                          </p:cTn>
                        </p:par>
                        <p:par>
                          <p:cTn id="83" fill="hold">
                            <p:stCondLst>
                              <p:cond delay="7000"/>
                            </p:stCondLst>
                            <p:childTnLst>
                              <p:par>
                                <p:cTn id="84" presetID="2" presetClass="entr" presetSubtype="8" fill="hold" nodeType="afterEffect">
                                  <p:stCondLst>
                                    <p:cond delay="0"/>
                                  </p:stCondLst>
                                  <p:childTnLst>
                                    <p:set>
                                      <p:cBhvr>
                                        <p:cTn id="85" dur="1" fill="hold">
                                          <p:stCondLst>
                                            <p:cond delay="0"/>
                                          </p:stCondLst>
                                        </p:cTn>
                                        <p:tgtEl>
                                          <p:spTgt spid="43100"/>
                                        </p:tgtEl>
                                        <p:attrNameLst>
                                          <p:attrName>style.visibility</p:attrName>
                                        </p:attrNameLst>
                                      </p:cBhvr>
                                      <p:to>
                                        <p:strVal val="visible"/>
                                      </p:to>
                                    </p:set>
                                    <p:anim calcmode="lin" valueType="num">
                                      <p:cBhvr additive="base">
                                        <p:cTn id="86" dur="300" fill="hold"/>
                                        <p:tgtEl>
                                          <p:spTgt spid="43100"/>
                                        </p:tgtEl>
                                        <p:attrNameLst>
                                          <p:attrName>ppt_x</p:attrName>
                                        </p:attrNameLst>
                                      </p:cBhvr>
                                      <p:tavLst>
                                        <p:tav tm="0">
                                          <p:val>
                                            <p:strVal val="0-#ppt_w/2"/>
                                          </p:val>
                                        </p:tav>
                                        <p:tav tm="100000">
                                          <p:val>
                                            <p:strVal val="#ppt_x"/>
                                          </p:val>
                                        </p:tav>
                                      </p:tavLst>
                                    </p:anim>
                                    <p:anim calcmode="lin" valueType="num">
                                      <p:cBhvr additive="base">
                                        <p:cTn id="87" dur="300" fill="hold"/>
                                        <p:tgtEl>
                                          <p:spTgt spid="43100"/>
                                        </p:tgtEl>
                                        <p:attrNameLst>
                                          <p:attrName>ppt_y</p:attrName>
                                        </p:attrNameLst>
                                      </p:cBhvr>
                                      <p:tavLst>
                                        <p:tav tm="0">
                                          <p:val>
                                            <p:strVal val="#ppt_y"/>
                                          </p:val>
                                        </p:tav>
                                        <p:tav tm="100000">
                                          <p:val>
                                            <p:strVal val="#ppt_y"/>
                                          </p:val>
                                        </p:tav>
                                      </p:tavLst>
                                    </p:anim>
                                  </p:childTnLst>
                                </p:cTn>
                              </p:par>
                              <p:par>
                                <p:cTn id="88" presetID="2" presetClass="entr" presetSubtype="2" fill="hold" grpId="0" nodeType="withEffect">
                                  <p:stCondLst>
                                    <p:cond delay="0"/>
                                  </p:stCondLst>
                                  <p:childTnLst>
                                    <p:set>
                                      <p:cBhvr>
                                        <p:cTn id="89" dur="1" fill="hold">
                                          <p:stCondLst>
                                            <p:cond delay="0"/>
                                          </p:stCondLst>
                                        </p:cTn>
                                        <p:tgtEl>
                                          <p:spTgt spid="43103"/>
                                        </p:tgtEl>
                                        <p:attrNameLst>
                                          <p:attrName>style.visibility</p:attrName>
                                        </p:attrNameLst>
                                      </p:cBhvr>
                                      <p:to>
                                        <p:strVal val="visible"/>
                                      </p:to>
                                    </p:set>
                                    <p:anim calcmode="lin" valueType="num">
                                      <p:cBhvr additive="base">
                                        <p:cTn id="90" dur="300" fill="hold"/>
                                        <p:tgtEl>
                                          <p:spTgt spid="43103"/>
                                        </p:tgtEl>
                                        <p:attrNameLst>
                                          <p:attrName>ppt_x</p:attrName>
                                        </p:attrNameLst>
                                      </p:cBhvr>
                                      <p:tavLst>
                                        <p:tav tm="0">
                                          <p:val>
                                            <p:strVal val="1+#ppt_w/2"/>
                                          </p:val>
                                        </p:tav>
                                        <p:tav tm="100000">
                                          <p:val>
                                            <p:strVal val="#ppt_x"/>
                                          </p:val>
                                        </p:tav>
                                      </p:tavLst>
                                    </p:anim>
                                    <p:anim calcmode="lin" valueType="num">
                                      <p:cBhvr additive="base">
                                        <p:cTn id="91" dur="300" fill="hold"/>
                                        <p:tgtEl>
                                          <p:spTgt spid="43103"/>
                                        </p:tgtEl>
                                        <p:attrNameLst>
                                          <p:attrName>ppt_y</p:attrName>
                                        </p:attrNameLst>
                                      </p:cBhvr>
                                      <p:tavLst>
                                        <p:tav tm="0">
                                          <p:val>
                                            <p:strVal val="#ppt_y"/>
                                          </p:val>
                                        </p:tav>
                                        <p:tav tm="100000">
                                          <p:val>
                                            <p:strVal val="#ppt_y"/>
                                          </p:val>
                                        </p:tav>
                                      </p:tavLst>
                                    </p:anim>
                                  </p:childTnLst>
                                </p:cTn>
                              </p:par>
                            </p:childTnLst>
                          </p:cTn>
                        </p:par>
                        <p:par>
                          <p:cTn id="92" fill="hold">
                            <p:stCondLst>
                              <p:cond delay="7500"/>
                            </p:stCondLst>
                            <p:childTnLst>
                              <p:par>
                                <p:cTn id="93" presetID="22" presetClass="entr" presetSubtype="8" fill="hold" nodeType="afterEffect">
                                  <p:stCondLst>
                                    <p:cond delay="0"/>
                                  </p:stCondLst>
                                  <p:childTnLst>
                                    <p:set>
                                      <p:cBhvr>
                                        <p:cTn id="94" dur="1" fill="hold">
                                          <p:stCondLst>
                                            <p:cond delay="0"/>
                                          </p:stCondLst>
                                        </p:cTn>
                                        <p:tgtEl>
                                          <p:spTgt spid="43104"/>
                                        </p:tgtEl>
                                        <p:attrNameLst>
                                          <p:attrName>style.visibility</p:attrName>
                                        </p:attrNameLst>
                                      </p:cBhvr>
                                      <p:to>
                                        <p:strVal val="visible"/>
                                      </p:to>
                                    </p:set>
                                    <p:animEffect transition="in" filter="wipe(left)">
                                      <p:cBhvr>
                                        <p:cTn id="95" dur="500"/>
                                        <p:tgtEl>
                                          <p:spTgt spid="43104"/>
                                        </p:tgtEl>
                                      </p:cBhvr>
                                    </p:animEffect>
                                  </p:childTnLst>
                                </p:cTn>
                              </p:par>
                            </p:childTnLst>
                          </p:cTn>
                        </p:par>
                        <p:par>
                          <p:cTn id="96" fill="hold">
                            <p:stCondLst>
                              <p:cond delay="8000"/>
                            </p:stCondLst>
                            <p:childTnLst>
                              <p:par>
                                <p:cTn id="97" presetID="2" presetClass="entr" presetSubtype="8" fill="hold" nodeType="afterEffect">
                                  <p:stCondLst>
                                    <p:cond delay="0"/>
                                  </p:stCondLst>
                                  <p:childTnLst>
                                    <p:set>
                                      <p:cBhvr>
                                        <p:cTn id="98" dur="1" fill="hold">
                                          <p:stCondLst>
                                            <p:cond delay="0"/>
                                          </p:stCondLst>
                                        </p:cTn>
                                        <p:tgtEl>
                                          <p:spTgt spid="43105"/>
                                        </p:tgtEl>
                                        <p:attrNameLst>
                                          <p:attrName>style.visibility</p:attrName>
                                        </p:attrNameLst>
                                      </p:cBhvr>
                                      <p:to>
                                        <p:strVal val="visible"/>
                                      </p:to>
                                    </p:set>
                                    <p:anim calcmode="lin" valueType="num">
                                      <p:cBhvr additive="base">
                                        <p:cTn id="99" dur="300" fill="hold"/>
                                        <p:tgtEl>
                                          <p:spTgt spid="43105"/>
                                        </p:tgtEl>
                                        <p:attrNameLst>
                                          <p:attrName>ppt_x</p:attrName>
                                        </p:attrNameLst>
                                      </p:cBhvr>
                                      <p:tavLst>
                                        <p:tav tm="0">
                                          <p:val>
                                            <p:strVal val="0-#ppt_w/2"/>
                                          </p:val>
                                        </p:tav>
                                        <p:tav tm="100000">
                                          <p:val>
                                            <p:strVal val="#ppt_x"/>
                                          </p:val>
                                        </p:tav>
                                      </p:tavLst>
                                    </p:anim>
                                    <p:anim calcmode="lin" valueType="num">
                                      <p:cBhvr additive="base">
                                        <p:cTn id="100" dur="300" fill="hold"/>
                                        <p:tgtEl>
                                          <p:spTgt spid="43105"/>
                                        </p:tgtEl>
                                        <p:attrNameLst>
                                          <p:attrName>ppt_y</p:attrName>
                                        </p:attrNameLst>
                                      </p:cBhvr>
                                      <p:tavLst>
                                        <p:tav tm="0">
                                          <p:val>
                                            <p:strVal val="#ppt_y"/>
                                          </p:val>
                                        </p:tav>
                                        <p:tav tm="100000">
                                          <p:val>
                                            <p:strVal val="#ppt_y"/>
                                          </p:val>
                                        </p:tav>
                                      </p:tavLst>
                                    </p:anim>
                                  </p:childTnLst>
                                </p:cTn>
                              </p:par>
                              <p:par>
                                <p:cTn id="101" presetID="2" presetClass="entr" presetSubtype="2" fill="hold" grpId="0" nodeType="withEffect">
                                  <p:stCondLst>
                                    <p:cond delay="0"/>
                                  </p:stCondLst>
                                  <p:childTnLst>
                                    <p:set>
                                      <p:cBhvr>
                                        <p:cTn id="102" dur="1" fill="hold">
                                          <p:stCondLst>
                                            <p:cond delay="0"/>
                                          </p:stCondLst>
                                        </p:cTn>
                                        <p:tgtEl>
                                          <p:spTgt spid="43108"/>
                                        </p:tgtEl>
                                        <p:attrNameLst>
                                          <p:attrName>style.visibility</p:attrName>
                                        </p:attrNameLst>
                                      </p:cBhvr>
                                      <p:to>
                                        <p:strVal val="visible"/>
                                      </p:to>
                                    </p:set>
                                    <p:anim calcmode="lin" valueType="num">
                                      <p:cBhvr additive="base">
                                        <p:cTn id="103" dur="300" fill="hold"/>
                                        <p:tgtEl>
                                          <p:spTgt spid="43108"/>
                                        </p:tgtEl>
                                        <p:attrNameLst>
                                          <p:attrName>ppt_x</p:attrName>
                                        </p:attrNameLst>
                                      </p:cBhvr>
                                      <p:tavLst>
                                        <p:tav tm="0">
                                          <p:val>
                                            <p:strVal val="1+#ppt_w/2"/>
                                          </p:val>
                                        </p:tav>
                                        <p:tav tm="100000">
                                          <p:val>
                                            <p:strVal val="#ppt_x"/>
                                          </p:val>
                                        </p:tav>
                                      </p:tavLst>
                                    </p:anim>
                                    <p:anim calcmode="lin" valueType="num">
                                      <p:cBhvr additive="base">
                                        <p:cTn id="104" dur="300" fill="hold"/>
                                        <p:tgtEl>
                                          <p:spTgt spid="43108"/>
                                        </p:tgtEl>
                                        <p:attrNameLst>
                                          <p:attrName>ppt_y</p:attrName>
                                        </p:attrNameLst>
                                      </p:cBhvr>
                                      <p:tavLst>
                                        <p:tav tm="0">
                                          <p:val>
                                            <p:strVal val="#ppt_y"/>
                                          </p:val>
                                        </p:tav>
                                        <p:tav tm="100000">
                                          <p:val>
                                            <p:strVal val="#ppt_y"/>
                                          </p:val>
                                        </p:tav>
                                      </p:tavLst>
                                    </p:anim>
                                  </p:childTnLst>
                                </p:cTn>
                              </p:par>
                            </p:childTnLst>
                          </p:cTn>
                        </p:par>
                        <p:par>
                          <p:cTn id="105" fill="hold">
                            <p:stCondLst>
                              <p:cond delay="8500"/>
                            </p:stCondLst>
                            <p:childTnLst>
                              <p:par>
                                <p:cTn id="106" presetID="22" presetClass="entr" presetSubtype="8" fill="hold" nodeType="afterEffect">
                                  <p:stCondLst>
                                    <p:cond delay="0"/>
                                  </p:stCondLst>
                                  <p:childTnLst>
                                    <p:set>
                                      <p:cBhvr>
                                        <p:cTn id="107" dur="1" fill="hold">
                                          <p:stCondLst>
                                            <p:cond delay="0"/>
                                          </p:stCondLst>
                                        </p:cTn>
                                        <p:tgtEl>
                                          <p:spTgt spid="43109"/>
                                        </p:tgtEl>
                                        <p:attrNameLst>
                                          <p:attrName>style.visibility</p:attrName>
                                        </p:attrNameLst>
                                      </p:cBhvr>
                                      <p:to>
                                        <p:strVal val="visible"/>
                                      </p:to>
                                    </p:set>
                                    <p:animEffect transition="in" filter="wipe(left)">
                                      <p:cBhvr>
                                        <p:cTn id="108" dur="500"/>
                                        <p:tgtEl>
                                          <p:spTgt spid="43109"/>
                                        </p:tgtEl>
                                      </p:cBhvr>
                                    </p:animEffect>
                                  </p:childTnLst>
                                </p:cTn>
                              </p:par>
                            </p:childTnLst>
                          </p:cTn>
                        </p:par>
                        <p:par>
                          <p:cTn id="109" fill="hold">
                            <p:stCondLst>
                              <p:cond delay="9000"/>
                            </p:stCondLst>
                            <p:childTnLst>
                              <p:par>
                                <p:cTn id="110" presetID="2" presetClass="entr" presetSubtype="8" fill="hold" nodeType="afterEffect">
                                  <p:stCondLst>
                                    <p:cond delay="0"/>
                                  </p:stCondLst>
                                  <p:childTnLst>
                                    <p:set>
                                      <p:cBhvr>
                                        <p:cTn id="111" dur="1" fill="hold">
                                          <p:stCondLst>
                                            <p:cond delay="0"/>
                                          </p:stCondLst>
                                        </p:cTn>
                                        <p:tgtEl>
                                          <p:spTgt spid="43110"/>
                                        </p:tgtEl>
                                        <p:attrNameLst>
                                          <p:attrName>style.visibility</p:attrName>
                                        </p:attrNameLst>
                                      </p:cBhvr>
                                      <p:to>
                                        <p:strVal val="visible"/>
                                      </p:to>
                                    </p:set>
                                    <p:anim calcmode="lin" valueType="num">
                                      <p:cBhvr additive="base">
                                        <p:cTn id="112" dur="300" fill="hold"/>
                                        <p:tgtEl>
                                          <p:spTgt spid="43110"/>
                                        </p:tgtEl>
                                        <p:attrNameLst>
                                          <p:attrName>ppt_x</p:attrName>
                                        </p:attrNameLst>
                                      </p:cBhvr>
                                      <p:tavLst>
                                        <p:tav tm="0">
                                          <p:val>
                                            <p:strVal val="0-#ppt_w/2"/>
                                          </p:val>
                                        </p:tav>
                                        <p:tav tm="100000">
                                          <p:val>
                                            <p:strVal val="#ppt_x"/>
                                          </p:val>
                                        </p:tav>
                                      </p:tavLst>
                                    </p:anim>
                                    <p:anim calcmode="lin" valueType="num">
                                      <p:cBhvr additive="base">
                                        <p:cTn id="113" dur="300" fill="hold"/>
                                        <p:tgtEl>
                                          <p:spTgt spid="43110"/>
                                        </p:tgtEl>
                                        <p:attrNameLst>
                                          <p:attrName>ppt_y</p:attrName>
                                        </p:attrNameLst>
                                      </p:cBhvr>
                                      <p:tavLst>
                                        <p:tav tm="0">
                                          <p:val>
                                            <p:strVal val="#ppt_y"/>
                                          </p:val>
                                        </p:tav>
                                        <p:tav tm="100000">
                                          <p:val>
                                            <p:strVal val="#ppt_y"/>
                                          </p:val>
                                        </p:tav>
                                      </p:tavLst>
                                    </p:anim>
                                  </p:childTnLst>
                                </p:cTn>
                              </p:par>
                              <p:par>
                                <p:cTn id="114" presetID="2" presetClass="entr" presetSubtype="2" fill="hold" grpId="0" nodeType="withEffect">
                                  <p:stCondLst>
                                    <p:cond delay="0"/>
                                  </p:stCondLst>
                                  <p:childTnLst>
                                    <p:set>
                                      <p:cBhvr>
                                        <p:cTn id="115" dur="1" fill="hold">
                                          <p:stCondLst>
                                            <p:cond delay="0"/>
                                          </p:stCondLst>
                                        </p:cTn>
                                        <p:tgtEl>
                                          <p:spTgt spid="43113"/>
                                        </p:tgtEl>
                                        <p:attrNameLst>
                                          <p:attrName>style.visibility</p:attrName>
                                        </p:attrNameLst>
                                      </p:cBhvr>
                                      <p:to>
                                        <p:strVal val="visible"/>
                                      </p:to>
                                    </p:set>
                                    <p:anim calcmode="lin" valueType="num">
                                      <p:cBhvr additive="base">
                                        <p:cTn id="116" dur="300" fill="hold"/>
                                        <p:tgtEl>
                                          <p:spTgt spid="43113"/>
                                        </p:tgtEl>
                                        <p:attrNameLst>
                                          <p:attrName>ppt_x</p:attrName>
                                        </p:attrNameLst>
                                      </p:cBhvr>
                                      <p:tavLst>
                                        <p:tav tm="0">
                                          <p:val>
                                            <p:strVal val="1+#ppt_w/2"/>
                                          </p:val>
                                        </p:tav>
                                        <p:tav tm="100000">
                                          <p:val>
                                            <p:strVal val="#ppt_x"/>
                                          </p:val>
                                        </p:tav>
                                      </p:tavLst>
                                    </p:anim>
                                    <p:anim calcmode="lin" valueType="num">
                                      <p:cBhvr additive="base">
                                        <p:cTn id="117" dur="300" fill="hold"/>
                                        <p:tgtEl>
                                          <p:spTgt spid="43113"/>
                                        </p:tgtEl>
                                        <p:attrNameLst>
                                          <p:attrName>ppt_y</p:attrName>
                                        </p:attrNameLst>
                                      </p:cBhvr>
                                      <p:tavLst>
                                        <p:tav tm="0">
                                          <p:val>
                                            <p:strVal val="#ppt_y"/>
                                          </p:val>
                                        </p:tav>
                                        <p:tav tm="100000">
                                          <p:val>
                                            <p:strVal val="#ppt_y"/>
                                          </p:val>
                                        </p:tav>
                                      </p:tavLst>
                                    </p:anim>
                                  </p:childTnLst>
                                </p:cTn>
                              </p:par>
                            </p:childTnLst>
                          </p:cTn>
                        </p:par>
                        <p:par>
                          <p:cTn id="118" fill="hold">
                            <p:stCondLst>
                              <p:cond delay="9500"/>
                            </p:stCondLst>
                            <p:childTnLst>
                              <p:par>
                                <p:cTn id="119" presetID="22" presetClass="entr" presetSubtype="8" fill="hold" nodeType="afterEffect">
                                  <p:stCondLst>
                                    <p:cond delay="0"/>
                                  </p:stCondLst>
                                  <p:childTnLst>
                                    <p:set>
                                      <p:cBhvr>
                                        <p:cTn id="120" dur="1" fill="hold">
                                          <p:stCondLst>
                                            <p:cond delay="0"/>
                                          </p:stCondLst>
                                        </p:cTn>
                                        <p:tgtEl>
                                          <p:spTgt spid="43114"/>
                                        </p:tgtEl>
                                        <p:attrNameLst>
                                          <p:attrName>style.visibility</p:attrName>
                                        </p:attrNameLst>
                                      </p:cBhvr>
                                      <p:to>
                                        <p:strVal val="visible"/>
                                      </p:to>
                                    </p:set>
                                    <p:animEffect transition="in" filter="wipe(left)">
                                      <p:cBhvr>
                                        <p:cTn id="121" dur="500"/>
                                        <p:tgtEl>
                                          <p:spTgt spid="43114"/>
                                        </p:tgtEl>
                                      </p:cBhvr>
                                    </p:animEffect>
                                  </p:childTnLst>
                                </p:cTn>
                              </p:par>
                            </p:childTnLst>
                          </p:cTn>
                        </p:par>
                        <p:par>
                          <p:cTn id="122" fill="hold">
                            <p:stCondLst>
                              <p:cond delay="10000"/>
                            </p:stCondLst>
                            <p:childTnLst>
                              <p:par>
                                <p:cTn id="123" presetID="2" presetClass="entr" presetSubtype="8" fill="hold" nodeType="afterEffect">
                                  <p:stCondLst>
                                    <p:cond delay="0"/>
                                  </p:stCondLst>
                                  <p:childTnLst>
                                    <p:set>
                                      <p:cBhvr>
                                        <p:cTn id="124" dur="1" fill="hold">
                                          <p:stCondLst>
                                            <p:cond delay="0"/>
                                          </p:stCondLst>
                                        </p:cTn>
                                        <p:tgtEl>
                                          <p:spTgt spid="43115"/>
                                        </p:tgtEl>
                                        <p:attrNameLst>
                                          <p:attrName>style.visibility</p:attrName>
                                        </p:attrNameLst>
                                      </p:cBhvr>
                                      <p:to>
                                        <p:strVal val="visible"/>
                                      </p:to>
                                    </p:set>
                                    <p:anim calcmode="lin" valueType="num">
                                      <p:cBhvr additive="base">
                                        <p:cTn id="125" dur="300" fill="hold"/>
                                        <p:tgtEl>
                                          <p:spTgt spid="43115"/>
                                        </p:tgtEl>
                                        <p:attrNameLst>
                                          <p:attrName>ppt_x</p:attrName>
                                        </p:attrNameLst>
                                      </p:cBhvr>
                                      <p:tavLst>
                                        <p:tav tm="0">
                                          <p:val>
                                            <p:strVal val="0-#ppt_w/2"/>
                                          </p:val>
                                        </p:tav>
                                        <p:tav tm="100000">
                                          <p:val>
                                            <p:strVal val="#ppt_x"/>
                                          </p:val>
                                        </p:tav>
                                      </p:tavLst>
                                    </p:anim>
                                    <p:anim calcmode="lin" valueType="num">
                                      <p:cBhvr additive="base">
                                        <p:cTn id="126" dur="300" fill="hold"/>
                                        <p:tgtEl>
                                          <p:spTgt spid="43115"/>
                                        </p:tgtEl>
                                        <p:attrNameLst>
                                          <p:attrName>ppt_y</p:attrName>
                                        </p:attrNameLst>
                                      </p:cBhvr>
                                      <p:tavLst>
                                        <p:tav tm="0">
                                          <p:val>
                                            <p:strVal val="#ppt_y"/>
                                          </p:val>
                                        </p:tav>
                                        <p:tav tm="100000">
                                          <p:val>
                                            <p:strVal val="#ppt_y"/>
                                          </p:val>
                                        </p:tav>
                                      </p:tavLst>
                                    </p:anim>
                                  </p:childTnLst>
                                </p:cTn>
                              </p:par>
                              <p:par>
                                <p:cTn id="127" presetID="2" presetClass="entr" presetSubtype="2" fill="hold" grpId="0" nodeType="withEffect">
                                  <p:stCondLst>
                                    <p:cond delay="0"/>
                                  </p:stCondLst>
                                  <p:childTnLst>
                                    <p:set>
                                      <p:cBhvr>
                                        <p:cTn id="128" dur="1" fill="hold">
                                          <p:stCondLst>
                                            <p:cond delay="0"/>
                                          </p:stCondLst>
                                        </p:cTn>
                                        <p:tgtEl>
                                          <p:spTgt spid="43118"/>
                                        </p:tgtEl>
                                        <p:attrNameLst>
                                          <p:attrName>style.visibility</p:attrName>
                                        </p:attrNameLst>
                                      </p:cBhvr>
                                      <p:to>
                                        <p:strVal val="visible"/>
                                      </p:to>
                                    </p:set>
                                    <p:anim calcmode="lin" valueType="num">
                                      <p:cBhvr additive="base">
                                        <p:cTn id="129" dur="300" fill="hold"/>
                                        <p:tgtEl>
                                          <p:spTgt spid="43118"/>
                                        </p:tgtEl>
                                        <p:attrNameLst>
                                          <p:attrName>ppt_x</p:attrName>
                                        </p:attrNameLst>
                                      </p:cBhvr>
                                      <p:tavLst>
                                        <p:tav tm="0">
                                          <p:val>
                                            <p:strVal val="1+#ppt_w/2"/>
                                          </p:val>
                                        </p:tav>
                                        <p:tav tm="100000">
                                          <p:val>
                                            <p:strVal val="#ppt_x"/>
                                          </p:val>
                                        </p:tav>
                                      </p:tavLst>
                                    </p:anim>
                                    <p:anim calcmode="lin" valueType="num">
                                      <p:cBhvr additive="base">
                                        <p:cTn id="130" dur="300" fill="hold"/>
                                        <p:tgtEl>
                                          <p:spTgt spid="431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85" grpId="0" animBg="1"/>
      <p:bldP spid="43086" grpId="0" animBg="1"/>
      <p:bldP spid="43087" grpId="0" animBg="1"/>
      <p:bldP spid="43093" grpId="0" animBg="1"/>
      <p:bldP spid="43098" grpId="0" autoUpdateAnimBg="0"/>
      <p:bldP spid="43103" grpId="0" autoUpdateAnimBg="0"/>
      <p:bldP spid="43108" grpId="0" autoUpdateAnimBg="0"/>
      <p:bldP spid="43113" grpId="0" autoUpdateAnimBg="0"/>
      <p:bldP spid="43118"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4034" name="组合 3"/>
          <p:cNvGrpSpPr/>
          <p:nvPr/>
        </p:nvGrpSpPr>
        <p:grpSpPr bwMode="auto">
          <a:xfrm>
            <a:off x="471570" y="198500"/>
            <a:ext cx="3453412" cy="543093"/>
            <a:chOff x="0" y="0"/>
            <a:chExt cx="3452079" cy="542182"/>
          </a:xfrm>
        </p:grpSpPr>
        <p:grpSp>
          <p:nvGrpSpPr>
            <p:cNvPr id="44035" name="组合 2"/>
            <p:cNvGrpSpPr/>
            <p:nvPr/>
          </p:nvGrpSpPr>
          <p:grpSpPr bwMode="auto">
            <a:xfrm>
              <a:off x="0" y="0"/>
              <a:ext cx="3452079" cy="542182"/>
              <a:chOff x="0" y="0"/>
              <a:chExt cx="3452079" cy="542182"/>
            </a:xfrm>
          </p:grpSpPr>
          <p:sp>
            <p:nvSpPr>
              <p:cNvPr id="44036" name="圆角矩形 1"/>
              <p:cNvSpPr>
                <a:spLocks noChangeArrowheads="1"/>
              </p:cNvSpPr>
              <p:nvPr/>
            </p:nvSpPr>
            <p:spPr bwMode="auto">
              <a:xfrm>
                <a:off x="507788" y="89263"/>
                <a:ext cx="2872283" cy="41140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4037" name="TextBox 29"/>
              <p:cNvSpPr txBox="1">
                <a:spLocks noChangeArrowheads="1"/>
              </p:cNvSpPr>
              <p:nvPr/>
            </p:nvSpPr>
            <p:spPr bwMode="auto">
              <a:xfrm>
                <a:off x="716816" y="130779"/>
                <a:ext cx="2735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在这里填写项目的大标题</a:t>
                </a:r>
                <a:endPar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grpSp>
            <p:nvGrpSpPr>
              <p:cNvPr id="44038" name="组合 42"/>
              <p:cNvGrpSpPr/>
              <p:nvPr/>
            </p:nvGrpSpPr>
            <p:grpSpPr bwMode="auto">
              <a:xfrm>
                <a:off x="0" y="0"/>
                <a:ext cx="571760" cy="542182"/>
                <a:chOff x="0" y="0"/>
                <a:chExt cx="713451" cy="676543"/>
              </a:xfrm>
            </p:grpSpPr>
            <p:grpSp>
              <p:nvGrpSpPr>
                <p:cNvPr id="44039" name="组合 44"/>
                <p:cNvGrpSpPr/>
                <p:nvPr/>
              </p:nvGrpSpPr>
              <p:grpSpPr bwMode="auto">
                <a:xfrm>
                  <a:off x="0" y="0"/>
                  <a:ext cx="576064" cy="676543"/>
                  <a:chOff x="0" y="0"/>
                  <a:chExt cx="576064" cy="676543"/>
                </a:xfrm>
              </p:grpSpPr>
              <p:sp>
                <p:nvSpPr>
                  <p:cNvPr id="44040" name="圆角矩形 48"/>
                  <p:cNvSpPr>
                    <a:spLocks noChangeArrowheads="1"/>
                  </p:cNvSpPr>
                  <p:nvPr/>
                </p:nvSpPr>
                <p:spPr bwMode="auto">
                  <a:xfrm>
                    <a:off x="0" y="0"/>
                    <a:ext cx="576064" cy="67654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4041" name="圆角矩形 10"/>
                  <p:cNvSpPr/>
                  <p:nvPr/>
                </p:nvSpPr>
                <p:spPr bwMode="auto">
                  <a:xfrm>
                    <a:off x="13321" y="9524"/>
                    <a:ext cx="540517" cy="667019"/>
                  </a:xfrm>
                  <a:custGeom>
                    <a:avLst/>
                    <a:gdLst>
                      <a:gd name="T0" fmla="*/ 96013 w 567277"/>
                      <a:gd name="T1" fmla="*/ 0 h 849176"/>
                      <a:gd name="T2" fmla="*/ 480051 w 567277"/>
                      <a:gd name="T3" fmla="*/ 0 h 849176"/>
                      <a:gd name="T4" fmla="*/ 567277 w 567277"/>
                      <a:gd name="T5" fmla="*/ 56798 h 849176"/>
                      <a:gd name="T6" fmla="*/ 1834 w 567277"/>
                      <a:gd name="T7" fmla="*/ 849176 h 849176"/>
                      <a:gd name="T8" fmla="*/ 0 w 567277"/>
                      <a:gd name="T9" fmla="*/ 840091 h 849176"/>
                      <a:gd name="T10" fmla="*/ 0 w 567277"/>
                      <a:gd name="T11" fmla="*/ 96013 h 849176"/>
                      <a:gd name="T12" fmla="*/ 96013 w 567277"/>
                      <a:gd name="T13" fmla="*/ 0 h 849176"/>
                    </a:gdLst>
                    <a:ahLst/>
                    <a:cxnLst>
                      <a:cxn ang="0">
                        <a:pos x="T0" y="T1"/>
                      </a:cxn>
                      <a:cxn ang="0">
                        <a:pos x="T2" y="T3"/>
                      </a:cxn>
                      <a:cxn ang="0">
                        <a:pos x="T4" y="T5"/>
                      </a:cxn>
                      <a:cxn ang="0">
                        <a:pos x="T6" y="T7"/>
                      </a:cxn>
                      <a:cxn ang="0">
                        <a:pos x="T8" y="T9"/>
                      </a:cxn>
                      <a:cxn ang="0">
                        <a:pos x="T10" y="T11"/>
                      </a:cxn>
                      <a:cxn ang="0">
                        <a:pos x="T12" y="T13"/>
                      </a:cxn>
                    </a:cxnLst>
                    <a:rect l="0" t="0" r="r" b="b"/>
                    <a:pathLst>
                      <a:path w="567277" h="849176">
                        <a:moveTo>
                          <a:pt x="96013" y="0"/>
                        </a:moveTo>
                        <a:lnTo>
                          <a:pt x="480051" y="0"/>
                        </a:lnTo>
                        <a:cubicBezTo>
                          <a:pt x="519045" y="0"/>
                          <a:pt x="552609" y="23245"/>
                          <a:pt x="567277" y="56798"/>
                        </a:cubicBezTo>
                        <a:cubicBezTo>
                          <a:pt x="244152" y="189919"/>
                          <a:pt x="14842" y="493018"/>
                          <a:pt x="1834" y="849176"/>
                        </a:cubicBezTo>
                        <a:cubicBezTo>
                          <a:pt x="148" y="846275"/>
                          <a:pt x="0" y="843200"/>
                          <a:pt x="0" y="840091"/>
                        </a:cubicBezTo>
                        <a:lnTo>
                          <a:pt x="0" y="96013"/>
                        </a:lnTo>
                        <a:cubicBezTo>
                          <a:pt x="0" y="42986"/>
                          <a:pt x="42986" y="0"/>
                          <a:pt x="96013" y="0"/>
                        </a:cubicBezTo>
                        <a:close/>
                      </a:path>
                    </a:pathLst>
                  </a:custGeom>
                  <a:gradFill rotWithShape="0">
                    <a:gsLst>
                      <a:gs pos="0">
                        <a:schemeClr val="bg1">
                          <a:alpha val="34999"/>
                        </a:schemeClr>
                      </a:gs>
                      <a:gs pos="100000">
                        <a:schemeClr val="tx2"/>
                      </a:gs>
                    </a:gsLst>
                    <a:lin ang="1200000"/>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pic>
              <p:nvPicPr>
                <p:cNvPr id="44042" name="图片 4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184967"/>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图片 4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436995"/>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44044" name="图片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3" y="114282"/>
              <a:ext cx="321250" cy="321250"/>
            </a:xfrm>
            <a:prstGeom prst="rect">
              <a:avLst/>
            </a:prstGeom>
            <a:noFill/>
            <a:ln>
              <a:noFill/>
            </a:ln>
            <a:effectLst>
              <a:outerShdw dist="12700" dir="27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045" name="组合 12"/>
          <p:cNvGrpSpPr/>
          <p:nvPr/>
        </p:nvGrpSpPr>
        <p:grpSpPr bwMode="auto">
          <a:xfrm>
            <a:off x="4218721" y="1276744"/>
            <a:ext cx="4941158" cy="1110006"/>
            <a:chOff x="0" y="0"/>
            <a:chExt cx="4939991" cy="1110978"/>
          </a:xfrm>
        </p:grpSpPr>
        <p:grpSp>
          <p:nvGrpSpPr>
            <p:cNvPr id="44046" name="组合 13"/>
            <p:cNvGrpSpPr/>
            <p:nvPr/>
          </p:nvGrpSpPr>
          <p:grpSpPr bwMode="auto">
            <a:xfrm>
              <a:off x="0" y="0"/>
              <a:ext cx="4939991" cy="1110978"/>
              <a:chOff x="0" y="0"/>
              <a:chExt cx="4939991" cy="1110978"/>
            </a:xfrm>
          </p:grpSpPr>
          <p:sp>
            <p:nvSpPr>
              <p:cNvPr id="44047" name="矩形 17"/>
              <p:cNvSpPr>
                <a:spLocks noChangeArrowheads="1"/>
              </p:cNvSpPr>
              <p:nvPr/>
            </p:nvSpPr>
            <p:spPr bwMode="auto">
              <a:xfrm>
                <a:off x="2456223" y="0"/>
                <a:ext cx="2483768" cy="74521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4048" name="矩形 38"/>
              <p:cNvSpPr/>
              <p:nvPr/>
            </p:nvSpPr>
            <p:spPr bwMode="auto">
              <a:xfrm>
                <a:off x="1737247" y="0"/>
                <a:ext cx="718976" cy="1110978"/>
              </a:xfrm>
              <a:custGeom>
                <a:avLst/>
                <a:gdLst>
                  <a:gd name="T0" fmla="*/ 0 w 718976"/>
                  <a:gd name="T1" fmla="*/ 685800 h 1110978"/>
                  <a:gd name="T2" fmla="*/ 718976 w 718976"/>
                  <a:gd name="T3" fmla="*/ 0 h 1110978"/>
                  <a:gd name="T4" fmla="*/ 718976 w 718976"/>
                  <a:gd name="T5" fmla="*/ 745218 h 1110978"/>
                  <a:gd name="T6" fmla="*/ 0 w 718976"/>
                  <a:gd name="T7" fmla="*/ 1110978 h 1110978"/>
                  <a:gd name="T8" fmla="*/ 0 w 718976"/>
                  <a:gd name="T9" fmla="*/ 685800 h 1110978"/>
                </a:gdLst>
                <a:ahLst/>
                <a:cxnLst>
                  <a:cxn ang="0">
                    <a:pos x="T0" y="T1"/>
                  </a:cxn>
                  <a:cxn ang="0">
                    <a:pos x="T2" y="T3"/>
                  </a:cxn>
                  <a:cxn ang="0">
                    <a:pos x="T4" y="T5"/>
                  </a:cxn>
                  <a:cxn ang="0">
                    <a:pos x="T6" y="T7"/>
                  </a:cxn>
                  <a:cxn ang="0">
                    <a:pos x="T8" y="T9"/>
                  </a:cxn>
                </a:cxnLst>
                <a:rect l="0" t="0" r="r" b="b"/>
                <a:pathLst>
                  <a:path w="718976" h="1110978">
                    <a:moveTo>
                      <a:pt x="0" y="685800"/>
                    </a:moveTo>
                    <a:lnTo>
                      <a:pt x="718976" y="0"/>
                    </a:lnTo>
                    <a:lnTo>
                      <a:pt x="718976" y="745218"/>
                    </a:lnTo>
                    <a:lnTo>
                      <a:pt x="0" y="1110978"/>
                    </a:lnTo>
                    <a:lnTo>
                      <a:pt x="0" y="68580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44049" name="矩形 38"/>
              <p:cNvSpPr/>
              <p:nvPr/>
            </p:nvSpPr>
            <p:spPr bwMode="auto">
              <a:xfrm flipH="1">
                <a:off x="629735" y="689228"/>
                <a:ext cx="1107786" cy="418415"/>
              </a:xfrm>
              <a:custGeom>
                <a:avLst/>
                <a:gdLst>
                  <a:gd name="T0" fmla="*/ 190 w 1107786"/>
                  <a:gd name="T1" fmla="*/ 0 h 418415"/>
                  <a:gd name="T2" fmla="*/ 1107786 w 1107786"/>
                  <a:gd name="T3" fmla="*/ 0 h 418415"/>
                  <a:gd name="T4" fmla="*/ 1107596 w 1107786"/>
                  <a:gd name="T5" fmla="*/ 418415 h 418415"/>
                  <a:gd name="T6" fmla="*/ 0 w 1107786"/>
                  <a:gd name="T7" fmla="*/ 418415 h 418415"/>
                  <a:gd name="T8" fmla="*/ 190 w 1107786"/>
                  <a:gd name="T9" fmla="*/ 0 h 418415"/>
                </a:gdLst>
                <a:ahLst/>
                <a:cxnLst>
                  <a:cxn ang="0">
                    <a:pos x="T0" y="T1"/>
                  </a:cxn>
                  <a:cxn ang="0">
                    <a:pos x="T2" y="T3"/>
                  </a:cxn>
                  <a:cxn ang="0">
                    <a:pos x="T4" y="T5"/>
                  </a:cxn>
                  <a:cxn ang="0">
                    <a:pos x="T6" y="T7"/>
                  </a:cxn>
                  <a:cxn ang="0">
                    <a:pos x="T8" y="T9"/>
                  </a:cxn>
                </a:cxnLst>
                <a:rect l="0" t="0" r="r" b="b"/>
                <a:pathLst>
                  <a:path w="1107786" h="418415">
                    <a:moveTo>
                      <a:pt x="190" y="0"/>
                    </a:moveTo>
                    <a:lnTo>
                      <a:pt x="1107786" y="0"/>
                    </a:lnTo>
                    <a:cubicBezTo>
                      <a:pt x="1107722" y="137091"/>
                      <a:pt x="1107660" y="281324"/>
                      <a:pt x="1107596" y="418415"/>
                    </a:cubicBezTo>
                    <a:lnTo>
                      <a:pt x="0" y="418415"/>
                    </a:lnTo>
                    <a:cubicBezTo>
                      <a:pt x="63" y="278943"/>
                      <a:pt x="127" y="139472"/>
                      <a:pt x="190" y="0"/>
                    </a:cubicBez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44050" name="等腰三角形 29"/>
              <p:cNvSpPr/>
              <p:nvPr/>
            </p:nvSpPr>
            <p:spPr bwMode="auto">
              <a:xfrm>
                <a:off x="0" y="328034"/>
                <a:ext cx="632018" cy="777419"/>
              </a:xfrm>
              <a:custGeom>
                <a:avLst/>
                <a:gdLst>
                  <a:gd name="T0" fmla="*/ 0 w 632018"/>
                  <a:gd name="T1" fmla="*/ 777228 h 777419"/>
                  <a:gd name="T2" fmla="*/ 629192 w 632018"/>
                  <a:gd name="T3" fmla="*/ 0 h 777419"/>
                  <a:gd name="T4" fmla="*/ 632018 w 632018"/>
                  <a:gd name="T5" fmla="*/ 777419 h 777419"/>
                  <a:gd name="T6" fmla="*/ 0 w 632018"/>
                  <a:gd name="T7" fmla="*/ 777228 h 777419"/>
                </a:gdLst>
                <a:ahLst/>
                <a:cxnLst>
                  <a:cxn ang="0">
                    <a:pos x="T0" y="T1"/>
                  </a:cxn>
                  <a:cxn ang="0">
                    <a:pos x="T2" y="T3"/>
                  </a:cxn>
                  <a:cxn ang="0">
                    <a:pos x="T4" y="T5"/>
                  </a:cxn>
                  <a:cxn ang="0">
                    <a:pos x="T6" y="T7"/>
                  </a:cxn>
                </a:cxnLst>
                <a:rect l="0" t="0" r="r" b="b"/>
                <a:pathLst>
                  <a:path w="632018" h="777419">
                    <a:moveTo>
                      <a:pt x="0" y="777228"/>
                    </a:moveTo>
                    <a:lnTo>
                      <a:pt x="629192" y="0"/>
                    </a:lnTo>
                    <a:cubicBezTo>
                      <a:pt x="631658" y="257552"/>
                      <a:pt x="629552" y="519867"/>
                      <a:pt x="632018" y="777419"/>
                    </a:cubicBezTo>
                    <a:lnTo>
                      <a:pt x="0" y="777228"/>
                    </a:lnTo>
                    <a:close/>
                  </a:path>
                </a:pathLst>
              </a:custGeom>
              <a:solidFill>
                <a:srgbClr val="5DD4FF"/>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sp>
          <p:nvSpPr>
            <p:cNvPr id="44051" name="TextBox 14"/>
            <p:cNvSpPr txBox="1">
              <a:spLocks noChangeArrowheads="1"/>
            </p:cNvSpPr>
            <p:nvPr/>
          </p:nvSpPr>
          <p:spPr bwMode="auto">
            <a:xfrm>
              <a:off x="233473" y="689228"/>
              <a:ext cx="3962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solidFill>
                    <a:srgbClr val="FFFFFF"/>
                  </a:solidFill>
                  <a:latin typeface="Impact" panose="020B0806030902050204" pitchFamily="34" charset="0"/>
                </a:rPr>
                <a:t>01</a:t>
              </a:r>
              <a:endParaRPr lang="zh-CN" altLang="en-US">
                <a:solidFill>
                  <a:srgbClr val="FFFFFF"/>
                </a:solidFill>
                <a:latin typeface="Impact" panose="020B0806030902050204" pitchFamily="34" charset="0"/>
              </a:endParaRPr>
            </a:p>
          </p:txBody>
        </p:sp>
        <p:sp>
          <p:nvSpPr>
            <p:cNvPr id="44052" name="标题层"/>
            <p:cNvSpPr txBox="1">
              <a:spLocks noChangeArrowheads="1"/>
            </p:cNvSpPr>
            <p:nvPr/>
          </p:nvSpPr>
          <p:spPr bwMode="auto">
            <a:xfrm>
              <a:off x="632018" y="729157"/>
              <a:ext cx="1050505" cy="338555"/>
            </a:xfrm>
            <a:prstGeom prst="rect">
              <a:avLst/>
            </a:prstGeom>
            <a:noFill/>
            <a:ln>
              <a:noFill/>
            </a:ln>
            <a:effectLst>
              <a:outerShdw dist="12700" dir="4380026"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a:solidFill>
                    <a:srgbClr val="FFFFFF"/>
                  </a:solidFill>
                  <a:latin typeface="Arial" panose="020B0604020202020204" pitchFamily="34" charset="0"/>
                  <a:ea typeface="微软雅黑" panose="020B0503020204020204" pitchFamily="34" charset="-122"/>
                </a:rPr>
                <a:t>填写标题</a:t>
              </a:r>
              <a:endParaRPr lang="zh-CN" altLang="en-US" sz="1600">
                <a:solidFill>
                  <a:srgbClr val="FFFFFF"/>
                </a:solidFill>
                <a:latin typeface="Arial" panose="020B0604020202020204" pitchFamily="34" charset="0"/>
                <a:ea typeface="微软雅黑" panose="020B0503020204020204" pitchFamily="34" charset="-122"/>
              </a:endParaRPr>
            </a:p>
          </p:txBody>
        </p:sp>
        <p:sp>
          <p:nvSpPr>
            <p:cNvPr id="44053" name="矩形 16"/>
            <p:cNvSpPr>
              <a:spLocks noChangeArrowheads="1"/>
            </p:cNvSpPr>
            <p:nvPr/>
          </p:nvSpPr>
          <p:spPr bwMode="auto">
            <a:xfrm>
              <a:off x="2838730" y="95610"/>
              <a:ext cx="169200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lnSpc>
                  <a:spcPts val="1200"/>
                </a:lnSpc>
              </a:pPr>
              <a:r>
                <a:rPr lang="zh-CN" altLang="en-US" sz="900">
                  <a:solidFill>
                    <a:srgbClr val="FFFFFF"/>
                  </a:solidFill>
                  <a:latin typeface="微软雅黑" panose="020B0503020204020204" pitchFamily="34" charset="-122"/>
                  <a:ea typeface="微软雅黑" panose="020B0503020204020204" pitchFamily="34" charset="-122"/>
                </a:rPr>
                <a:t>随着计算机技术的发展及印刷技术的进步，平面设计在感观领域的表现和应用也越来越长。</a:t>
              </a:r>
              <a:endParaRPr lang="zh-CN" altLang="en-US" sz="900">
                <a:solidFill>
                  <a:srgbClr val="FFFFFF"/>
                </a:solidFill>
                <a:latin typeface="微软雅黑" panose="020B0503020204020204" pitchFamily="34" charset="-122"/>
                <a:ea typeface="微软雅黑" panose="020B0503020204020204" pitchFamily="34" charset="-122"/>
              </a:endParaRPr>
            </a:p>
          </p:txBody>
        </p:sp>
      </p:grpSp>
      <p:grpSp>
        <p:nvGrpSpPr>
          <p:cNvPr id="44054" name="组合 21"/>
          <p:cNvGrpSpPr/>
          <p:nvPr/>
        </p:nvGrpSpPr>
        <p:grpSpPr bwMode="auto">
          <a:xfrm>
            <a:off x="3818601" y="2127907"/>
            <a:ext cx="5341277" cy="747944"/>
            <a:chOff x="0" y="0"/>
            <a:chExt cx="5339273" cy="746647"/>
          </a:xfrm>
        </p:grpSpPr>
        <p:grpSp>
          <p:nvGrpSpPr>
            <p:cNvPr id="44055" name="组合 22"/>
            <p:cNvGrpSpPr/>
            <p:nvPr/>
          </p:nvGrpSpPr>
          <p:grpSpPr bwMode="auto">
            <a:xfrm>
              <a:off x="0" y="0"/>
              <a:ext cx="5339273" cy="746647"/>
              <a:chOff x="0" y="0"/>
              <a:chExt cx="5339273" cy="746647"/>
            </a:xfrm>
          </p:grpSpPr>
          <p:sp>
            <p:nvSpPr>
              <p:cNvPr id="44056" name="矩形 26"/>
              <p:cNvSpPr>
                <a:spLocks noChangeArrowheads="1"/>
              </p:cNvSpPr>
              <p:nvPr/>
            </p:nvSpPr>
            <p:spPr bwMode="auto">
              <a:xfrm>
                <a:off x="2855505" y="1"/>
                <a:ext cx="2483768" cy="74521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4057" name="矩形 38"/>
              <p:cNvSpPr/>
              <p:nvPr/>
            </p:nvSpPr>
            <p:spPr bwMode="auto">
              <a:xfrm>
                <a:off x="2134147" y="0"/>
                <a:ext cx="721357" cy="746647"/>
              </a:xfrm>
              <a:custGeom>
                <a:avLst/>
                <a:gdLst>
                  <a:gd name="T0" fmla="*/ 2381 w 721357"/>
                  <a:gd name="T1" fmla="*/ 326231 h 746647"/>
                  <a:gd name="T2" fmla="*/ 721357 w 721357"/>
                  <a:gd name="T3" fmla="*/ 0 h 746647"/>
                  <a:gd name="T4" fmla="*/ 721357 w 721357"/>
                  <a:gd name="T5" fmla="*/ 745218 h 746647"/>
                  <a:gd name="T6" fmla="*/ 0 w 721357"/>
                  <a:gd name="T7" fmla="*/ 746647 h 746647"/>
                  <a:gd name="T8" fmla="*/ 2381 w 721357"/>
                  <a:gd name="T9" fmla="*/ 326231 h 746647"/>
                </a:gdLst>
                <a:ahLst/>
                <a:cxnLst>
                  <a:cxn ang="0">
                    <a:pos x="T0" y="T1"/>
                  </a:cxn>
                  <a:cxn ang="0">
                    <a:pos x="T2" y="T3"/>
                  </a:cxn>
                  <a:cxn ang="0">
                    <a:pos x="T4" y="T5"/>
                  </a:cxn>
                  <a:cxn ang="0">
                    <a:pos x="T6" y="T7"/>
                  </a:cxn>
                  <a:cxn ang="0">
                    <a:pos x="T8" y="T9"/>
                  </a:cxn>
                </a:cxnLst>
                <a:rect l="0" t="0" r="r" b="b"/>
                <a:pathLst>
                  <a:path w="721357" h="746647">
                    <a:moveTo>
                      <a:pt x="2381" y="326231"/>
                    </a:moveTo>
                    <a:lnTo>
                      <a:pt x="721357" y="0"/>
                    </a:lnTo>
                    <a:lnTo>
                      <a:pt x="721357" y="745218"/>
                    </a:lnTo>
                    <a:lnTo>
                      <a:pt x="0" y="746647"/>
                    </a:lnTo>
                    <a:cubicBezTo>
                      <a:pt x="794" y="606508"/>
                      <a:pt x="1587" y="466370"/>
                      <a:pt x="2381" y="326231"/>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44058" name="矩形 38"/>
              <p:cNvSpPr>
                <a:spLocks noChangeArrowheads="1"/>
              </p:cNvSpPr>
              <p:nvPr/>
            </p:nvSpPr>
            <p:spPr bwMode="auto">
              <a:xfrm flipH="1">
                <a:off x="1031300" y="328232"/>
                <a:ext cx="1107786" cy="418415"/>
              </a:xfrm>
              <a:custGeom>
                <a:avLst/>
                <a:gdLst>
                  <a:gd name="T0" fmla="*/ 190 w 1107786"/>
                  <a:gd name="T1" fmla="*/ 0 h 418415"/>
                  <a:gd name="T2" fmla="*/ 1107786 w 1107786"/>
                  <a:gd name="T3" fmla="*/ 0 h 418415"/>
                  <a:gd name="T4" fmla="*/ 1107596 w 1107786"/>
                  <a:gd name="T5" fmla="*/ 418415 h 418415"/>
                  <a:gd name="T6" fmla="*/ 0 w 1107786"/>
                  <a:gd name="T7" fmla="*/ 418415 h 418415"/>
                  <a:gd name="T8" fmla="*/ 190 w 1107786"/>
                  <a:gd name="T9" fmla="*/ 0 h 418415"/>
                  <a:gd name="T10" fmla="*/ 0 60000 65536"/>
                  <a:gd name="T11" fmla="*/ 0 60000 65536"/>
                  <a:gd name="T12" fmla="*/ 0 60000 65536"/>
                  <a:gd name="T13" fmla="*/ 0 60000 65536"/>
                  <a:gd name="T14" fmla="*/ 0 60000 65536"/>
                  <a:gd name="T15" fmla="*/ 0 w 1107786"/>
                  <a:gd name="T16" fmla="*/ 0 h 418415"/>
                  <a:gd name="T17" fmla="*/ 1107786 w 1107786"/>
                  <a:gd name="T18" fmla="*/ 418415 h 418415"/>
                </a:gdLst>
                <a:ahLst/>
                <a:cxnLst>
                  <a:cxn ang="T10">
                    <a:pos x="T0" y="T1"/>
                  </a:cxn>
                  <a:cxn ang="T11">
                    <a:pos x="T2" y="T3"/>
                  </a:cxn>
                  <a:cxn ang="T12">
                    <a:pos x="T4" y="T5"/>
                  </a:cxn>
                  <a:cxn ang="T13">
                    <a:pos x="T6" y="T7"/>
                  </a:cxn>
                  <a:cxn ang="T14">
                    <a:pos x="T8" y="T9"/>
                  </a:cxn>
                </a:cxnLst>
                <a:rect l="T15" t="T16" r="T17" b="T18"/>
                <a:pathLst>
                  <a:path w="1107786" h="418415">
                    <a:moveTo>
                      <a:pt x="190" y="0"/>
                    </a:moveTo>
                    <a:lnTo>
                      <a:pt x="1107786" y="0"/>
                    </a:lnTo>
                    <a:cubicBezTo>
                      <a:pt x="1107722" y="137091"/>
                      <a:pt x="1107660" y="281324"/>
                      <a:pt x="1107596" y="418415"/>
                    </a:cubicBezTo>
                    <a:lnTo>
                      <a:pt x="0" y="418415"/>
                    </a:lnTo>
                    <a:cubicBezTo>
                      <a:pt x="63" y="278943"/>
                      <a:pt x="127" y="139472"/>
                      <a:pt x="190"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a:solidFill>
                      <a:srgbClr val="FFFFFF"/>
                    </a:solidFill>
                  </a:rPr>
                  <a:t>    </a:t>
                </a:r>
                <a:endParaRPr lang="zh-CN" altLang="en-US">
                  <a:solidFill>
                    <a:srgbClr val="FFFFFF"/>
                  </a:solidFill>
                </a:endParaRPr>
              </a:p>
            </p:txBody>
          </p:sp>
          <p:sp>
            <p:nvSpPr>
              <p:cNvPr id="44059" name="矩形 38"/>
              <p:cNvSpPr>
                <a:spLocks noChangeArrowheads="1"/>
              </p:cNvSpPr>
              <p:nvPr/>
            </p:nvSpPr>
            <p:spPr bwMode="auto">
              <a:xfrm flipH="1">
                <a:off x="0" y="325851"/>
                <a:ext cx="1031299" cy="420796"/>
              </a:xfrm>
              <a:custGeom>
                <a:avLst/>
                <a:gdLst>
                  <a:gd name="T0" fmla="*/ 190 w 1029016"/>
                  <a:gd name="T1" fmla="*/ 2381 h 420796"/>
                  <a:gd name="T2" fmla="*/ 685442 w 1029016"/>
                  <a:gd name="T3" fmla="*/ 0 h 420796"/>
                  <a:gd name="T4" fmla="*/ 1031299 w 1029016"/>
                  <a:gd name="T5" fmla="*/ 420796 h 420796"/>
                  <a:gd name="T6" fmla="*/ 0 w 1029016"/>
                  <a:gd name="T7" fmla="*/ 420796 h 420796"/>
                  <a:gd name="T8" fmla="*/ 190 w 1029016"/>
                  <a:gd name="T9" fmla="*/ 2381 h 420796"/>
                  <a:gd name="T10" fmla="*/ 0 60000 65536"/>
                  <a:gd name="T11" fmla="*/ 0 60000 65536"/>
                  <a:gd name="T12" fmla="*/ 0 60000 65536"/>
                  <a:gd name="T13" fmla="*/ 0 60000 65536"/>
                  <a:gd name="T14" fmla="*/ 0 60000 65536"/>
                  <a:gd name="T15" fmla="*/ 0 w 1029016"/>
                  <a:gd name="T16" fmla="*/ 0 h 420796"/>
                  <a:gd name="T17" fmla="*/ 1029016 w 1029016"/>
                  <a:gd name="T18" fmla="*/ 420796 h 420796"/>
                </a:gdLst>
                <a:ahLst/>
                <a:cxnLst>
                  <a:cxn ang="T10">
                    <a:pos x="T0" y="T1"/>
                  </a:cxn>
                  <a:cxn ang="T11">
                    <a:pos x="T2" y="T3"/>
                  </a:cxn>
                  <a:cxn ang="T12">
                    <a:pos x="T4" y="T5"/>
                  </a:cxn>
                  <a:cxn ang="T13">
                    <a:pos x="T6" y="T7"/>
                  </a:cxn>
                  <a:cxn ang="T14">
                    <a:pos x="T8" y="T9"/>
                  </a:cxn>
                </a:cxnLst>
                <a:rect l="T15" t="T16" r="T17" b="T18"/>
                <a:pathLst>
                  <a:path w="1029016" h="420796">
                    <a:moveTo>
                      <a:pt x="190" y="2381"/>
                    </a:moveTo>
                    <a:lnTo>
                      <a:pt x="683925" y="0"/>
                    </a:lnTo>
                    <a:lnTo>
                      <a:pt x="1029016" y="420796"/>
                    </a:lnTo>
                    <a:lnTo>
                      <a:pt x="0" y="420796"/>
                    </a:lnTo>
                    <a:cubicBezTo>
                      <a:pt x="63" y="281324"/>
                      <a:pt x="127" y="141853"/>
                      <a:pt x="190" y="2381"/>
                    </a:cubicBezTo>
                    <a:close/>
                  </a:path>
                </a:pathLst>
              </a:custGeom>
              <a:solidFill>
                <a:srgbClr val="5DD4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a:solidFill>
                      <a:srgbClr val="FFFFFF"/>
                    </a:solidFill>
                  </a:rPr>
                  <a:t>    </a:t>
                </a:r>
                <a:endParaRPr lang="zh-CN" altLang="en-US">
                  <a:solidFill>
                    <a:srgbClr val="FFFFFF"/>
                  </a:solidFill>
                </a:endParaRPr>
              </a:p>
            </p:txBody>
          </p:sp>
        </p:grpSp>
        <p:sp>
          <p:nvSpPr>
            <p:cNvPr id="44060" name="TextBox 23"/>
            <p:cNvSpPr txBox="1">
              <a:spLocks noChangeArrowheads="1"/>
            </p:cNvSpPr>
            <p:nvPr/>
          </p:nvSpPr>
          <p:spPr bwMode="auto">
            <a:xfrm>
              <a:off x="632755" y="351583"/>
              <a:ext cx="423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solidFill>
                    <a:srgbClr val="FFFFFF"/>
                  </a:solidFill>
                  <a:latin typeface="Impact" panose="020B0806030902050204" pitchFamily="34" charset="0"/>
                </a:rPr>
                <a:t>02</a:t>
              </a:r>
              <a:endParaRPr lang="zh-CN" altLang="en-US">
                <a:solidFill>
                  <a:srgbClr val="FFFFFF"/>
                </a:solidFill>
                <a:latin typeface="Impact" panose="020B0806030902050204" pitchFamily="34" charset="0"/>
              </a:endParaRPr>
            </a:p>
          </p:txBody>
        </p:sp>
        <p:sp>
          <p:nvSpPr>
            <p:cNvPr id="44061" name="标题层"/>
            <p:cNvSpPr txBox="1">
              <a:spLocks noChangeArrowheads="1"/>
            </p:cNvSpPr>
            <p:nvPr/>
          </p:nvSpPr>
          <p:spPr bwMode="auto">
            <a:xfrm>
              <a:off x="1031300" y="372610"/>
              <a:ext cx="1050505" cy="338555"/>
            </a:xfrm>
            <a:prstGeom prst="rect">
              <a:avLst/>
            </a:prstGeom>
            <a:noFill/>
            <a:ln>
              <a:noFill/>
            </a:ln>
            <a:effectLst>
              <a:outerShdw dist="12700" dir="4380026"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a:solidFill>
                    <a:srgbClr val="FFFFFF"/>
                  </a:solidFill>
                  <a:latin typeface="Arial" panose="020B0604020202020204" pitchFamily="34" charset="0"/>
                  <a:ea typeface="微软雅黑" panose="020B0503020204020204" pitchFamily="34" charset="-122"/>
                </a:rPr>
                <a:t>填写标题</a:t>
              </a:r>
              <a:endParaRPr lang="zh-CN" altLang="en-US" sz="1600">
                <a:solidFill>
                  <a:srgbClr val="FFFFFF"/>
                </a:solidFill>
                <a:latin typeface="Arial" panose="020B0604020202020204" pitchFamily="34" charset="0"/>
                <a:ea typeface="微软雅黑" panose="020B0503020204020204" pitchFamily="34" charset="-122"/>
              </a:endParaRPr>
            </a:p>
          </p:txBody>
        </p:sp>
        <p:sp>
          <p:nvSpPr>
            <p:cNvPr id="44062" name="矩形 25"/>
            <p:cNvSpPr>
              <a:spLocks noChangeArrowheads="1"/>
            </p:cNvSpPr>
            <p:nvPr/>
          </p:nvSpPr>
          <p:spPr bwMode="auto">
            <a:xfrm>
              <a:off x="3238012" y="96324"/>
              <a:ext cx="169200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lnSpc>
                  <a:spcPts val="1200"/>
                </a:lnSpc>
              </a:pPr>
              <a:r>
                <a:rPr lang="zh-CN" altLang="en-US" sz="900">
                  <a:solidFill>
                    <a:srgbClr val="FFFFFF"/>
                  </a:solidFill>
                  <a:latin typeface="微软雅黑" panose="020B0503020204020204" pitchFamily="34" charset="-122"/>
                  <a:ea typeface="微软雅黑" panose="020B0503020204020204" pitchFamily="34" charset="-122"/>
                </a:rPr>
                <a:t>随着计算机技术的发展及印刷技术的进步，平面设计在感观领域的表现和应用也越来越长。</a:t>
              </a:r>
              <a:endParaRPr lang="zh-CN" altLang="en-US" sz="900">
                <a:solidFill>
                  <a:srgbClr val="FFFFFF"/>
                </a:solidFill>
                <a:latin typeface="微软雅黑" panose="020B0503020204020204" pitchFamily="34" charset="-122"/>
                <a:ea typeface="微软雅黑" panose="020B0503020204020204" pitchFamily="34" charset="-122"/>
              </a:endParaRPr>
            </a:p>
          </p:txBody>
        </p:sp>
      </p:grpSp>
      <p:grpSp>
        <p:nvGrpSpPr>
          <p:cNvPr id="44063" name="组合 31"/>
          <p:cNvGrpSpPr/>
          <p:nvPr/>
        </p:nvGrpSpPr>
        <p:grpSpPr bwMode="auto">
          <a:xfrm>
            <a:off x="3818601" y="2934606"/>
            <a:ext cx="5341277" cy="746355"/>
            <a:chOff x="0" y="0"/>
            <a:chExt cx="5339273" cy="746647"/>
          </a:xfrm>
        </p:grpSpPr>
        <p:grpSp>
          <p:nvGrpSpPr>
            <p:cNvPr id="44064" name="组合 32"/>
            <p:cNvGrpSpPr/>
            <p:nvPr/>
          </p:nvGrpSpPr>
          <p:grpSpPr bwMode="auto">
            <a:xfrm flipV="1">
              <a:off x="0" y="0"/>
              <a:ext cx="5339273" cy="746647"/>
              <a:chOff x="0" y="0"/>
              <a:chExt cx="5339273" cy="746647"/>
            </a:xfrm>
          </p:grpSpPr>
          <p:sp>
            <p:nvSpPr>
              <p:cNvPr id="44065" name="矩形 36"/>
              <p:cNvSpPr>
                <a:spLocks noChangeArrowheads="1"/>
              </p:cNvSpPr>
              <p:nvPr/>
            </p:nvSpPr>
            <p:spPr bwMode="auto">
              <a:xfrm>
                <a:off x="2855505" y="1"/>
                <a:ext cx="2483768" cy="74521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4066" name="矩形 38"/>
              <p:cNvSpPr/>
              <p:nvPr/>
            </p:nvSpPr>
            <p:spPr bwMode="auto">
              <a:xfrm>
                <a:off x="2134147" y="0"/>
                <a:ext cx="721357" cy="746647"/>
              </a:xfrm>
              <a:custGeom>
                <a:avLst/>
                <a:gdLst>
                  <a:gd name="T0" fmla="*/ 2381 w 721357"/>
                  <a:gd name="T1" fmla="*/ 326231 h 746647"/>
                  <a:gd name="T2" fmla="*/ 721357 w 721357"/>
                  <a:gd name="T3" fmla="*/ 0 h 746647"/>
                  <a:gd name="T4" fmla="*/ 721357 w 721357"/>
                  <a:gd name="T5" fmla="*/ 745218 h 746647"/>
                  <a:gd name="T6" fmla="*/ 0 w 721357"/>
                  <a:gd name="T7" fmla="*/ 746647 h 746647"/>
                  <a:gd name="T8" fmla="*/ 2381 w 721357"/>
                  <a:gd name="T9" fmla="*/ 326231 h 746647"/>
                </a:gdLst>
                <a:ahLst/>
                <a:cxnLst>
                  <a:cxn ang="0">
                    <a:pos x="T0" y="T1"/>
                  </a:cxn>
                  <a:cxn ang="0">
                    <a:pos x="T2" y="T3"/>
                  </a:cxn>
                  <a:cxn ang="0">
                    <a:pos x="T4" y="T5"/>
                  </a:cxn>
                  <a:cxn ang="0">
                    <a:pos x="T6" y="T7"/>
                  </a:cxn>
                  <a:cxn ang="0">
                    <a:pos x="T8" y="T9"/>
                  </a:cxn>
                </a:cxnLst>
                <a:rect l="0" t="0" r="r" b="b"/>
                <a:pathLst>
                  <a:path w="721357" h="746647">
                    <a:moveTo>
                      <a:pt x="2381" y="326231"/>
                    </a:moveTo>
                    <a:lnTo>
                      <a:pt x="721357" y="0"/>
                    </a:lnTo>
                    <a:lnTo>
                      <a:pt x="721357" y="745218"/>
                    </a:lnTo>
                    <a:lnTo>
                      <a:pt x="0" y="746647"/>
                    </a:lnTo>
                    <a:cubicBezTo>
                      <a:pt x="794" y="606508"/>
                      <a:pt x="1587" y="466370"/>
                      <a:pt x="2381" y="326231"/>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44067" name="矩形 38"/>
              <p:cNvSpPr>
                <a:spLocks noChangeArrowheads="1"/>
              </p:cNvSpPr>
              <p:nvPr/>
            </p:nvSpPr>
            <p:spPr bwMode="auto">
              <a:xfrm flipH="1">
                <a:off x="1031300" y="328232"/>
                <a:ext cx="1107786" cy="418415"/>
              </a:xfrm>
              <a:custGeom>
                <a:avLst/>
                <a:gdLst>
                  <a:gd name="T0" fmla="*/ 190 w 1107786"/>
                  <a:gd name="T1" fmla="*/ 0 h 418415"/>
                  <a:gd name="T2" fmla="*/ 1107786 w 1107786"/>
                  <a:gd name="T3" fmla="*/ 0 h 418415"/>
                  <a:gd name="T4" fmla="*/ 1107596 w 1107786"/>
                  <a:gd name="T5" fmla="*/ 418415 h 418415"/>
                  <a:gd name="T6" fmla="*/ 0 w 1107786"/>
                  <a:gd name="T7" fmla="*/ 418415 h 418415"/>
                  <a:gd name="T8" fmla="*/ 190 w 1107786"/>
                  <a:gd name="T9" fmla="*/ 0 h 418415"/>
                  <a:gd name="T10" fmla="*/ 0 60000 65536"/>
                  <a:gd name="T11" fmla="*/ 0 60000 65536"/>
                  <a:gd name="T12" fmla="*/ 0 60000 65536"/>
                  <a:gd name="T13" fmla="*/ 0 60000 65536"/>
                  <a:gd name="T14" fmla="*/ 0 60000 65536"/>
                  <a:gd name="T15" fmla="*/ 0 w 1107786"/>
                  <a:gd name="T16" fmla="*/ 0 h 418415"/>
                  <a:gd name="T17" fmla="*/ 1107786 w 1107786"/>
                  <a:gd name="T18" fmla="*/ 418415 h 418415"/>
                </a:gdLst>
                <a:ahLst/>
                <a:cxnLst>
                  <a:cxn ang="T10">
                    <a:pos x="T0" y="T1"/>
                  </a:cxn>
                  <a:cxn ang="T11">
                    <a:pos x="T2" y="T3"/>
                  </a:cxn>
                  <a:cxn ang="T12">
                    <a:pos x="T4" y="T5"/>
                  </a:cxn>
                  <a:cxn ang="T13">
                    <a:pos x="T6" y="T7"/>
                  </a:cxn>
                  <a:cxn ang="T14">
                    <a:pos x="T8" y="T9"/>
                  </a:cxn>
                </a:cxnLst>
                <a:rect l="T15" t="T16" r="T17" b="T18"/>
                <a:pathLst>
                  <a:path w="1107786" h="418415">
                    <a:moveTo>
                      <a:pt x="190" y="0"/>
                    </a:moveTo>
                    <a:lnTo>
                      <a:pt x="1107786" y="0"/>
                    </a:lnTo>
                    <a:cubicBezTo>
                      <a:pt x="1107722" y="137091"/>
                      <a:pt x="1107660" y="281324"/>
                      <a:pt x="1107596" y="418415"/>
                    </a:cubicBezTo>
                    <a:lnTo>
                      <a:pt x="0" y="418415"/>
                    </a:lnTo>
                    <a:cubicBezTo>
                      <a:pt x="63" y="278943"/>
                      <a:pt x="127" y="139472"/>
                      <a:pt x="190" y="0"/>
                    </a:cubicBezTo>
                    <a:close/>
                  </a:path>
                </a:pathLst>
              </a:cu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a:solidFill>
                      <a:srgbClr val="FFFFFF"/>
                    </a:solidFill>
                  </a:rPr>
                  <a:t>    </a:t>
                </a:r>
                <a:endParaRPr lang="zh-CN" altLang="en-US">
                  <a:solidFill>
                    <a:srgbClr val="FFFFFF"/>
                  </a:solidFill>
                </a:endParaRPr>
              </a:p>
            </p:txBody>
          </p:sp>
          <p:sp>
            <p:nvSpPr>
              <p:cNvPr id="44068" name="矩形 38"/>
              <p:cNvSpPr>
                <a:spLocks noChangeArrowheads="1"/>
              </p:cNvSpPr>
              <p:nvPr/>
            </p:nvSpPr>
            <p:spPr bwMode="auto">
              <a:xfrm flipH="1">
                <a:off x="0" y="325851"/>
                <a:ext cx="1031299" cy="420796"/>
              </a:xfrm>
              <a:custGeom>
                <a:avLst/>
                <a:gdLst>
                  <a:gd name="T0" fmla="*/ 190 w 1029016"/>
                  <a:gd name="T1" fmla="*/ 2381 h 420796"/>
                  <a:gd name="T2" fmla="*/ 685442 w 1029016"/>
                  <a:gd name="T3" fmla="*/ 0 h 420796"/>
                  <a:gd name="T4" fmla="*/ 1031299 w 1029016"/>
                  <a:gd name="T5" fmla="*/ 420796 h 420796"/>
                  <a:gd name="T6" fmla="*/ 0 w 1029016"/>
                  <a:gd name="T7" fmla="*/ 420796 h 420796"/>
                  <a:gd name="T8" fmla="*/ 190 w 1029016"/>
                  <a:gd name="T9" fmla="*/ 2381 h 420796"/>
                  <a:gd name="T10" fmla="*/ 0 60000 65536"/>
                  <a:gd name="T11" fmla="*/ 0 60000 65536"/>
                  <a:gd name="T12" fmla="*/ 0 60000 65536"/>
                  <a:gd name="T13" fmla="*/ 0 60000 65536"/>
                  <a:gd name="T14" fmla="*/ 0 60000 65536"/>
                  <a:gd name="T15" fmla="*/ 0 w 1029016"/>
                  <a:gd name="T16" fmla="*/ 0 h 420796"/>
                  <a:gd name="T17" fmla="*/ 1029016 w 1029016"/>
                  <a:gd name="T18" fmla="*/ 420796 h 420796"/>
                </a:gdLst>
                <a:ahLst/>
                <a:cxnLst>
                  <a:cxn ang="T10">
                    <a:pos x="T0" y="T1"/>
                  </a:cxn>
                  <a:cxn ang="T11">
                    <a:pos x="T2" y="T3"/>
                  </a:cxn>
                  <a:cxn ang="T12">
                    <a:pos x="T4" y="T5"/>
                  </a:cxn>
                  <a:cxn ang="T13">
                    <a:pos x="T6" y="T7"/>
                  </a:cxn>
                  <a:cxn ang="T14">
                    <a:pos x="T8" y="T9"/>
                  </a:cxn>
                </a:cxnLst>
                <a:rect l="T15" t="T16" r="T17" b="T18"/>
                <a:pathLst>
                  <a:path w="1029016" h="420796">
                    <a:moveTo>
                      <a:pt x="190" y="2381"/>
                    </a:moveTo>
                    <a:lnTo>
                      <a:pt x="683925" y="0"/>
                    </a:lnTo>
                    <a:lnTo>
                      <a:pt x="1029016" y="420796"/>
                    </a:lnTo>
                    <a:lnTo>
                      <a:pt x="0" y="420796"/>
                    </a:lnTo>
                    <a:cubicBezTo>
                      <a:pt x="63" y="281324"/>
                      <a:pt x="127" y="141853"/>
                      <a:pt x="190" y="2381"/>
                    </a:cubicBezTo>
                    <a:close/>
                  </a:path>
                </a:pathLst>
              </a:custGeom>
              <a:solidFill>
                <a:srgbClr val="5DD4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a:solidFill>
                      <a:srgbClr val="FFFFFF"/>
                    </a:solidFill>
                  </a:rPr>
                  <a:t>    </a:t>
                </a:r>
                <a:endParaRPr lang="zh-CN" altLang="en-US">
                  <a:solidFill>
                    <a:srgbClr val="FFFFFF"/>
                  </a:solidFill>
                </a:endParaRPr>
              </a:p>
            </p:txBody>
          </p:sp>
        </p:grpSp>
        <p:sp>
          <p:nvSpPr>
            <p:cNvPr id="44069" name="TextBox 33"/>
            <p:cNvSpPr txBox="1">
              <a:spLocks noChangeArrowheads="1"/>
            </p:cNvSpPr>
            <p:nvPr/>
          </p:nvSpPr>
          <p:spPr bwMode="auto">
            <a:xfrm>
              <a:off x="632755" y="25732"/>
              <a:ext cx="4299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solidFill>
                    <a:srgbClr val="FFFFFF"/>
                  </a:solidFill>
                  <a:latin typeface="Impact" panose="020B0806030902050204" pitchFamily="34" charset="0"/>
                </a:rPr>
                <a:t>03</a:t>
              </a:r>
              <a:endParaRPr lang="zh-CN" altLang="en-US">
                <a:solidFill>
                  <a:srgbClr val="FFFFFF"/>
                </a:solidFill>
                <a:latin typeface="Impact" panose="020B0806030902050204" pitchFamily="34" charset="0"/>
              </a:endParaRPr>
            </a:p>
          </p:txBody>
        </p:sp>
        <p:sp>
          <p:nvSpPr>
            <p:cNvPr id="44070" name="标题层"/>
            <p:cNvSpPr txBox="1">
              <a:spLocks noChangeArrowheads="1"/>
            </p:cNvSpPr>
            <p:nvPr/>
          </p:nvSpPr>
          <p:spPr bwMode="auto">
            <a:xfrm>
              <a:off x="1031300" y="41120"/>
              <a:ext cx="1050505" cy="338555"/>
            </a:xfrm>
            <a:prstGeom prst="rect">
              <a:avLst/>
            </a:prstGeom>
            <a:noFill/>
            <a:ln>
              <a:noFill/>
            </a:ln>
            <a:effectLst>
              <a:outerShdw dist="12700" dir="4380026"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a:solidFill>
                    <a:srgbClr val="FFFFFF"/>
                  </a:solidFill>
                  <a:latin typeface="Arial" panose="020B0604020202020204" pitchFamily="34" charset="0"/>
                  <a:ea typeface="微软雅黑" panose="020B0503020204020204" pitchFamily="34" charset="-122"/>
                </a:rPr>
                <a:t>填写标题</a:t>
              </a:r>
              <a:endParaRPr lang="zh-CN" altLang="en-US" sz="1600">
                <a:solidFill>
                  <a:srgbClr val="FFFFFF"/>
                </a:solidFill>
                <a:latin typeface="Arial" panose="020B0604020202020204" pitchFamily="34" charset="0"/>
                <a:ea typeface="微软雅黑" panose="020B0503020204020204" pitchFamily="34" charset="-122"/>
              </a:endParaRPr>
            </a:p>
          </p:txBody>
        </p:sp>
        <p:sp>
          <p:nvSpPr>
            <p:cNvPr id="44071" name="矩形 35"/>
            <p:cNvSpPr>
              <a:spLocks noChangeArrowheads="1"/>
            </p:cNvSpPr>
            <p:nvPr/>
          </p:nvSpPr>
          <p:spPr bwMode="auto">
            <a:xfrm>
              <a:off x="3238012" y="96324"/>
              <a:ext cx="169200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lnSpc>
                  <a:spcPts val="1200"/>
                </a:lnSpc>
              </a:pPr>
              <a:r>
                <a:rPr lang="zh-CN" altLang="en-US" sz="900">
                  <a:solidFill>
                    <a:srgbClr val="FFFFFF"/>
                  </a:solidFill>
                  <a:latin typeface="微软雅黑" panose="020B0503020204020204" pitchFamily="34" charset="-122"/>
                  <a:ea typeface="微软雅黑" panose="020B0503020204020204" pitchFamily="34" charset="-122"/>
                </a:rPr>
                <a:t>随着计算机技术的发展及印刷技术的进步，平面设计在感观领域的表现和应用也越来越长。</a:t>
              </a:r>
              <a:endParaRPr lang="zh-CN" altLang="en-US" sz="900">
                <a:solidFill>
                  <a:srgbClr val="FFFFFF"/>
                </a:solidFill>
                <a:latin typeface="微软雅黑" panose="020B0503020204020204" pitchFamily="34" charset="-122"/>
                <a:ea typeface="微软雅黑" panose="020B0503020204020204" pitchFamily="34" charset="-122"/>
              </a:endParaRPr>
            </a:p>
          </p:txBody>
        </p:sp>
      </p:grpSp>
      <p:grpSp>
        <p:nvGrpSpPr>
          <p:cNvPr id="44072" name="组合 40"/>
          <p:cNvGrpSpPr/>
          <p:nvPr/>
        </p:nvGrpSpPr>
        <p:grpSpPr bwMode="auto">
          <a:xfrm>
            <a:off x="4218721" y="3407827"/>
            <a:ext cx="4941158" cy="1111593"/>
            <a:chOff x="0" y="0"/>
            <a:chExt cx="4939991" cy="1110978"/>
          </a:xfrm>
        </p:grpSpPr>
        <p:grpSp>
          <p:nvGrpSpPr>
            <p:cNvPr id="44073" name="组合 41"/>
            <p:cNvGrpSpPr/>
            <p:nvPr/>
          </p:nvGrpSpPr>
          <p:grpSpPr bwMode="auto">
            <a:xfrm flipV="1">
              <a:off x="0" y="0"/>
              <a:ext cx="4939991" cy="1110978"/>
              <a:chOff x="0" y="0"/>
              <a:chExt cx="4939991" cy="1110978"/>
            </a:xfrm>
          </p:grpSpPr>
          <p:sp>
            <p:nvSpPr>
              <p:cNvPr id="44074" name="矩形 52"/>
              <p:cNvSpPr>
                <a:spLocks noChangeArrowheads="1"/>
              </p:cNvSpPr>
              <p:nvPr/>
            </p:nvSpPr>
            <p:spPr bwMode="auto">
              <a:xfrm>
                <a:off x="2456223" y="0"/>
                <a:ext cx="2483768" cy="74521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4075" name="矩形 38"/>
              <p:cNvSpPr/>
              <p:nvPr/>
            </p:nvSpPr>
            <p:spPr bwMode="auto">
              <a:xfrm>
                <a:off x="1737247" y="0"/>
                <a:ext cx="718976" cy="1110978"/>
              </a:xfrm>
              <a:custGeom>
                <a:avLst/>
                <a:gdLst>
                  <a:gd name="T0" fmla="*/ 0 w 718976"/>
                  <a:gd name="T1" fmla="*/ 685800 h 1110978"/>
                  <a:gd name="T2" fmla="*/ 718976 w 718976"/>
                  <a:gd name="T3" fmla="*/ 0 h 1110978"/>
                  <a:gd name="T4" fmla="*/ 718976 w 718976"/>
                  <a:gd name="T5" fmla="*/ 745218 h 1110978"/>
                  <a:gd name="T6" fmla="*/ 0 w 718976"/>
                  <a:gd name="T7" fmla="*/ 1110978 h 1110978"/>
                  <a:gd name="T8" fmla="*/ 0 w 718976"/>
                  <a:gd name="T9" fmla="*/ 685800 h 1110978"/>
                </a:gdLst>
                <a:ahLst/>
                <a:cxnLst>
                  <a:cxn ang="0">
                    <a:pos x="T0" y="T1"/>
                  </a:cxn>
                  <a:cxn ang="0">
                    <a:pos x="T2" y="T3"/>
                  </a:cxn>
                  <a:cxn ang="0">
                    <a:pos x="T4" y="T5"/>
                  </a:cxn>
                  <a:cxn ang="0">
                    <a:pos x="T6" y="T7"/>
                  </a:cxn>
                  <a:cxn ang="0">
                    <a:pos x="T8" y="T9"/>
                  </a:cxn>
                </a:cxnLst>
                <a:rect l="0" t="0" r="r" b="b"/>
                <a:pathLst>
                  <a:path w="718976" h="1110978">
                    <a:moveTo>
                      <a:pt x="0" y="685800"/>
                    </a:moveTo>
                    <a:lnTo>
                      <a:pt x="718976" y="0"/>
                    </a:lnTo>
                    <a:lnTo>
                      <a:pt x="718976" y="745218"/>
                    </a:lnTo>
                    <a:lnTo>
                      <a:pt x="0" y="1110978"/>
                    </a:lnTo>
                    <a:lnTo>
                      <a:pt x="0" y="68580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44076" name="矩形 38"/>
              <p:cNvSpPr/>
              <p:nvPr/>
            </p:nvSpPr>
            <p:spPr bwMode="auto">
              <a:xfrm flipH="1">
                <a:off x="629735" y="689228"/>
                <a:ext cx="1107786" cy="418415"/>
              </a:xfrm>
              <a:custGeom>
                <a:avLst/>
                <a:gdLst>
                  <a:gd name="T0" fmla="*/ 190 w 1107786"/>
                  <a:gd name="T1" fmla="*/ 0 h 418415"/>
                  <a:gd name="T2" fmla="*/ 1107786 w 1107786"/>
                  <a:gd name="T3" fmla="*/ 0 h 418415"/>
                  <a:gd name="T4" fmla="*/ 1107596 w 1107786"/>
                  <a:gd name="T5" fmla="*/ 418415 h 418415"/>
                  <a:gd name="T6" fmla="*/ 0 w 1107786"/>
                  <a:gd name="T7" fmla="*/ 418415 h 418415"/>
                  <a:gd name="T8" fmla="*/ 190 w 1107786"/>
                  <a:gd name="T9" fmla="*/ 0 h 418415"/>
                </a:gdLst>
                <a:ahLst/>
                <a:cxnLst>
                  <a:cxn ang="0">
                    <a:pos x="T0" y="T1"/>
                  </a:cxn>
                  <a:cxn ang="0">
                    <a:pos x="T2" y="T3"/>
                  </a:cxn>
                  <a:cxn ang="0">
                    <a:pos x="T4" y="T5"/>
                  </a:cxn>
                  <a:cxn ang="0">
                    <a:pos x="T6" y="T7"/>
                  </a:cxn>
                  <a:cxn ang="0">
                    <a:pos x="T8" y="T9"/>
                  </a:cxn>
                </a:cxnLst>
                <a:rect l="0" t="0" r="r" b="b"/>
                <a:pathLst>
                  <a:path w="1107786" h="418415">
                    <a:moveTo>
                      <a:pt x="190" y="0"/>
                    </a:moveTo>
                    <a:lnTo>
                      <a:pt x="1107786" y="0"/>
                    </a:lnTo>
                    <a:cubicBezTo>
                      <a:pt x="1107722" y="137091"/>
                      <a:pt x="1107660" y="281324"/>
                      <a:pt x="1107596" y="418415"/>
                    </a:cubicBezTo>
                    <a:lnTo>
                      <a:pt x="0" y="418415"/>
                    </a:lnTo>
                    <a:cubicBezTo>
                      <a:pt x="63" y="278943"/>
                      <a:pt x="127" y="139472"/>
                      <a:pt x="190" y="0"/>
                    </a:cubicBez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44077" name="等腰三角形 29"/>
              <p:cNvSpPr/>
              <p:nvPr/>
            </p:nvSpPr>
            <p:spPr bwMode="auto">
              <a:xfrm>
                <a:off x="0" y="328034"/>
                <a:ext cx="632018" cy="777419"/>
              </a:xfrm>
              <a:custGeom>
                <a:avLst/>
                <a:gdLst>
                  <a:gd name="T0" fmla="*/ 0 w 632018"/>
                  <a:gd name="T1" fmla="*/ 777228 h 777419"/>
                  <a:gd name="T2" fmla="*/ 629192 w 632018"/>
                  <a:gd name="T3" fmla="*/ 0 h 777419"/>
                  <a:gd name="T4" fmla="*/ 632018 w 632018"/>
                  <a:gd name="T5" fmla="*/ 777419 h 777419"/>
                  <a:gd name="T6" fmla="*/ 0 w 632018"/>
                  <a:gd name="T7" fmla="*/ 777228 h 777419"/>
                </a:gdLst>
                <a:ahLst/>
                <a:cxnLst>
                  <a:cxn ang="0">
                    <a:pos x="T0" y="T1"/>
                  </a:cxn>
                  <a:cxn ang="0">
                    <a:pos x="T2" y="T3"/>
                  </a:cxn>
                  <a:cxn ang="0">
                    <a:pos x="T4" y="T5"/>
                  </a:cxn>
                  <a:cxn ang="0">
                    <a:pos x="T6" y="T7"/>
                  </a:cxn>
                </a:cxnLst>
                <a:rect l="0" t="0" r="r" b="b"/>
                <a:pathLst>
                  <a:path w="632018" h="777419">
                    <a:moveTo>
                      <a:pt x="0" y="777228"/>
                    </a:moveTo>
                    <a:lnTo>
                      <a:pt x="629192" y="0"/>
                    </a:lnTo>
                    <a:cubicBezTo>
                      <a:pt x="631658" y="257552"/>
                      <a:pt x="629552" y="519867"/>
                      <a:pt x="632018" y="777419"/>
                    </a:cubicBezTo>
                    <a:lnTo>
                      <a:pt x="0" y="777228"/>
                    </a:lnTo>
                    <a:close/>
                  </a:path>
                </a:pathLst>
              </a:custGeom>
              <a:solidFill>
                <a:srgbClr val="5DD4FF"/>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sp>
          <p:nvSpPr>
            <p:cNvPr id="44078" name="TextBox 43"/>
            <p:cNvSpPr txBox="1">
              <a:spLocks noChangeArrowheads="1"/>
            </p:cNvSpPr>
            <p:nvPr/>
          </p:nvSpPr>
          <p:spPr bwMode="auto">
            <a:xfrm>
              <a:off x="233473" y="27876"/>
              <a:ext cx="423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solidFill>
                    <a:srgbClr val="FFFFFF"/>
                  </a:solidFill>
                  <a:latin typeface="Impact" panose="020B0806030902050204" pitchFamily="34" charset="0"/>
                </a:rPr>
                <a:t>04</a:t>
              </a:r>
              <a:endParaRPr lang="zh-CN" altLang="en-US">
                <a:solidFill>
                  <a:srgbClr val="FFFFFF"/>
                </a:solidFill>
                <a:latin typeface="Impact" panose="020B0806030902050204" pitchFamily="34" charset="0"/>
              </a:endParaRPr>
            </a:p>
          </p:txBody>
        </p:sp>
        <p:sp>
          <p:nvSpPr>
            <p:cNvPr id="44079" name="标题层"/>
            <p:cNvSpPr txBox="1">
              <a:spLocks noChangeArrowheads="1"/>
            </p:cNvSpPr>
            <p:nvPr/>
          </p:nvSpPr>
          <p:spPr bwMode="auto">
            <a:xfrm>
              <a:off x="632018" y="43264"/>
              <a:ext cx="1050505" cy="338555"/>
            </a:xfrm>
            <a:prstGeom prst="rect">
              <a:avLst/>
            </a:prstGeom>
            <a:noFill/>
            <a:ln>
              <a:noFill/>
            </a:ln>
            <a:effectLst>
              <a:outerShdw dist="12700" dir="4380026"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a:solidFill>
                    <a:srgbClr val="FFFFFF"/>
                  </a:solidFill>
                  <a:latin typeface="Arial" panose="020B0604020202020204" pitchFamily="34" charset="0"/>
                  <a:ea typeface="微软雅黑" panose="020B0503020204020204" pitchFamily="34" charset="-122"/>
                </a:rPr>
                <a:t>填写标题</a:t>
              </a:r>
              <a:endParaRPr lang="zh-CN" altLang="en-US" sz="1600">
                <a:solidFill>
                  <a:srgbClr val="FFFFFF"/>
                </a:solidFill>
                <a:latin typeface="Arial" panose="020B0604020202020204" pitchFamily="34" charset="0"/>
                <a:ea typeface="微软雅黑" panose="020B0503020204020204" pitchFamily="34" charset="-122"/>
              </a:endParaRPr>
            </a:p>
          </p:txBody>
        </p:sp>
        <p:sp>
          <p:nvSpPr>
            <p:cNvPr id="44080" name="矩形 51"/>
            <p:cNvSpPr>
              <a:spLocks noChangeArrowheads="1"/>
            </p:cNvSpPr>
            <p:nvPr/>
          </p:nvSpPr>
          <p:spPr bwMode="auto">
            <a:xfrm>
              <a:off x="2838730" y="461370"/>
              <a:ext cx="169200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lnSpc>
                  <a:spcPts val="1200"/>
                </a:lnSpc>
              </a:pPr>
              <a:r>
                <a:rPr lang="zh-CN" altLang="en-US" sz="900">
                  <a:solidFill>
                    <a:srgbClr val="FFFFFF"/>
                  </a:solidFill>
                  <a:latin typeface="微软雅黑" panose="020B0503020204020204" pitchFamily="34" charset="-122"/>
                  <a:ea typeface="微软雅黑" panose="020B0503020204020204" pitchFamily="34" charset="-122"/>
                </a:rPr>
                <a:t>随着计算机技术的发展及印刷技术的进步，平面设计在感观领域的表现和应用也越来越长。</a:t>
              </a:r>
              <a:endParaRPr lang="zh-CN" altLang="en-US" sz="900">
                <a:solidFill>
                  <a:srgbClr val="FFFFFF"/>
                </a:solidFill>
                <a:latin typeface="微软雅黑" panose="020B0503020204020204" pitchFamily="34" charset="-122"/>
                <a:ea typeface="微软雅黑" panose="020B0503020204020204" pitchFamily="34" charset="-122"/>
              </a:endParaRPr>
            </a:p>
          </p:txBody>
        </p:sp>
      </p:grpSp>
      <p:grpSp>
        <p:nvGrpSpPr>
          <p:cNvPr id="44081" name="组合 56"/>
          <p:cNvGrpSpPr/>
          <p:nvPr/>
        </p:nvGrpSpPr>
        <p:grpSpPr bwMode="auto">
          <a:xfrm>
            <a:off x="468395" y="1435544"/>
            <a:ext cx="574775" cy="576441"/>
            <a:chOff x="0" y="0"/>
            <a:chExt cx="576064" cy="576064"/>
          </a:xfrm>
        </p:grpSpPr>
        <p:sp>
          <p:nvSpPr>
            <p:cNvPr id="44082" name="泪滴形 57"/>
            <p:cNvSpPr/>
            <p:nvPr/>
          </p:nvSpPr>
          <p:spPr bwMode="auto">
            <a:xfrm>
              <a:off x="0" y="0"/>
              <a:ext cx="576064" cy="576064"/>
            </a:xfrm>
            <a:custGeom>
              <a:avLst/>
              <a:gdLst>
                <a:gd name="T0" fmla="*/ 0 w 576064"/>
                <a:gd name="T1" fmla="*/ 288032 h 576064"/>
                <a:gd name="T2" fmla="*/ 288032 w 576064"/>
                <a:gd name="T3" fmla="*/ 0 h 576064"/>
                <a:gd name="T4" fmla="*/ 576064 w 576064"/>
                <a:gd name="T5" fmla="*/ 0 h 576064"/>
                <a:gd name="T6" fmla="*/ 576064 w 576064"/>
                <a:gd name="T7" fmla="*/ 288032 h 576064"/>
                <a:gd name="T8" fmla="*/ 288032 w 576064"/>
                <a:gd name="T9" fmla="*/ 576064 h 576064"/>
                <a:gd name="T10" fmla="*/ 0 w 576064"/>
                <a:gd name="T11" fmla="*/ 288032 h 576064"/>
              </a:gdLst>
              <a:ahLst/>
              <a:cxnLst>
                <a:cxn ang="0">
                  <a:pos x="T0" y="T1"/>
                </a:cxn>
                <a:cxn ang="0">
                  <a:pos x="T2" y="T3"/>
                </a:cxn>
                <a:cxn ang="0">
                  <a:pos x="T4" y="T5"/>
                </a:cxn>
                <a:cxn ang="0">
                  <a:pos x="T6" y="T7"/>
                </a:cxn>
                <a:cxn ang="0">
                  <a:pos x="T8" y="T9"/>
                </a:cxn>
                <a:cxn ang="0">
                  <a:pos x="T10" y="T11"/>
                </a:cxn>
              </a:cxnLst>
              <a:rect l="0" t="0" r="r" b="b"/>
              <a:pathLst>
                <a:path w="576064" h="576064">
                  <a:moveTo>
                    <a:pt x="0" y="288032"/>
                  </a:moveTo>
                  <a:cubicBezTo>
                    <a:pt x="0" y="128956"/>
                    <a:pt x="128956" y="0"/>
                    <a:pt x="288032" y="0"/>
                  </a:cubicBezTo>
                  <a:lnTo>
                    <a:pt x="576064" y="0"/>
                  </a:lnTo>
                  <a:lnTo>
                    <a:pt x="576064" y="288032"/>
                  </a:lnTo>
                  <a:cubicBezTo>
                    <a:pt x="576064" y="447108"/>
                    <a:pt x="447108" y="576064"/>
                    <a:pt x="288032" y="576064"/>
                  </a:cubicBezTo>
                  <a:cubicBezTo>
                    <a:pt x="128956" y="576064"/>
                    <a:pt x="0" y="447108"/>
                    <a:pt x="0" y="288032"/>
                  </a:cubicBezTo>
                  <a:close/>
                </a:path>
              </a:pathLst>
            </a:custGeom>
            <a:gradFill rotWithShape="1">
              <a:gsLst>
                <a:gs pos="0">
                  <a:schemeClr val="bg1"/>
                </a:gs>
                <a:gs pos="100000">
                  <a:srgbClr val="D9D9D9"/>
                </a:gs>
              </a:gsLst>
              <a:lin ang="2700000" scaled="1"/>
            </a:gradFill>
            <a:ln w="12700" cap="flat" cmpd="sng">
              <a:solidFill>
                <a:schemeClr val="bg1"/>
              </a:solidFill>
              <a:round/>
            </a:ln>
            <a:effectLst>
              <a:outerShdw dist="63500" dir="8100000" algn="ctr" rotWithShape="0">
                <a:srgbClr val="000000">
                  <a:alpha val="25000"/>
                </a:srgbClr>
              </a:outerShdw>
            </a:effectLst>
          </p:spPr>
          <p:txBody>
            <a:bodyPr anchor="ctr"/>
            <a:lstStyle/>
            <a:p>
              <a:endParaRPr lang="zh-CN" altLang="en-US"/>
            </a:p>
          </p:txBody>
        </p:sp>
        <p:pic>
          <p:nvPicPr>
            <p:cNvPr id="44083" name="图片 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32" y="108570"/>
              <a:ext cx="360041" cy="35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084" name="矩形 1"/>
          <p:cNvSpPr>
            <a:spLocks noChangeArrowheads="1"/>
          </p:cNvSpPr>
          <p:nvPr/>
        </p:nvSpPr>
        <p:spPr bwMode="auto">
          <a:xfrm>
            <a:off x="1238466" y="1446660"/>
            <a:ext cx="2448350" cy="55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grpSp>
        <p:nvGrpSpPr>
          <p:cNvPr id="44085" name="组合 60"/>
          <p:cNvGrpSpPr/>
          <p:nvPr/>
        </p:nvGrpSpPr>
        <p:grpSpPr bwMode="auto">
          <a:xfrm>
            <a:off x="468395" y="2212071"/>
            <a:ext cx="574775" cy="576440"/>
            <a:chOff x="0" y="0"/>
            <a:chExt cx="576064" cy="576064"/>
          </a:xfrm>
        </p:grpSpPr>
        <p:sp>
          <p:nvSpPr>
            <p:cNvPr id="44086" name="泪滴形 61"/>
            <p:cNvSpPr/>
            <p:nvPr/>
          </p:nvSpPr>
          <p:spPr bwMode="auto">
            <a:xfrm>
              <a:off x="0" y="0"/>
              <a:ext cx="576064" cy="576064"/>
            </a:xfrm>
            <a:custGeom>
              <a:avLst/>
              <a:gdLst>
                <a:gd name="T0" fmla="*/ 0 w 576064"/>
                <a:gd name="T1" fmla="*/ 288032 h 576064"/>
                <a:gd name="T2" fmla="*/ 288032 w 576064"/>
                <a:gd name="T3" fmla="*/ 0 h 576064"/>
                <a:gd name="T4" fmla="*/ 576064 w 576064"/>
                <a:gd name="T5" fmla="*/ 0 h 576064"/>
                <a:gd name="T6" fmla="*/ 576064 w 576064"/>
                <a:gd name="T7" fmla="*/ 288032 h 576064"/>
                <a:gd name="T8" fmla="*/ 288032 w 576064"/>
                <a:gd name="T9" fmla="*/ 576064 h 576064"/>
                <a:gd name="T10" fmla="*/ 0 w 576064"/>
                <a:gd name="T11" fmla="*/ 288032 h 576064"/>
              </a:gdLst>
              <a:ahLst/>
              <a:cxnLst>
                <a:cxn ang="0">
                  <a:pos x="T0" y="T1"/>
                </a:cxn>
                <a:cxn ang="0">
                  <a:pos x="T2" y="T3"/>
                </a:cxn>
                <a:cxn ang="0">
                  <a:pos x="T4" y="T5"/>
                </a:cxn>
                <a:cxn ang="0">
                  <a:pos x="T6" y="T7"/>
                </a:cxn>
                <a:cxn ang="0">
                  <a:pos x="T8" y="T9"/>
                </a:cxn>
                <a:cxn ang="0">
                  <a:pos x="T10" y="T11"/>
                </a:cxn>
              </a:cxnLst>
              <a:rect l="0" t="0" r="r" b="b"/>
              <a:pathLst>
                <a:path w="576064" h="576064">
                  <a:moveTo>
                    <a:pt x="0" y="288032"/>
                  </a:moveTo>
                  <a:cubicBezTo>
                    <a:pt x="0" y="128956"/>
                    <a:pt x="128956" y="0"/>
                    <a:pt x="288032" y="0"/>
                  </a:cubicBezTo>
                  <a:lnTo>
                    <a:pt x="576064" y="0"/>
                  </a:lnTo>
                  <a:lnTo>
                    <a:pt x="576064" y="288032"/>
                  </a:lnTo>
                  <a:cubicBezTo>
                    <a:pt x="576064" y="447108"/>
                    <a:pt x="447108" y="576064"/>
                    <a:pt x="288032" y="576064"/>
                  </a:cubicBezTo>
                  <a:cubicBezTo>
                    <a:pt x="128956" y="576064"/>
                    <a:pt x="0" y="447108"/>
                    <a:pt x="0" y="288032"/>
                  </a:cubicBezTo>
                  <a:close/>
                </a:path>
              </a:pathLst>
            </a:custGeom>
            <a:gradFill rotWithShape="1">
              <a:gsLst>
                <a:gs pos="0">
                  <a:schemeClr val="bg1"/>
                </a:gs>
                <a:gs pos="100000">
                  <a:srgbClr val="D9D9D9"/>
                </a:gs>
              </a:gsLst>
              <a:lin ang="2700000" scaled="1"/>
            </a:gradFill>
            <a:ln w="12700" cap="flat" cmpd="sng">
              <a:solidFill>
                <a:schemeClr val="bg1"/>
              </a:solidFill>
              <a:round/>
            </a:ln>
            <a:effectLst>
              <a:outerShdw dist="63500" dir="8100000" algn="ctr" rotWithShape="0">
                <a:srgbClr val="000000">
                  <a:alpha val="25000"/>
                </a:srgbClr>
              </a:outerShdw>
            </a:effectLst>
          </p:spPr>
          <p:txBody>
            <a:bodyPr anchor="ctr"/>
            <a:lstStyle/>
            <a:p>
              <a:endParaRPr lang="zh-CN" altLang="en-US"/>
            </a:p>
          </p:txBody>
        </p:sp>
        <p:pic>
          <p:nvPicPr>
            <p:cNvPr id="44087" name="图片 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532" y="108570"/>
              <a:ext cx="360041" cy="358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088" name="矩形 1"/>
          <p:cNvSpPr>
            <a:spLocks noChangeArrowheads="1"/>
          </p:cNvSpPr>
          <p:nvPr/>
        </p:nvSpPr>
        <p:spPr bwMode="auto">
          <a:xfrm>
            <a:off x="1238466" y="2223186"/>
            <a:ext cx="2448350" cy="55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grpSp>
        <p:nvGrpSpPr>
          <p:cNvPr id="44089" name="组合 64"/>
          <p:cNvGrpSpPr/>
          <p:nvPr/>
        </p:nvGrpSpPr>
        <p:grpSpPr bwMode="auto">
          <a:xfrm>
            <a:off x="468395" y="3020358"/>
            <a:ext cx="574775" cy="574852"/>
            <a:chOff x="0" y="0"/>
            <a:chExt cx="576064" cy="576064"/>
          </a:xfrm>
        </p:grpSpPr>
        <p:sp>
          <p:nvSpPr>
            <p:cNvPr id="44090" name="泪滴形 65"/>
            <p:cNvSpPr/>
            <p:nvPr/>
          </p:nvSpPr>
          <p:spPr bwMode="auto">
            <a:xfrm>
              <a:off x="0" y="0"/>
              <a:ext cx="576064" cy="576064"/>
            </a:xfrm>
            <a:custGeom>
              <a:avLst/>
              <a:gdLst>
                <a:gd name="T0" fmla="*/ 0 w 576064"/>
                <a:gd name="T1" fmla="*/ 288032 h 576064"/>
                <a:gd name="T2" fmla="*/ 288032 w 576064"/>
                <a:gd name="T3" fmla="*/ 0 h 576064"/>
                <a:gd name="T4" fmla="*/ 576064 w 576064"/>
                <a:gd name="T5" fmla="*/ 0 h 576064"/>
                <a:gd name="T6" fmla="*/ 576064 w 576064"/>
                <a:gd name="T7" fmla="*/ 288032 h 576064"/>
                <a:gd name="T8" fmla="*/ 288032 w 576064"/>
                <a:gd name="T9" fmla="*/ 576064 h 576064"/>
                <a:gd name="T10" fmla="*/ 0 w 576064"/>
                <a:gd name="T11" fmla="*/ 288032 h 576064"/>
              </a:gdLst>
              <a:ahLst/>
              <a:cxnLst>
                <a:cxn ang="0">
                  <a:pos x="T0" y="T1"/>
                </a:cxn>
                <a:cxn ang="0">
                  <a:pos x="T2" y="T3"/>
                </a:cxn>
                <a:cxn ang="0">
                  <a:pos x="T4" y="T5"/>
                </a:cxn>
                <a:cxn ang="0">
                  <a:pos x="T6" y="T7"/>
                </a:cxn>
                <a:cxn ang="0">
                  <a:pos x="T8" y="T9"/>
                </a:cxn>
                <a:cxn ang="0">
                  <a:pos x="T10" y="T11"/>
                </a:cxn>
              </a:cxnLst>
              <a:rect l="0" t="0" r="r" b="b"/>
              <a:pathLst>
                <a:path w="576064" h="576064">
                  <a:moveTo>
                    <a:pt x="0" y="288032"/>
                  </a:moveTo>
                  <a:cubicBezTo>
                    <a:pt x="0" y="128956"/>
                    <a:pt x="128956" y="0"/>
                    <a:pt x="288032" y="0"/>
                  </a:cubicBezTo>
                  <a:lnTo>
                    <a:pt x="576064" y="0"/>
                  </a:lnTo>
                  <a:lnTo>
                    <a:pt x="576064" y="288032"/>
                  </a:lnTo>
                  <a:cubicBezTo>
                    <a:pt x="576064" y="447108"/>
                    <a:pt x="447108" y="576064"/>
                    <a:pt x="288032" y="576064"/>
                  </a:cubicBezTo>
                  <a:cubicBezTo>
                    <a:pt x="128956" y="576064"/>
                    <a:pt x="0" y="447108"/>
                    <a:pt x="0" y="288032"/>
                  </a:cubicBezTo>
                  <a:close/>
                </a:path>
              </a:pathLst>
            </a:custGeom>
            <a:gradFill rotWithShape="1">
              <a:gsLst>
                <a:gs pos="0">
                  <a:schemeClr val="bg1"/>
                </a:gs>
                <a:gs pos="100000">
                  <a:srgbClr val="D9D9D9"/>
                </a:gs>
              </a:gsLst>
              <a:lin ang="2700000" scaled="1"/>
            </a:gradFill>
            <a:ln w="12700" cap="flat" cmpd="sng">
              <a:solidFill>
                <a:schemeClr val="bg1"/>
              </a:solidFill>
              <a:round/>
            </a:ln>
            <a:effectLst>
              <a:outerShdw dist="63500" dir="8100000" algn="ctr" rotWithShape="0">
                <a:srgbClr val="000000">
                  <a:alpha val="25000"/>
                </a:srgbClr>
              </a:outerShdw>
            </a:effectLst>
          </p:spPr>
          <p:txBody>
            <a:bodyPr anchor="ctr"/>
            <a:lstStyle/>
            <a:p>
              <a:endParaRPr lang="zh-CN" altLang="en-US"/>
            </a:p>
          </p:txBody>
        </p:sp>
        <p:pic>
          <p:nvPicPr>
            <p:cNvPr id="44091" name="图片 6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532" y="108570"/>
              <a:ext cx="360041" cy="358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092" name="矩形 1"/>
          <p:cNvSpPr>
            <a:spLocks noChangeArrowheads="1"/>
          </p:cNvSpPr>
          <p:nvPr/>
        </p:nvSpPr>
        <p:spPr bwMode="auto">
          <a:xfrm>
            <a:off x="1238466" y="3031474"/>
            <a:ext cx="2448350" cy="55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grpSp>
        <p:nvGrpSpPr>
          <p:cNvPr id="44093" name="组合 68"/>
          <p:cNvGrpSpPr/>
          <p:nvPr/>
        </p:nvGrpSpPr>
        <p:grpSpPr bwMode="auto">
          <a:xfrm>
            <a:off x="468395" y="3796885"/>
            <a:ext cx="574775" cy="576440"/>
            <a:chOff x="0" y="0"/>
            <a:chExt cx="576064" cy="576064"/>
          </a:xfrm>
        </p:grpSpPr>
        <p:sp>
          <p:nvSpPr>
            <p:cNvPr id="44094" name="泪滴形 69"/>
            <p:cNvSpPr/>
            <p:nvPr/>
          </p:nvSpPr>
          <p:spPr bwMode="auto">
            <a:xfrm>
              <a:off x="0" y="0"/>
              <a:ext cx="576064" cy="576064"/>
            </a:xfrm>
            <a:custGeom>
              <a:avLst/>
              <a:gdLst>
                <a:gd name="T0" fmla="*/ 0 w 576064"/>
                <a:gd name="T1" fmla="*/ 288032 h 576064"/>
                <a:gd name="T2" fmla="*/ 288032 w 576064"/>
                <a:gd name="T3" fmla="*/ 0 h 576064"/>
                <a:gd name="T4" fmla="*/ 576064 w 576064"/>
                <a:gd name="T5" fmla="*/ 0 h 576064"/>
                <a:gd name="T6" fmla="*/ 576064 w 576064"/>
                <a:gd name="T7" fmla="*/ 288032 h 576064"/>
                <a:gd name="T8" fmla="*/ 288032 w 576064"/>
                <a:gd name="T9" fmla="*/ 576064 h 576064"/>
                <a:gd name="T10" fmla="*/ 0 w 576064"/>
                <a:gd name="T11" fmla="*/ 288032 h 576064"/>
              </a:gdLst>
              <a:ahLst/>
              <a:cxnLst>
                <a:cxn ang="0">
                  <a:pos x="T0" y="T1"/>
                </a:cxn>
                <a:cxn ang="0">
                  <a:pos x="T2" y="T3"/>
                </a:cxn>
                <a:cxn ang="0">
                  <a:pos x="T4" y="T5"/>
                </a:cxn>
                <a:cxn ang="0">
                  <a:pos x="T6" y="T7"/>
                </a:cxn>
                <a:cxn ang="0">
                  <a:pos x="T8" y="T9"/>
                </a:cxn>
                <a:cxn ang="0">
                  <a:pos x="T10" y="T11"/>
                </a:cxn>
              </a:cxnLst>
              <a:rect l="0" t="0" r="r" b="b"/>
              <a:pathLst>
                <a:path w="576064" h="576064">
                  <a:moveTo>
                    <a:pt x="0" y="288032"/>
                  </a:moveTo>
                  <a:cubicBezTo>
                    <a:pt x="0" y="128956"/>
                    <a:pt x="128956" y="0"/>
                    <a:pt x="288032" y="0"/>
                  </a:cubicBezTo>
                  <a:lnTo>
                    <a:pt x="576064" y="0"/>
                  </a:lnTo>
                  <a:lnTo>
                    <a:pt x="576064" y="288032"/>
                  </a:lnTo>
                  <a:cubicBezTo>
                    <a:pt x="576064" y="447108"/>
                    <a:pt x="447108" y="576064"/>
                    <a:pt x="288032" y="576064"/>
                  </a:cubicBezTo>
                  <a:cubicBezTo>
                    <a:pt x="128956" y="576064"/>
                    <a:pt x="0" y="447108"/>
                    <a:pt x="0" y="288032"/>
                  </a:cubicBezTo>
                  <a:close/>
                </a:path>
              </a:pathLst>
            </a:custGeom>
            <a:gradFill rotWithShape="1">
              <a:gsLst>
                <a:gs pos="0">
                  <a:schemeClr val="bg1"/>
                </a:gs>
                <a:gs pos="100000">
                  <a:srgbClr val="D9D9D9"/>
                </a:gs>
              </a:gsLst>
              <a:lin ang="2700000" scaled="1"/>
            </a:gradFill>
            <a:ln w="12700" cap="flat" cmpd="sng">
              <a:solidFill>
                <a:schemeClr val="bg1"/>
              </a:solidFill>
              <a:round/>
            </a:ln>
            <a:effectLst>
              <a:outerShdw dist="63500" dir="8100000" algn="ctr" rotWithShape="0">
                <a:srgbClr val="000000">
                  <a:alpha val="25000"/>
                </a:srgbClr>
              </a:outerShdw>
            </a:effectLst>
          </p:spPr>
          <p:txBody>
            <a:bodyPr anchor="ctr"/>
            <a:lstStyle/>
            <a:p>
              <a:endParaRPr lang="zh-CN" altLang="en-US"/>
            </a:p>
          </p:txBody>
        </p:sp>
        <p:pic>
          <p:nvPicPr>
            <p:cNvPr id="44095" name="图片 7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532" y="108570"/>
              <a:ext cx="360041" cy="358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096" name="矩形 1"/>
          <p:cNvSpPr>
            <a:spLocks noChangeArrowheads="1"/>
          </p:cNvSpPr>
          <p:nvPr/>
        </p:nvSpPr>
        <p:spPr bwMode="auto">
          <a:xfrm>
            <a:off x="1238466" y="3808000"/>
            <a:ext cx="2448350" cy="55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pic>
        <p:nvPicPr>
          <p:cNvPr id="65" name="Picture 28" descr="E:\我图PPT\00001PNG素材\底边条\分层菱形.png"/>
          <p:cNvPicPr>
            <a:picLocks noChangeAspect="1" noChangeArrowheads="1"/>
          </p:cNvPicPr>
          <p:nvPr/>
        </p:nvPicPr>
        <p:blipFill rotWithShape="1">
          <a:blip r:embed="rId7">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4837" y="-812877"/>
            <a:ext cx="9150426" cy="101921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8" descr="E:\我图PPT\00001PNG素材\底边条\分层菱形.png"/>
          <p:cNvPicPr>
            <a:picLocks noChangeAspect="1" noChangeArrowheads="1"/>
          </p:cNvPicPr>
          <p:nvPr/>
        </p:nvPicPr>
        <p:blipFill rotWithShape="1">
          <a:blip r:embed="rId7">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61363" y="4938746"/>
            <a:ext cx="9315490" cy="10192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barn(inVertical)">
                                      <p:cBhvr>
                                        <p:cTn id="11" dur="500"/>
                                        <p:tgtEl>
                                          <p:spTgt spid="66"/>
                                        </p:tgtEl>
                                      </p:cBhvr>
                                    </p:animEffect>
                                  </p:childTnLst>
                                </p:cTn>
                              </p:par>
                            </p:childTnLst>
                          </p:cTn>
                        </p:par>
                        <p:par>
                          <p:cTn id="12" fill="hold">
                            <p:stCondLst>
                              <p:cond delay="1000"/>
                            </p:stCondLst>
                            <p:childTnLst>
                              <p:par>
                                <p:cTn id="13" presetID="15" presetClass="entr" presetSubtype="0" fill="hold" nodeType="afterEffect">
                                  <p:stCondLst>
                                    <p:cond delay="0"/>
                                  </p:stCondLst>
                                  <p:childTnLst>
                                    <p:set>
                                      <p:cBhvr>
                                        <p:cTn id="14" dur="1" fill="hold">
                                          <p:stCondLst>
                                            <p:cond delay="0"/>
                                          </p:stCondLst>
                                        </p:cTn>
                                        <p:tgtEl>
                                          <p:spTgt spid="44034"/>
                                        </p:tgtEl>
                                        <p:attrNameLst>
                                          <p:attrName>style.visibility</p:attrName>
                                        </p:attrNameLst>
                                      </p:cBhvr>
                                      <p:to>
                                        <p:strVal val="visible"/>
                                      </p:to>
                                    </p:set>
                                    <p:anim calcmode="lin" valueType="num">
                                      <p:cBhvr>
                                        <p:cTn id="15" dur="1000" fill="hold"/>
                                        <p:tgtEl>
                                          <p:spTgt spid="44034"/>
                                        </p:tgtEl>
                                        <p:attrNameLst>
                                          <p:attrName>ppt_w</p:attrName>
                                        </p:attrNameLst>
                                      </p:cBhvr>
                                      <p:tavLst>
                                        <p:tav tm="0">
                                          <p:val>
                                            <p:fltVal val="0"/>
                                          </p:val>
                                        </p:tav>
                                        <p:tav tm="100000">
                                          <p:val>
                                            <p:strVal val="#ppt_w"/>
                                          </p:val>
                                        </p:tav>
                                      </p:tavLst>
                                    </p:anim>
                                    <p:anim calcmode="lin" valueType="num">
                                      <p:cBhvr>
                                        <p:cTn id="16" dur="1000" fill="hold"/>
                                        <p:tgtEl>
                                          <p:spTgt spid="44034"/>
                                        </p:tgtEl>
                                        <p:attrNameLst>
                                          <p:attrName>ppt_h</p:attrName>
                                        </p:attrNameLst>
                                      </p:cBhvr>
                                      <p:tavLst>
                                        <p:tav tm="0">
                                          <p:val>
                                            <p:fltVal val="0"/>
                                          </p:val>
                                        </p:tav>
                                        <p:tav tm="100000">
                                          <p:val>
                                            <p:strVal val="#ppt_h"/>
                                          </p:val>
                                        </p:tav>
                                      </p:tavLst>
                                    </p:anim>
                                    <p:anim calcmode="lin" valueType="num">
                                      <p:cBhvr>
                                        <p:cTn id="17" dur="1000" fill="hold"/>
                                        <p:tgtEl>
                                          <p:spTgt spid="4403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4034"/>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2000"/>
                            </p:stCondLst>
                            <p:childTnLst>
                              <p:par>
                                <p:cTn id="20" presetID="2" presetClass="entr" presetSubtype="2" fill="hold" nodeType="afterEffect">
                                  <p:stCondLst>
                                    <p:cond delay="0"/>
                                  </p:stCondLst>
                                  <p:childTnLst>
                                    <p:set>
                                      <p:cBhvr>
                                        <p:cTn id="21" dur="1" fill="hold">
                                          <p:stCondLst>
                                            <p:cond delay="0"/>
                                          </p:stCondLst>
                                        </p:cTn>
                                        <p:tgtEl>
                                          <p:spTgt spid="44045"/>
                                        </p:tgtEl>
                                        <p:attrNameLst>
                                          <p:attrName>style.visibility</p:attrName>
                                        </p:attrNameLst>
                                      </p:cBhvr>
                                      <p:to>
                                        <p:strVal val="visible"/>
                                      </p:to>
                                    </p:set>
                                    <p:anim calcmode="lin" valueType="num">
                                      <p:cBhvr additive="base">
                                        <p:cTn id="22" dur="400" fill="hold"/>
                                        <p:tgtEl>
                                          <p:spTgt spid="44045"/>
                                        </p:tgtEl>
                                        <p:attrNameLst>
                                          <p:attrName>ppt_x</p:attrName>
                                        </p:attrNameLst>
                                      </p:cBhvr>
                                      <p:tavLst>
                                        <p:tav tm="0">
                                          <p:val>
                                            <p:strVal val="1+#ppt_w/2"/>
                                          </p:val>
                                        </p:tav>
                                        <p:tav tm="100000">
                                          <p:val>
                                            <p:strVal val="#ppt_x"/>
                                          </p:val>
                                        </p:tav>
                                      </p:tavLst>
                                    </p:anim>
                                    <p:anim calcmode="lin" valueType="num">
                                      <p:cBhvr additive="base">
                                        <p:cTn id="23" dur="400" fill="hold"/>
                                        <p:tgtEl>
                                          <p:spTgt spid="44045"/>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200"/>
                                  </p:stCondLst>
                                  <p:childTnLst>
                                    <p:set>
                                      <p:cBhvr>
                                        <p:cTn id="25" dur="1" fill="hold">
                                          <p:stCondLst>
                                            <p:cond delay="0"/>
                                          </p:stCondLst>
                                        </p:cTn>
                                        <p:tgtEl>
                                          <p:spTgt spid="44054"/>
                                        </p:tgtEl>
                                        <p:attrNameLst>
                                          <p:attrName>style.visibility</p:attrName>
                                        </p:attrNameLst>
                                      </p:cBhvr>
                                      <p:to>
                                        <p:strVal val="visible"/>
                                      </p:to>
                                    </p:set>
                                    <p:anim calcmode="lin" valueType="num">
                                      <p:cBhvr additive="base">
                                        <p:cTn id="26" dur="400" fill="hold"/>
                                        <p:tgtEl>
                                          <p:spTgt spid="44054"/>
                                        </p:tgtEl>
                                        <p:attrNameLst>
                                          <p:attrName>ppt_x</p:attrName>
                                        </p:attrNameLst>
                                      </p:cBhvr>
                                      <p:tavLst>
                                        <p:tav tm="0">
                                          <p:val>
                                            <p:strVal val="1+#ppt_w/2"/>
                                          </p:val>
                                        </p:tav>
                                        <p:tav tm="100000">
                                          <p:val>
                                            <p:strVal val="#ppt_x"/>
                                          </p:val>
                                        </p:tav>
                                      </p:tavLst>
                                    </p:anim>
                                    <p:anim calcmode="lin" valueType="num">
                                      <p:cBhvr additive="base">
                                        <p:cTn id="27" dur="400" fill="hold"/>
                                        <p:tgtEl>
                                          <p:spTgt spid="44054"/>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400"/>
                                  </p:stCondLst>
                                  <p:childTnLst>
                                    <p:set>
                                      <p:cBhvr>
                                        <p:cTn id="29" dur="1" fill="hold">
                                          <p:stCondLst>
                                            <p:cond delay="0"/>
                                          </p:stCondLst>
                                        </p:cTn>
                                        <p:tgtEl>
                                          <p:spTgt spid="44063"/>
                                        </p:tgtEl>
                                        <p:attrNameLst>
                                          <p:attrName>style.visibility</p:attrName>
                                        </p:attrNameLst>
                                      </p:cBhvr>
                                      <p:to>
                                        <p:strVal val="visible"/>
                                      </p:to>
                                    </p:set>
                                    <p:anim calcmode="lin" valueType="num">
                                      <p:cBhvr additive="base">
                                        <p:cTn id="30" dur="400" fill="hold"/>
                                        <p:tgtEl>
                                          <p:spTgt spid="44063"/>
                                        </p:tgtEl>
                                        <p:attrNameLst>
                                          <p:attrName>ppt_x</p:attrName>
                                        </p:attrNameLst>
                                      </p:cBhvr>
                                      <p:tavLst>
                                        <p:tav tm="0">
                                          <p:val>
                                            <p:strVal val="1+#ppt_w/2"/>
                                          </p:val>
                                        </p:tav>
                                        <p:tav tm="100000">
                                          <p:val>
                                            <p:strVal val="#ppt_x"/>
                                          </p:val>
                                        </p:tav>
                                      </p:tavLst>
                                    </p:anim>
                                    <p:anim calcmode="lin" valueType="num">
                                      <p:cBhvr additive="base">
                                        <p:cTn id="31" dur="400" fill="hold"/>
                                        <p:tgtEl>
                                          <p:spTgt spid="44063"/>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600"/>
                                  </p:stCondLst>
                                  <p:childTnLst>
                                    <p:set>
                                      <p:cBhvr>
                                        <p:cTn id="33" dur="1" fill="hold">
                                          <p:stCondLst>
                                            <p:cond delay="0"/>
                                          </p:stCondLst>
                                        </p:cTn>
                                        <p:tgtEl>
                                          <p:spTgt spid="44072"/>
                                        </p:tgtEl>
                                        <p:attrNameLst>
                                          <p:attrName>style.visibility</p:attrName>
                                        </p:attrNameLst>
                                      </p:cBhvr>
                                      <p:to>
                                        <p:strVal val="visible"/>
                                      </p:to>
                                    </p:set>
                                    <p:anim calcmode="lin" valueType="num">
                                      <p:cBhvr additive="base">
                                        <p:cTn id="34" dur="400" fill="hold"/>
                                        <p:tgtEl>
                                          <p:spTgt spid="44072"/>
                                        </p:tgtEl>
                                        <p:attrNameLst>
                                          <p:attrName>ppt_x</p:attrName>
                                        </p:attrNameLst>
                                      </p:cBhvr>
                                      <p:tavLst>
                                        <p:tav tm="0">
                                          <p:val>
                                            <p:strVal val="1+#ppt_w/2"/>
                                          </p:val>
                                        </p:tav>
                                        <p:tav tm="100000">
                                          <p:val>
                                            <p:strVal val="#ppt_x"/>
                                          </p:val>
                                        </p:tav>
                                      </p:tavLst>
                                    </p:anim>
                                    <p:anim calcmode="lin" valueType="num">
                                      <p:cBhvr additive="base">
                                        <p:cTn id="35" dur="400" fill="hold"/>
                                        <p:tgtEl>
                                          <p:spTgt spid="44072"/>
                                        </p:tgtEl>
                                        <p:attrNameLst>
                                          <p:attrName>ppt_y</p:attrName>
                                        </p:attrNameLst>
                                      </p:cBhvr>
                                      <p:tavLst>
                                        <p:tav tm="0">
                                          <p:val>
                                            <p:strVal val="#ppt_y"/>
                                          </p:val>
                                        </p:tav>
                                        <p:tav tm="100000">
                                          <p:val>
                                            <p:strVal val="#ppt_y"/>
                                          </p:val>
                                        </p:tav>
                                      </p:tavLst>
                                    </p:anim>
                                  </p:childTnLst>
                                </p:cTn>
                              </p:par>
                            </p:childTnLst>
                          </p:cTn>
                        </p:par>
                        <p:par>
                          <p:cTn id="36" fill="hold">
                            <p:stCondLst>
                              <p:cond delay="2500"/>
                            </p:stCondLst>
                            <p:childTnLst>
                              <p:par>
                                <p:cTn id="37" presetID="2" presetClass="entr" presetSubtype="8" fill="hold" nodeType="afterEffect">
                                  <p:stCondLst>
                                    <p:cond delay="0"/>
                                  </p:stCondLst>
                                  <p:childTnLst>
                                    <p:set>
                                      <p:cBhvr>
                                        <p:cTn id="38" dur="1" fill="hold">
                                          <p:stCondLst>
                                            <p:cond delay="0"/>
                                          </p:stCondLst>
                                        </p:cTn>
                                        <p:tgtEl>
                                          <p:spTgt spid="44081"/>
                                        </p:tgtEl>
                                        <p:attrNameLst>
                                          <p:attrName>style.visibility</p:attrName>
                                        </p:attrNameLst>
                                      </p:cBhvr>
                                      <p:to>
                                        <p:strVal val="visible"/>
                                      </p:to>
                                    </p:set>
                                    <p:anim calcmode="lin" valueType="num">
                                      <p:cBhvr additive="base">
                                        <p:cTn id="39" dur="500" fill="hold"/>
                                        <p:tgtEl>
                                          <p:spTgt spid="44081"/>
                                        </p:tgtEl>
                                        <p:attrNameLst>
                                          <p:attrName>ppt_x</p:attrName>
                                        </p:attrNameLst>
                                      </p:cBhvr>
                                      <p:tavLst>
                                        <p:tav tm="0">
                                          <p:val>
                                            <p:strVal val="0-#ppt_w/2"/>
                                          </p:val>
                                        </p:tav>
                                        <p:tav tm="100000">
                                          <p:val>
                                            <p:strVal val="#ppt_x"/>
                                          </p:val>
                                        </p:tav>
                                      </p:tavLst>
                                    </p:anim>
                                    <p:anim calcmode="lin" valueType="num">
                                      <p:cBhvr additive="base">
                                        <p:cTn id="40" dur="500" fill="hold"/>
                                        <p:tgtEl>
                                          <p:spTgt spid="44081"/>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150"/>
                                  </p:stCondLst>
                                  <p:childTnLst>
                                    <p:set>
                                      <p:cBhvr>
                                        <p:cTn id="42" dur="1" fill="hold">
                                          <p:stCondLst>
                                            <p:cond delay="0"/>
                                          </p:stCondLst>
                                        </p:cTn>
                                        <p:tgtEl>
                                          <p:spTgt spid="44084"/>
                                        </p:tgtEl>
                                        <p:attrNameLst>
                                          <p:attrName>style.visibility</p:attrName>
                                        </p:attrNameLst>
                                      </p:cBhvr>
                                      <p:to>
                                        <p:strVal val="visible"/>
                                      </p:to>
                                    </p:set>
                                    <p:anim calcmode="lin" valueType="num">
                                      <p:cBhvr additive="base">
                                        <p:cTn id="43" dur="300" fill="hold"/>
                                        <p:tgtEl>
                                          <p:spTgt spid="44084"/>
                                        </p:tgtEl>
                                        <p:attrNameLst>
                                          <p:attrName>ppt_x</p:attrName>
                                        </p:attrNameLst>
                                      </p:cBhvr>
                                      <p:tavLst>
                                        <p:tav tm="0">
                                          <p:val>
                                            <p:strVal val="0-#ppt_w/2"/>
                                          </p:val>
                                        </p:tav>
                                        <p:tav tm="100000">
                                          <p:val>
                                            <p:strVal val="#ppt_x"/>
                                          </p:val>
                                        </p:tav>
                                      </p:tavLst>
                                    </p:anim>
                                    <p:anim calcmode="lin" valueType="num">
                                      <p:cBhvr additive="base">
                                        <p:cTn id="44" dur="300" fill="hold"/>
                                        <p:tgtEl>
                                          <p:spTgt spid="44084"/>
                                        </p:tgtEl>
                                        <p:attrNameLst>
                                          <p:attrName>ppt_y</p:attrName>
                                        </p:attrNameLst>
                                      </p:cBhvr>
                                      <p:tavLst>
                                        <p:tav tm="0">
                                          <p:val>
                                            <p:strVal val="#ppt_y"/>
                                          </p:val>
                                        </p:tav>
                                        <p:tav tm="100000">
                                          <p:val>
                                            <p:strVal val="#ppt_y"/>
                                          </p:val>
                                        </p:tav>
                                      </p:tavLst>
                                    </p:anim>
                                  </p:childTnLst>
                                </p:cTn>
                              </p:par>
                            </p:childTnLst>
                          </p:cTn>
                        </p:par>
                        <p:par>
                          <p:cTn id="45" fill="hold">
                            <p:stCondLst>
                              <p:cond delay="3000"/>
                            </p:stCondLst>
                            <p:childTnLst>
                              <p:par>
                                <p:cTn id="46" presetID="2" presetClass="entr" presetSubtype="8" fill="hold" nodeType="afterEffect">
                                  <p:stCondLst>
                                    <p:cond delay="0"/>
                                  </p:stCondLst>
                                  <p:childTnLst>
                                    <p:set>
                                      <p:cBhvr>
                                        <p:cTn id="47" dur="1" fill="hold">
                                          <p:stCondLst>
                                            <p:cond delay="0"/>
                                          </p:stCondLst>
                                        </p:cTn>
                                        <p:tgtEl>
                                          <p:spTgt spid="44085"/>
                                        </p:tgtEl>
                                        <p:attrNameLst>
                                          <p:attrName>style.visibility</p:attrName>
                                        </p:attrNameLst>
                                      </p:cBhvr>
                                      <p:to>
                                        <p:strVal val="visible"/>
                                      </p:to>
                                    </p:set>
                                    <p:anim calcmode="lin" valueType="num">
                                      <p:cBhvr additive="base">
                                        <p:cTn id="48" dur="550" fill="hold"/>
                                        <p:tgtEl>
                                          <p:spTgt spid="44085"/>
                                        </p:tgtEl>
                                        <p:attrNameLst>
                                          <p:attrName>ppt_x</p:attrName>
                                        </p:attrNameLst>
                                      </p:cBhvr>
                                      <p:tavLst>
                                        <p:tav tm="0">
                                          <p:val>
                                            <p:strVal val="0-#ppt_w/2"/>
                                          </p:val>
                                        </p:tav>
                                        <p:tav tm="100000">
                                          <p:val>
                                            <p:strVal val="#ppt_x"/>
                                          </p:val>
                                        </p:tav>
                                      </p:tavLst>
                                    </p:anim>
                                    <p:anim calcmode="lin" valueType="num">
                                      <p:cBhvr additive="base">
                                        <p:cTn id="49" dur="550" fill="hold"/>
                                        <p:tgtEl>
                                          <p:spTgt spid="44085"/>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250"/>
                                  </p:stCondLst>
                                  <p:childTnLst>
                                    <p:set>
                                      <p:cBhvr>
                                        <p:cTn id="51" dur="1" fill="hold">
                                          <p:stCondLst>
                                            <p:cond delay="0"/>
                                          </p:stCondLst>
                                        </p:cTn>
                                        <p:tgtEl>
                                          <p:spTgt spid="44088"/>
                                        </p:tgtEl>
                                        <p:attrNameLst>
                                          <p:attrName>style.visibility</p:attrName>
                                        </p:attrNameLst>
                                      </p:cBhvr>
                                      <p:to>
                                        <p:strVal val="visible"/>
                                      </p:to>
                                    </p:set>
                                    <p:anim calcmode="lin" valueType="num">
                                      <p:cBhvr additive="base">
                                        <p:cTn id="52" dur="300" fill="hold"/>
                                        <p:tgtEl>
                                          <p:spTgt spid="44088"/>
                                        </p:tgtEl>
                                        <p:attrNameLst>
                                          <p:attrName>ppt_x</p:attrName>
                                        </p:attrNameLst>
                                      </p:cBhvr>
                                      <p:tavLst>
                                        <p:tav tm="0">
                                          <p:val>
                                            <p:strVal val="0-#ppt_w/2"/>
                                          </p:val>
                                        </p:tav>
                                        <p:tav tm="100000">
                                          <p:val>
                                            <p:strVal val="#ppt_x"/>
                                          </p:val>
                                        </p:tav>
                                      </p:tavLst>
                                    </p:anim>
                                    <p:anim calcmode="lin" valueType="num">
                                      <p:cBhvr additive="base">
                                        <p:cTn id="53" dur="300" fill="hold"/>
                                        <p:tgtEl>
                                          <p:spTgt spid="44088"/>
                                        </p:tgtEl>
                                        <p:attrNameLst>
                                          <p:attrName>ppt_y</p:attrName>
                                        </p:attrNameLst>
                                      </p:cBhvr>
                                      <p:tavLst>
                                        <p:tav tm="0">
                                          <p:val>
                                            <p:strVal val="#ppt_y"/>
                                          </p:val>
                                        </p:tav>
                                        <p:tav tm="100000">
                                          <p:val>
                                            <p:strVal val="#ppt_y"/>
                                          </p:val>
                                        </p:tav>
                                      </p:tavLst>
                                    </p:anim>
                                  </p:childTnLst>
                                </p:cTn>
                              </p:par>
                            </p:childTnLst>
                          </p:cTn>
                        </p:par>
                        <p:par>
                          <p:cTn id="54" fill="hold">
                            <p:stCondLst>
                              <p:cond delay="4000"/>
                            </p:stCondLst>
                            <p:childTnLst>
                              <p:par>
                                <p:cTn id="55" presetID="2" presetClass="entr" presetSubtype="8" fill="hold" nodeType="afterEffect">
                                  <p:stCondLst>
                                    <p:cond delay="0"/>
                                  </p:stCondLst>
                                  <p:childTnLst>
                                    <p:set>
                                      <p:cBhvr>
                                        <p:cTn id="56" dur="1" fill="hold">
                                          <p:stCondLst>
                                            <p:cond delay="0"/>
                                          </p:stCondLst>
                                        </p:cTn>
                                        <p:tgtEl>
                                          <p:spTgt spid="44089"/>
                                        </p:tgtEl>
                                        <p:attrNameLst>
                                          <p:attrName>style.visibility</p:attrName>
                                        </p:attrNameLst>
                                      </p:cBhvr>
                                      <p:to>
                                        <p:strVal val="visible"/>
                                      </p:to>
                                    </p:set>
                                    <p:anim calcmode="lin" valueType="num">
                                      <p:cBhvr additive="base">
                                        <p:cTn id="57" dur="500" fill="hold"/>
                                        <p:tgtEl>
                                          <p:spTgt spid="44089"/>
                                        </p:tgtEl>
                                        <p:attrNameLst>
                                          <p:attrName>ppt_x</p:attrName>
                                        </p:attrNameLst>
                                      </p:cBhvr>
                                      <p:tavLst>
                                        <p:tav tm="0">
                                          <p:val>
                                            <p:strVal val="0-#ppt_w/2"/>
                                          </p:val>
                                        </p:tav>
                                        <p:tav tm="100000">
                                          <p:val>
                                            <p:strVal val="#ppt_x"/>
                                          </p:val>
                                        </p:tav>
                                      </p:tavLst>
                                    </p:anim>
                                    <p:anim calcmode="lin" valueType="num">
                                      <p:cBhvr additive="base">
                                        <p:cTn id="58" dur="500" fill="hold"/>
                                        <p:tgtEl>
                                          <p:spTgt spid="44089"/>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250"/>
                                  </p:stCondLst>
                                  <p:childTnLst>
                                    <p:set>
                                      <p:cBhvr>
                                        <p:cTn id="60" dur="1" fill="hold">
                                          <p:stCondLst>
                                            <p:cond delay="0"/>
                                          </p:stCondLst>
                                        </p:cTn>
                                        <p:tgtEl>
                                          <p:spTgt spid="44092"/>
                                        </p:tgtEl>
                                        <p:attrNameLst>
                                          <p:attrName>style.visibility</p:attrName>
                                        </p:attrNameLst>
                                      </p:cBhvr>
                                      <p:to>
                                        <p:strVal val="visible"/>
                                      </p:to>
                                    </p:set>
                                    <p:anim calcmode="lin" valueType="num">
                                      <p:cBhvr additive="base">
                                        <p:cTn id="61" dur="300" fill="hold"/>
                                        <p:tgtEl>
                                          <p:spTgt spid="44092"/>
                                        </p:tgtEl>
                                        <p:attrNameLst>
                                          <p:attrName>ppt_x</p:attrName>
                                        </p:attrNameLst>
                                      </p:cBhvr>
                                      <p:tavLst>
                                        <p:tav tm="0">
                                          <p:val>
                                            <p:strVal val="0-#ppt_w/2"/>
                                          </p:val>
                                        </p:tav>
                                        <p:tav tm="100000">
                                          <p:val>
                                            <p:strVal val="#ppt_x"/>
                                          </p:val>
                                        </p:tav>
                                      </p:tavLst>
                                    </p:anim>
                                    <p:anim calcmode="lin" valueType="num">
                                      <p:cBhvr additive="base">
                                        <p:cTn id="62" dur="300" fill="hold"/>
                                        <p:tgtEl>
                                          <p:spTgt spid="44092"/>
                                        </p:tgtEl>
                                        <p:attrNameLst>
                                          <p:attrName>ppt_y</p:attrName>
                                        </p:attrNameLst>
                                      </p:cBhvr>
                                      <p:tavLst>
                                        <p:tav tm="0">
                                          <p:val>
                                            <p:strVal val="#ppt_y"/>
                                          </p:val>
                                        </p:tav>
                                        <p:tav tm="100000">
                                          <p:val>
                                            <p:strVal val="#ppt_y"/>
                                          </p:val>
                                        </p:tav>
                                      </p:tavLst>
                                    </p:anim>
                                  </p:childTnLst>
                                </p:cTn>
                              </p:par>
                            </p:childTnLst>
                          </p:cTn>
                        </p:par>
                        <p:par>
                          <p:cTn id="63" fill="hold">
                            <p:stCondLst>
                              <p:cond delay="4500"/>
                            </p:stCondLst>
                            <p:childTnLst>
                              <p:par>
                                <p:cTn id="64" presetID="2" presetClass="entr" presetSubtype="8" fill="hold" nodeType="afterEffect">
                                  <p:stCondLst>
                                    <p:cond delay="0"/>
                                  </p:stCondLst>
                                  <p:childTnLst>
                                    <p:set>
                                      <p:cBhvr>
                                        <p:cTn id="65" dur="1" fill="hold">
                                          <p:stCondLst>
                                            <p:cond delay="0"/>
                                          </p:stCondLst>
                                        </p:cTn>
                                        <p:tgtEl>
                                          <p:spTgt spid="44093"/>
                                        </p:tgtEl>
                                        <p:attrNameLst>
                                          <p:attrName>style.visibility</p:attrName>
                                        </p:attrNameLst>
                                      </p:cBhvr>
                                      <p:to>
                                        <p:strVal val="visible"/>
                                      </p:to>
                                    </p:set>
                                    <p:anim calcmode="lin" valueType="num">
                                      <p:cBhvr additive="base">
                                        <p:cTn id="66" dur="500" fill="hold"/>
                                        <p:tgtEl>
                                          <p:spTgt spid="44093"/>
                                        </p:tgtEl>
                                        <p:attrNameLst>
                                          <p:attrName>ppt_x</p:attrName>
                                        </p:attrNameLst>
                                      </p:cBhvr>
                                      <p:tavLst>
                                        <p:tav tm="0">
                                          <p:val>
                                            <p:strVal val="0-#ppt_w/2"/>
                                          </p:val>
                                        </p:tav>
                                        <p:tav tm="100000">
                                          <p:val>
                                            <p:strVal val="#ppt_x"/>
                                          </p:val>
                                        </p:tav>
                                      </p:tavLst>
                                    </p:anim>
                                    <p:anim calcmode="lin" valueType="num">
                                      <p:cBhvr additive="base">
                                        <p:cTn id="67" dur="500" fill="hold"/>
                                        <p:tgtEl>
                                          <p:spTgt spid="44093"/>
                                        </p:tgtEl>
                                        <p:attrNameLst>
                                          <p:attrName>ppt_y</p:attrName>
                                        </p:attrNameLst>
                                      </p:cBhvr>
                                      <p:tavLst>
                                        <p:tav tm="0">
                                          <p:val>
                                            <p:strVal val="#ppt_y"/>
                                          </p:val>
                                        </p:tav>
                                        <p:tav tm="100000">
                                          <p:val>
                                            <p:strVal val="#ppt_y"/>
                                          </p:val>
                                        </p:tav>
                                      </p:tavLst>
                                    </p:anim>
                                  </p:childTnLst>
                                </p:cTn>
                              </p:par>
                              <p:par>
                                <p:cTn id="68" presetID="2" presetClass="entr" presetSubtype="8" fill="hold" grpId="0" nodeType="withEffect">
                                  <p:stCondLst>
                                    <p:cond delay="150"/>
                                  </p:stCondLst>
                                  <p:childTnLst>
                                    <p:set>
                                      <p:cBhvr>
                                        <p:cTn id="69" dur="1" fill="hold">
                                          <p:stCondLst>
                                            <p:cond delay="0"/>
                                          </p:stCondLst>
                                        </p:cTn>
                                        <p:tgtEl>
                                          <p:spTgt spid="44096"/>
                                        </p:tgtEl>
                                        <p:attrNameLst>
                                          <p:attrName>style.visibility</p:attrName>
                                        </p:attrNameLst>
                                      </p:cBhvr>
                                      <p:to>
                                        <p:strVal val="visible"/>
                                      </p:to>
                                    </p:set>
                                    <p:anim calcmode="lin" valueType="num">
                                      <p:cBhvr additive="base">
                                        <p:cTn id="70" dur="300" fill="hold"/>
                                        <p:tgtEl>
                                          <p:spTgt spid="44096"/>
                                        </p:tgtEl>
                                        <p:attrNameLst>
                                          <p:attrName>ppt_x</p:attrName>
                                        </p:attrNameLst>
                                      </p:cBhvr>
                                      <p:tavLst>
                                        <p:tav tm="0">
                                          <p:val>
                                            <p:strVal val="0-#ppt_w/2"/>
                                          </p:val>
                                        </p:tav>
                                        <p:tav tm="100000">
                                          <p:val>
                                            <p:strVal val="#ppt_x"/>
                                          </p:val>
                                        </p:tav>
                                      </p:tavLst>
                                    </p:anim>
                                    <p:anim calcmode="lin" valueType="num">
                                      <p:cBhvr additive="base">
                                        <p:cTn id="71" dur="300" fill="hold"/>
                                        <p:tgtEl>
                                          <p:spTgt spid="440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84" grpId="0" autoUpdateAnimBg="0"/>
      <p:bldP spid="44088" grpId="0" autoUpdateAnimBg="0"/>
      <p:bldP spid="44092" grpId="0" autoUpdateAnimBg="0"/>
      <p:bldP spid="44096"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5058" name="组合 3"/>
          <p:cNvGrpSpPr/>
          <p:nvPr/>
        </p:nvGrpSpPr>
        <p:grpSpPr bwMode="auto">
          <a:xfrm>
            <a:off x="471570" y="198500"/>
            <a:ext cx="3453412" cy="543093"/>
            <a:chOff x="0" y="0"/>
            <a:chExt cx="3452079" cy="542182"/>
          </a:xfrm>
        </p:grpSpPr>
        <p:grpSp>
          <p:nvGrpSpPr>
            <p:cNvPr id="45059" name="组合 2"/>
            <p:cNvGrpSpPr/>
            <p:nvPr/>
          </p:nvGrpSpPr>
          <p:grpSpPr bwMode="auto">
            <a:xfrm>
              <a:off x="0" y="0"/>
              <a:ext cx="3452079" cy="542182"/>
              <a:chOff x="0" y="0"/>
              <a:chExt cx="3452079" cy="542182"/>
            </a:xfrm>
          </p:grpSpPr>
          <p:sp>
            <p:nvSpPr>
              <p:cNvPr id="45060" name="圆角矩形 1"/>
              <p:cNvSpPr>
                <a:spLocks noChangeArrowheads="1"/>
              </p:cNvSpPr>
              <p:nvPr/>
            </p:nvSpPr>
            <p:spPr bwMode="auto">
              <a:xfrm>
                <a:off x="507788" y="89263"/>
                <a:ext cx="2872283" cy="41140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5061" name="TextBox 29"/>
              <p:cNvSpPr txBox="1">
                <a:spLocks noChangeArrowheads="1"/>
              </p:cNvSpPr>
              <p:nvPr/>
            </p:nvSpPr>
            <p:spPr bwMode="auto">
              <a:xfrm>
                <a:off x="716816" y="130779"/>
                <a:ext cx="2735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在这里填写项目的大标题</a:t>
                </a:r>
                <a:endPar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grpSp>
            <p:nvGrpSpPr>
              <p:cNvPr id="45062" name="组合 42"/>
              <p:cNvGrpSpPr/>
              <p:nvPr/>
            </p:nvGrpSpPr>
            <p:grpSpPr bwMode="auto">
              <a:xfrm>
                <a:off x="0" y="0"/>
                <a:ext cx="571760" cy="542182"/>
                <a:chOff x="0" y="0"/>
                <a:chExt cx="713451" cy="676543"/>
              </a:xfrm>
            </p:grpSpPr>
            <p:grpSp>
              <p:nvGrpSpPr>
                <p:cNvPr id="45063" name="组合 44"/>
                <p:cNvGrpSpPr/>
                <p:nvPr/>
              </p:nvGrpSpPr>
              <p:grpSpPr bwMode="auto">
                <a:xfrm>
                  <a:off x="0" y="0"/>
                  <a:ext cx="576064" cy="676543"/>
                  <a:chOff x="0" y="0"/>
                  <a:chExt cx="576064" cy="676543"/>
                </a:xfrm>
              </p:grpSpPr>
              <p:sp>
                <p:nvSpPr>
                  <p:cNvPr id="45064" name="圆角矩形 48"/>
                  <p:cNvSpPr>
                    <a:spLocks noChangeArrowheads="1"/>
                  </p:cNvSpPr>
                  <p:nvPr/>
                </p:nvSpPr>
                <p:spPr bwMode="auto">
                  <a:xfrm>
                    <a:off x="0" y="0"/>
                    <a:ext cx="576064" cy="67654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5065" name="圆角矩形 10"/>
                  <p:cNvSpPr/>
                  <p:nvPr/>
                </p:nvSpPr>
                <p:spPr bwMode="auto">
                  <a:xfrm>
                    <a:off x="13321" y="9524"/>
                    <a:ext cx="540517" cy="667019"/>
                  </a:xfrm>
                  <a:custGeom>
                    <a:avLst/>
                    <a:gdLst>
                      <a:gd name="T0" fmla="*/ 96013 w 567277"/>
                      <a:gd name="T1" fmla="*/ 0 h 849176"/>
                      <a:gd name="T2" fmla="*/ 480051 w 567277"/>
                      <a:gd name="T3" fmla="*/ 0 h 849176"/>
                      <a:gd name="T4" fmla="*/ 567277 w 567277"/>
                      <a:gd name="T5" fmla="*/ 56798 h 849176"/>
                      <a:gd name="T6" fmla="*/ 1834 w 567277"/>
                      <a:gd name="T7" fmla="*/ 849176 h 849176"/>
                      <a:gd name="T8" fmla="*/ 0 w 567277"/>
                      <a:gd name="T9" fmla="*/ 840091 h 849176"/>
                      <a:gd name="T10" fmla="*/ 0 w 567277"/>
                      <a:gd name="T11" fmla="*/ 96013 h 849176"/>
                      <a:gd name="T12" fmla="*/ 96013 w 567277"/>
                      <a:gd name="T13" fmla="*/ 0 h 849176"/>
                    </a:gdLst>
                    <a:ahLst/>
                    <a:cxnLst>
                      <a:cxn ang="0">
                        <a:pos x="T0" y="T1"/>
                      </a:cxn>
                      <a:cxn ang="0">
                        <a:pos x="T2" y="T3"/>
                      </a:cxn>
                      <a:cxn ang="0">
                        <a:pos x="T4" y="T5"/>
                      </a:cxn>
                      <a:cxn ang="0">
                        <a:pos x="T6" y="T7"/>
                      </a:cxn>
                      <a:cxn ang="0">
                        <a:pos x="T8" y="T9"/>
                      </a:cxn>
                      <a:cxn ang="0">
                        <a:pos x="T10" y="T11"/>
                      </a:cxn>
                      <a:cxn ang="0">
                        <a:pos x="T12" y="T13"/>
                      </a:cxn>
                    </a:cxnLst>
                    <a:rect l="0" t="0" r="r" b="b"/>
                    <a:pathLst>
                      <a:path w="567277" h="849176">
                        <a:moveTo>
                          <a:pt x="96013" y="0"/>
                        </a:moveTo>
                        <a:lnTo>
                          <a:pt x="480051" y="0"/>
                        </a:lnTo>
                        <a:cubicBezTo>
                          <a:pt x="519045" y="0"/>
                          <a:pt x="552609" y="23245"/>
                          <a:pt x="567277" y="56798"/>
                        </a:cubicBezTo>
                        <a:cubicBezTo>
                          <a:pt x="244152" y="189919"/>
                          <a:pt x="14842" y="493018"/>
                          <a:pt x="1834" y="849176"/>
                        </a:cubicBezTo>
                        <a:cubicBezTo>
                          <a:pt x="148" y="846275"/>
                          <a:pt x="0" y="843200"/>
                          <a:pt x="0" y="840091"/>
                        </a:cubicBezTo>
                        <a:lnTo>
                          <a:pt x="0" y="96013"/>
                        </a:lnTo>
                        <a:cubicBezTo>
                          <a:pt x="0" y="42986"/>
                          <a:pt x="42986" y="0"/>
                          <a:pt x="96013" y="0"/>
                        </a:cubicBezTo>
                        <a:close/>
                      </a:path>
                    </a:pathLst>
                  </a:custGeom>
                  <a:gradFill rotWithShape="0">
                    <a:gsLst>
                      <a:gs pos="0">
                        <a:schemeClr val="bg1">
                          <a:alpha val="34999"/>
                        </a:schemeClr>
                      </a:gs>
                      <a:gs pos="100000">
                        <a:schemeClr val="tx2"/>
                      </a:gs>
                    </a:gsLst>
                    <a:lin ang="1200000"/>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pic>
              <p:nvPicPr>
                <p:cNvPr id="45066" name="图片 4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184967"/>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图片 4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436995"/>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45068" name="图片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3" y="114282"/>
              <a:ext cx="321250" cy="321250"/>
            </a:xfrm>
            <a:prstGeom prst="rect">
              <a:avLst/>
            </a:prstGeom>
            <a:noFill/>
            <a:ln>
              <a:noFill/>
            </a:ln>
            <a:effectLst>
              <a:outerShdw dist="12700" dir="27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069" name="椭圆 6"/>
          <p:cNvGrpSpPr/>
          <p:nvPr/>
        </p:nvGrpSpPr>
        <p:grpSpPr bwMode="auto">
          <a:xfrm>
            <a:off x="3042179" y="2432801"/>
            <a:ext cx="957429" cy="957559"/>
            <a:chOff x="0" y="0"/>
            <a:chExt cx="603" cy="603"/>
          </a:xfrm>
        </p:grpSpPr>
        <p:pic>
          <p:nvPicPr>
            <p:cNvPr id="45070" name="椭圆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3" cy="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1" name="Text Box 15"/>
            <p:cNvSpPr txBox="1">
              <a:spLocks noChangeArrowheads="1"/>
            </p:cNvSpPr>
            <p:nvPr/>
          </p:nvSpPr>
          <p:spPr bwMode="auto">
            <a:xfrm rot="2700000">
              <a:off x="121" y="15"/>
              <a:ext cx="343" cy="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grpSp>
        <p:nvGrpSpPr>
          <p:cNvPr id="45072" name="椭圆 6"/>
          <p:cNvGrpSpPr/>
          <p:nvPr/>
        </p:nvGrpSpPr>
        <p:grpSpPr bwMode="auto">
          <a:xfrm>
            <a:off x="2157788" y="2439153"/>
            <a:ext cx="963779" cy="963911"/>
            <a:chOff x="0" y="0"/>
            <a:chExt cx="607" cy="607"/>
          </a:xfrm>
        </p:grpSpPr>
        <p:pic>
          <p:nvPicPr>
            <p:cNvPr id="45073" name="椭圆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7" cy="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4" name="Text Box 18"/>
            <p:cNvSpPr txBox="1">
              <a:spLocks noChangeArrowheads="1"/>
            </p:cNvSpPr>
            <p:nvPr/>
          </p:nvSpPr>
          <p:spPr bwMode="auto">
            <a:xfrm rot="8100000">
              <a:off x="124" y="11"/>
              <a:ext cx="344"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grpSp>
        <p:nvGrpSpPr>
          <p:cNvPr id="45075" name="椭圆 6"/>
          <p:cNvGrpSpPr/>
          <p:nvPr/>
        </p:nvGrpSpPr>
        <p:grpSpPr bwMode="auto">
          <a:xfrm>
            <a:off x="1255931" y="2432801"/>
            <a:ext cx="957428" cy="957559"/>
            <a:chOff x="0" y="0"/>
            <a:chExt cx="603" cy="603"/>
          </a:xfrm>
        </p:grpSpPr>
        <p:pic>
          <p:nvPicPr>
            <p:cNvPr id="45076" name="椭圆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03" cy="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7" name="Text Box 21"/>
            <p:cNvSpPr txBox="1">
              <a:spLocks noChangeArrowheads="1"/>
            </p:cNvSpPr>
            <p:nvPr/>
          </p:nvSpPr>
          <p:spPr bwMode="auto">
            <a:xfrm rot="2700000">
              <a:off x="122" y="15"/>
              <a:ext cx="344" cy="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grpSp>
        <p:nvGrpSpPr>
          <p:cNvPr id="45078" name="椭圆 6"/>
          <p:cNvGrpSpPr/>
          <p:nvPr/>
        </p:nvGrpSpPr>
        <p:grpSpPr bwMode="auto">
          <a:xfrm>
            <a:off x="3920218" y="2426450"/>
            <a:ext cx="976482" cy="976614"/>
            <a:chOff x="0" y="0"/>
            <a:chExt cx="615" cy="615"/>
          </a:xfrm>
        </p:grpSpPr>
        <p:pic>
          <p:nvPicPr>
            <p:cNvPr id="45079" name="椭圆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5"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80" name="Text Box 24"/>
            <p:cNvSpPr txBox="1">
              <a:spLocks noChangeArrowheads="1"/>
            </p:cNvSpPr>
            <p:nvPr/>
          </p:nvSpPr>
          <p:spPr bwMode="auto">
            <a:xfrm rot="8100000">
              <a:off x="128" y="10"/>
              <a:ext cx="344" cy="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sp>
        <p:nvSpPr>
          <p:cNvPr id="45081" name="矩形 1"/>
          <p:cNvSpPr>
            <a:spLocks noChangeArrowheads="1"/>
          </p:cNvSpPr>
          <p:nvPr/>
        </p:nvSpPr>
        <p:spPr bwMode="auto">
          <a:xfrm>
            <a:off x="562073" y="3901692"/>
            <a:ext cx="1435349" cy="83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200">
                <a:latin typeface="微软雅黑" panose="020B0503020204020204" pitchFamily="34" charset="-122"/>
                <a:ea typeface="微软雅黑" panose="020B0503020204020204" pitchFamily="34" charset="-122"/>
              </a:rPr>
              <a:t>随着计算机技术的发展及印刷技术的进步，平面设计在感观领域重点表现。</a:t>
            </a:r>
            <a:endParaRPr lang="zh-CN" altLang="en-US" sz="1200">
              <a:latin typeface="微软雅黑" panose="020B0503020204020204" pitchFamily="34" charset="-122"/>
              <a:ea typeface="微软雅黑" panose="020B0503020204020204" pitchFamily="34" charset="-122"/>
            </a:endParaRPr>
          </a:p>
        </p:txBody>
      </p:sp>
      <p:sp>
        <p:nvSpPr>
          <p:cNvPr id="45082" name="矩形 1"/>
          <p:cNvSpPr>
            <a:spLocks noChangeArrowheads="1"/>
          </p:cNvSpPr>
          <p:nvPr/>
        </p:nvSpPr>
        <p:spPr bwMode="auto">
          <a:xfrm>
            <a:off x="2361023" y="3901692"/>
            <a:ext cx="1435349" cy="83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200">
                <a:latin typeface="微软雅黑" panose="020B0503020204020204" pitchFamily="34" charset="-122"/>
                <a:ea typeface="微软雅黑" panose="020B0503020204020204" pitchFamily="34" charset="-122"/>
              </a:rPr>
              <a:t>随着计算机技术的发展及印刷技术的进步，平面设计在感观领域重点表现。</a:t>
            </a:r>
            <a:endParaRPr lang="zh-CN" altLang="en-US" sz="1200">
              <a:latin typeface="微软雅黑" panose="020B0503020204020204" pitchFamily="34" charset="-122"/>
              <a:ea typeface="微软雅黑" panose="020B0503020204020204" pitchFamily="34" charset="-122"/>
            </a:endParaRPr>
          </a:p>
        </p:txBody>
      </p:sp>
      <p:sp>
        <p:nvSpPr>
          <p:cNvPr id="45083" name="矩形 1"/>
          <p:cNvSpPr>
            <a:spLocks noChangeArrowheads="1"/>
          </p:cNvSpPr>
          <p:nvPr/>
        </p:nvSpPr>
        <p:spPr bwMode="auto">
          <a:xfrm>
            <a:off x="4145683" y="3901692"/>
            <a:ext cx="1435349" cy="83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200">
                <a:latin typeface="微软雅黑" panose="020B0503020204020204" pitchFamily="34" charset="-122"/>
                <a:ea typeface="微软雅黑" panose="020B0503020204020204" pitchFamily="34" charset="-122"/>
              </a:rPr>
              <a:t>随着计算机技术的发展及印刷技术的进步，平面设计在感观领域重点表现。</a:t>
            </a:r>
            <a:endParaRPr lang="zh-CN" altLang="en-US" sz="1200">
              <a:latin typeface="微软雅黑" panose="020B0503020204020204" pitchFamily="34" charset="-122"/>
              <a:ea typeface="微软雅黑" panose="020B0503020204020204" pitchFamily="34" charset="-122"/>
            </a:endParaRPr>
          </a:p>
        </p:txBody>
      </p:sp>
      <p:sp>
        <p:nvSpPr>
          <p:cNvPr id="45084" name="矩形 1"/>
          <p:cNvSpPr>
            <a:spLocks noChangeArrowheads="1"/>
          </p:cNvSpPr>
          <p:nvPr/>
        </p:nvSpPr>
        <p:spPr bwMode="auto">
          <a:xfrm>
            <a:off x="1454402" y="1171937"/>
            <a:ext cx="1436938" cy="83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200">
                <a:latin typeface="微软雅黑" panose="020B0503020204020204" pitchFamily="34" charset="-122"/>
                <a:ea typeface="微软雅黑" panose="020B0503020204020204" pitchFamily="34" charset="-122"/>
              </a:rPr>
              <a:t>随着计算机技术的发展及印刷技术的进步，平面设计在感观领域重点表现。</a:t>
            </a:r>
            <a:endParaRPr lang="zh-CN" altLang="en-US" sz="1200">
              <a:latin typeface="微软雅黑" panose="020B0503020204020204" pitchFamily="34" charset="-122"/>
              <a:ea typeface="微软雅黑" panose="020B0503020204020204" pitchFamily="34" charset="-122"/>
            </a:endParaRPr>
          </a:p>
        </p:txBody>
      </p:sp>
      <p:sp>
        <p:nvSpPr>
          <p:cNvPr id="45085" name="矩形 1"/>
          <p:cNvSpPr>
            <a:spLocks noChangeArrowheads="1"/>
          </p:cNvSpPr>
          <p:nvPr/>
        </p:nvSpPr>
        <p:spPr bwMode="auto">
          <a:xfrm>
            <a:off x="3239063" y="1171937"/>
            <a:ext cx="1435349" cy="83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200">
                <a:latin typeface="微软雅黑" panose="020B0503020204020204" pitchFamily="34" charset="-122"/>
                <a:ea typeface="微软雅黑" panose="020B0503020204020204" pitchFamily="34" charset="-122"/>
              </a:rPr>
              <a:t>随着计算机技术的发展及印刷技术的进步，平面设计在感观领域重点表现。</a:t>
            </a:r>
            <a:endParaRPr lang="zh-CN" altLang="en-US" sz="1200">
              <a:latin typeface="微软雅黑" panose="020B0503020204020204" pitchFamily="34" charset="-122"/>
              <a:ea typeface="微软雅黑" panose="020B0503020204020204" pitchFamily="34" charset="-122"/>
            </a:endParaRPr>
          </a:p>
        </p:txBody>
      </p:sp>
      <p:grpSp>
        <p:nvGrpSpPr>
          <p:cNvPr id="45086" name="组合 21"/>
          <p:cNvGrpSpPr/>
          <p:nvPr/>
        </p:nvGrpSpPr>
        <p:grpSpPr bwMode="auto">
          <a:xfrm>
            <a:off x="887568" y="2956838"/>
            <a:ext cx="784361" cy="786056"/>
            <a:chOff x="0" y="0"/>
            <a:chExt cx="784661" cy="784660"/>
          </a:xfrm>
        </p:grpSpPr>
        <p:sp>
          <p:nvSpPr>
            <p:cNvPr id="45087" name="椭圆 22"/>
            <p:cNvSpPr>
              <a:spLocks noChangeArrowheads="1"/>
            </p:cNvSpPr>
            <p:nvPr/>
          </p:nvSpPr>
          <p:spPr bwMode="auto">
            <a:xfrm rot="2700000">
              <a:off x="1" y="-1"/>
              <a:ext cx="784660" cy="784661"/>
            </a:xfrm>
            <a:prstGeom prst="ellipse">
              <a:avLst/>
            </a:prstGeom>
            <a:gradFill rotWithShape="1">
              <a:gsLst>
                <a:gs pos="0">
                  <a:schemeClr val="bg1"/>
                </a:gs>
                <a:gs pos="100000">
                  <a:srgbClr val="D9D9D9"/>
                </a:gs>
              </a:gsLst>
              <a:lin ang="2700000" scaled="1"/>
            </a:gradFill>
            <a:ln w="12700" cmpd="sng">
              <a:solidFill>
                <a:schemeClr val="bg1"/>
              </a:solidFill>
              <a:round/>
            </a:ln>
            <a:effectLst>
              <a:outerShdw dist="63500" dir="8100000" algn="ctr" rotWithShape="0">
                <a:srgbClr val="000000">
                  <a:alpha val="25000"/>
                </a:srgbClr>
              </a:outerShdw>
            </a:effec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p>
          </p:txBody>
        </p:sp>
        <p:pic>
          <p:nvPicPr>
            <p:cNvPr id="45088" name="图片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304" y="115667"/>
              <a:ext cx="451104" cy="505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089" name="组合 24"/>
          <p:cNvGrpSpPr/>
          <p:nvPr/>
        </p:nvGrpSpPr>
        <p:grpSpPr bwMode="auto">
          <a:xfrm>
            <a:off x="1779897" y="2077092"/>
            <a:ext cx="785948" cy="784467"/>
            <a:chOff x="0" y="0"/>
            <a:chExt cx="784661" cy="784660"/>
          </a:xfrm>
        </p:grpSpPr>
        <p:sp>
          <p:nvSpPr>
            <p:cNvPr id="45090" name="椭圆 25"/>
            <p:cNvSpPr>
              <a:spLocks noChangeArrowheads="1"/>
            </p:cNvSpPr>
            <p:nvPr/>
          </p:nvSpPr>
          <p:spPr bwMode="auto">
            <a:xfrm rot="2700000">
              <a:off x="1" y="-1"/>
              <a:ext cx="784660" cy="784661"/>
            </a:xfrm>
            <a:prstGeom prst="ellipse">
              <a:avLst/>
            </a:prstGeom>
            <a:gradFill rotWithShape="1">
              <a:gsLst>
                <a:gs pos="0">
                  <a:schemeClr val="bg1"/>
                </a:gs>
                <a:gs pos="100000">
                  <a:srgbClr val="D9D9D9"/>
                </a:gs>
              </a:gsLst>
              <a:lin ang="2700000" scaled="1"/>
            </a:gradFill>
            <a:ln w="12700" cmpd="sng">
              <a:solidFill>
                <a:schemeClr val="bg1"/>
              </a:solidFill>
              <a:round/>
            </a:ln>
            <a:effectLst>
              <a:outerShdw dist="63500" dir="8100000" algn="ctr" rotWithShape="0">
                <a:srgbClr val="000000">
                  <a:alpha val="25000"/>
                </a:srgbClr>
              </a:outerShdw>
            </a:effec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p>
          </p:txBody>
        </p:sp>
        <p:pic>
          <p:nvPicPr>
            <p:cNvPr id="45091" name="图片 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864" y="197120"/>
              <a:ext cx="463296" cy="46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092" name="组合 27"/>
          <p:cNvGrpSpPr/>
          <p:nvPr/>
        </p:nvGrpSpPr>
        <p:grpSpPr bwMode="auto">
          <a:xfrm>
            <a:off x="2686517" y="2956838"/>
            <a:ext cx="784361" cy="786056"/>
            <a:chOff x="0" y="0"/>
            <a:chExt cx="784661" cy="784660"/>
          </a:xfrm>
        </p:grpSpPr>
        <p:sp>
          <p:nvSpPr>
            <p:cNvPr id="45093" name="椭圆 28"/>
            <p:cNvSpPr>
              <a:spLocks noChangeArrowheads="1"/>
            </p:cNvSpPr>
            <p:nvPr/>
          </p:nvSpPr>
          <p:spPr bwMode="auto">
            <a:xfrm rot="2700000">
              <a:off x="1" y="-1"/>
              <a:ext cx="784660" cy="784661"/>
            </a:xfrm>
            <a:prstGeom prst="ellipse">
              <a:avLst/>
            </a:prstGeom>
            <a:gradFill rotWithShape="1">
              <a:gsLst>
                <a:gs pos="0">
                  <a:schemeClr val="bg1"/>
                </a:gs>
                <a:gs pos="100000">
                  <a:srgbClr val="D9D9D9"/>
                </a:gs>
              </a:gsLst>
              <a:lin ang="2700000" scaled="1"/>
            </a:gradFill>
            <a:ln w="12700" cmpd="sng">
              <a:solidFill>
                <a:schemeClr val="bg1"/>
              </a:solidFill>
              <a:round/>
            </a:ln>
            <a:effectLst>
              <a:outerShdw dist="63500" dir="8100000" algn="ctr" rotWithShape="0">
                <a:srgbClr val="000000">
                  <a:alpha val="25000"/>
                </a:srgbClr>
              </a:outerShdw>
            </a:effec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p>
          </p:txBody>
        </p:sp>
        <p:pic>
          <p:nvPicPr>
            <p:cNvPr id="45094" name="图片 3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2972" y="243683"/>
              <a:ext cx="438912" cy="32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095" name="组合 31"/>
          <p:cNvGrpSpPr/>
          <p:nvPr/>
        </p:nvGrpSpPr>
        <p:grpSpPr bwMode="auto">
          <a:xfrm>
            <a:off x="3564558" y="2072328"/>
            <a:ext cx="784361" cy="784467"/>
            <a:chOff x="0" y="0"/>
            <a:chExt cx="784661" cy="784660"/>
          </a:xfrm>
        </p:grpSpPr>
        <p:sp>
          <p:nvSpPr>
            <p:cNvPr id="45096" name="椭圆 32"/>
            <p:cNvSpPr>
              <a:spLocks noChangeArrowheads="1"/>
            </p:cNvSpPr>
            <p:nvPr/>
          </p:nvSpPr>
          <p:spPr bwMode="auto">
            <a:xfrm rot="2700000">
              <a:off x="1" y="-1"/>
              <a:ext cx="784660" cy="784661"/>
            </a:xfrm>
            <a:prstGeom prst="ellipse">
              <a:avLst/>
            </a:prstGeom>
            <a:gradFill rotWithShape="1">
              <a:gsLst>
                <a:gs pos="0">
                  <a:schemeClr val="bg1"/>
                </a:gs>
                <a:gs pos="100000">
                  <a:srgbClr val="D9D9D9"/>
                </a:gs>
              </a:gsLst>
              <a:lin ang="2700000" scaled="1"/>
            </a:gradFill>
            <a:ln w="12700" cmpd="sng">
              <a:solidFill>
                <a:schemeClr val="bg1"/>
              </a:solidFill>
              <a:round/>
            </a:ln>
            <a:effectLst>
              <a:outerShdw dist="63500" dir="8100000" algn="ctr" rotWithShape="0">
                <a:srgbClr val="000000">
                  <a:alpha val="25000"/>
                </a:srgbClr>
              </a:outerShdw>
            </a:effec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p>
          </p:txBody>
        </p:sp>
        <p:pic>
          <p:nvPicPr>
            <p:cNvPr id="45097" name="图片 3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3523" y="184113"/>
              <a:ext cx="420624" cy="42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098" name="组合 34"/>
          <p:cNvGrpSpPr/>
          <p:nvPr/>
        </p:nvGrpSpPr>
        <p:grpSpPr bwMode="auto">
          <a:xfrm>
            <a:off x="4471177" y="2956838"/>
            <a:ext cx="784361" cy="786056"/>
            <a:chOff x="0" y="0"/>
            <a:chExt cx="784661" cy="784660"/>
          </a:xfrm>
        </p:grpSpPr>
        <p:sp>
          <p:nvSpPr>
            <p:cNvPr id="45099" name="椭圆 35"/>
            <p:cNvSpPr>
              <a:spLocks noChangeArrowheads="1"/>
            </p:cNvSpPr>
            <p:nvPr/>
          </p:nvSpPr>
          <p:spPr bwMode="auto">
            <a:xfrm rot="2700000">
              <a:off x="1" y="-1"/>
              <a:ext cx="784660" cy="784661"/>
            </a:xfrm>
            <a:prstGeom prst="ellipse">
              <a:avLst/>
            </a:prstGeom>
            <a:gradFill rotWithShape="1">
              <a:gsLst>
                <a:gs pos="0">
                  <a:schemeClr val="bg1"/>
                </a:gs>
                <a:gs pos="100000">
                  <a:srgbClr val="D9D9D9"/>
                </a:gs>
              </a:gsLst>
              <a:lin ang="2700000" scaled="1"/>
            </a:gradFill>
            <a:ln w="12700" cmpd="sng">
              <a:solidFill>
                <a:schemeClr val="bg1"/>
              </a:solidFill>
              <a:round/>
            </a:ln>
            <a:effectLst>
              <a:outerShdw dist="63500" dir="8100000" algn="ctr" rotWithShape="0">
                <a:srgbClr val="000000">
                  <a:alpha val="25000"/>
                </a:srgbClr>
              </a:outerShdw>
            </a:effec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p>
          </p:txBody>
        </p:sp>
        <p:pic>
          <p:nvPicPr>
            <p:cNvPr id="45100" name="图片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5576" y="225394"/>
              <a:ext cx="371856" cy="40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101" name="组合 37"/>
          <p:cNvGrpSpPr/>
          <p:nvPr/>
        </p:nvGrpSpPr>
        <p:grpSpPr bwMode="auto">
          <a:xfrm>
            <a:off x="5623902" y="1194169"/>
            <a:ext cx="2837356" cy="2097735"/>
            <a:chOff x="0" y="0"/>
            <a:chExt cx="1656183" cy="1224135"/>
          </a:xfrm>
        </p:grpSpPr>
        <p:sp>
          <p:nvSpPr>
            <p:cNvPr id="45102" name="矩形 38"/>
            <p:cNvSpPr>
              <a:spLocks noChangeArrowheads="1"/>
            </p:cNvSpPr>
            <p:nvPr/>
          </p:nvSpPr>
          <p:spPr bwMode="auto">
            <a:xfrm>
              <a:off x="96866" y="0"/>
              <a:ext cx="1466356" cy="962526"/>
            </a:xfrm>
            <a:prstGeom prst="rect">
              <a:avLst/>
            </a:prstGeom>
            <a:blipFill dpi="0" rotWithShape="1">
              <a:blip r:embed="rId12"/>
              <a:srcRect/>
              <a:stretch>
                <a:fillRect/>
              </a:stretch>
            </a:blipFill>
            <a:ln w="25400" cmpd="sng">
              <a:solidFill>
                <a:schemeClr val="bg2"/>
              </a:solidFill>
              <a:miter lim="800000"/>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nvGrpSpPr>
            <p:cNvPr id="45103" name="组合 39"/>
            <p:cNvGrpSpPr/>
            <p:nvPr/>
          </p:nvGrpSpPr>
          <p:grpSpPr bwMode="auto">
            <a:xfrm>
              <a:off x="0" y="936103"/>
              <a:ext cx="1656183" cy="288032"/>
              <a:chOff x="0" y="0"/>
              <a:chExt cx="1656183" cy="288032"/>
            </a:xfrm>
          </p:grpSpPr>
          <p:grpSp>
            <p:nvGrpSpPr>
              <p:cNvPr id="45104" name="组合 40"/>
              <p:cNvGrpSpPr/>
              <p:nvPr/>
            </p:nvGrpSpPr>
            <p:grpSpPr bwMode="auto">
              <a:xfrm>
                <a:off x="72007" y="0"/>
                <a:ext cx="1512168" cy="288032"/>
                <a:chOff x="0" y="0"/>
                <a:chExt cx="1512168" cy="288032"/>
              </a:xfrm>
            </p:grpSpPr>
            <p:grpSp>
              <p:nvGrpSpPr>
                <p:cNvPr id="45105" name="圆角矩形 43"/>
                <p:cNvGrpSpPr/>
                <p:nvPr/>
              </p:nvGrpSpPr>
              <p:grpSpPr bwMode="auto">
                <a:xfrm>
                  <a:off x="-16778" y="-17473"/>
                  <a:ext cx="1580078" cy="355873"/>
                  <a:chOff x="0" y="0"/>
                  <a:chExt cx="2706624" cy="609600"/>
                </a:xfrm>
              </p:grpSpPr>
              <p:pic>
                <p:nvPicPr>
                  <p:cNvPr id="45106" name="圆角矩形 4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70662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07" name="Text Box 51"/>
                  <p:cNvSpPr txBox="1">
                    <a:spLocks noChangeArrowheads="1"/>
                  </p:cNvSpPr>
                  <p:nvPr/>
                </p:nvSpPr>
                <p:spPr bwMode="auto">
                  <a:xfrm>
                    <a:off x="46143" y="47333"/>
                    <a:ext cx="2555491" cy="45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grpSp>
              <p:nvGrpSpPr>
                <p:cNvPr id="45108" name="椭圆 4"/>
                <p:cNvGrpSpPr/>
                <p:nvPr/>
              </p:nvGrpSpPr>
              <p:grpSpPr bwMode="auto">
                <a:xfrm>
                  <a:off x="22368" y="21673"/>
                  <a:ext cx="1469757" cy="209965"/>
                  <a:chOff x="0" y="0"/>
                  <a:chExt cx="2517648" cy="359664"/>
                </a:xfrm>
              </p:grpSpPr>
              <p:pic>
                <p:nvPicPr>
                  <p:cNvPr id="45109" name="椭圆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517648" cy="35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10" name="Text Box 54"/>
                  <p:cNvSpPr txBox="1">
                    <a:spLocks noChangeArrowheads="1"/>
                  </p:cNvSpPr>
                  <p:nvPr/>
                </p:nvSpPr>
                <p:spPr bwMode="auto">
                  <a:xfrm>
                    <a:off x="-2424" y="2581"/>
                    <a:ext cx="2518513" cy="35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grpSp>
          <p:sp>
            <p:nvSpPr>
              <p:cNvPr id="45111" name="标题层"/>
              <p:cNvSpPr txBox="1">
                <a:spLocks noChangeArrowheads="1"/>
              </p:cNvSpPr>
              <p:nvPr/>
            </p:nvSpPr>
            <p:spPr bwMode="auto">
              <a:xfrm>
                <a:off x="0" y="37265"/>
                <a:ext cx="1656183" cy="197642"/>
              </a:xfrm>
              <a:prstGeom prst="rect">
                <a:avLst/>
              </a:prstGeom>
              <a:noFill/>
              <a:ln>
                <a:noFill/>
              </a:ln>
              <a:effectLst>
                <a:outerShdw dist="12700" dir="4380026"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a:solidFill>
                      <a:schemeClr val="bg1"/>
                    </a:solidFill>
                    <a:latin typeface="Arial" panose="020B0604020202020204" pitchFamily="34" charset="0"/>
                    <a:ea typeface="微软雅黑" panose="020B0503020204020204" pitchFamily="34" charset="-122"/>
                  </a:rPr>
                  <a:t>工作任务进展情况说明</a:t>
                </a:r>
                <a:endParaRPr lang="zh-CN" altLang="en-US" sz="1600">
                  <a:solidFill>
                    <a:schemeClr val="bg1"/>
                  </a:solidFill>
                  <a:latin typeface="Arial" panose="020B0604020202020204" pitchFamily="34" charset="0"/>
                  <a:ea typeface="微软雅黑" panose="020B0503020204020204" pitchFamily="34" charset="-122"/>
                </a:endParaRPr>
              </a:p>
            </p:txBody>
          </p:sp>
        </p:grpSp>
      </p:grpSp>
      <p:grpSp>
        <p:nvGrpSpPr>
          <p:cNvPr id="45112" name="组合 51"/>
          <p:cNvGrpSpPr/>
          <p:nvPr/>
        </p:nvGrpSpPr>
        <p:grpSpPr bwMode="auto">
          <a:xfrm>
            <a:off x="5752512" y="3406240"/>
            <a:ext cx="2580135" cy="346182"/>
            <a:chOff x="0" y="0"/>
            <a:chExt cx="3266713" cy="347277"/>
          </a:xfrm>
        </p:grpSpPr>
        <p:grpSp>
          <p:nvGrpSpPr>
            <p:cNvPr id="45113" name="组合 52"/>
            <p:cNvGrpSpPr/>
            <p:nvPr/>
          </p:nvGrpSpPr>
          <p:grpSpPr bwMode="auto">
            <a:xfrm>
              <a:off x="0" y="0"/>
              <a:ext cx="3266713" cy="347277"/>
              <a:chOff x="0" y="0"/>
              <a:chExt cx="3024336" cy="346740"/>
            </a:xfrm>
          </p:grpSpPr>
          <p:grpSp>
            <p:nvGrpSpPr>
              <p:cNvPr id="45114" name="圆角矩形 54"/>
              <p:cNvGrpSpPr/>
              <p:nvPr/>
            </p:nvGrpSpPr>
            <p:grpSpPr bwMode="auto">
              <a:xfrm>
                <a:off x="-32998" y="-33348"/>
                <a:ext cx="3159333" cy="462580"/>
                <a:chOff x="0" y="0"/>
                <a:chExt cx="2694432" cy="463296"/>
              </a:xfrm>
            </p:grpSpPr>
            <p:pic>
              <p:nvPicPr>
                <p:cNvPr id="45115" name="圆角矩形 54"/>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2694432" cy="46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16" name="Text Box 60"/>
                <p:cNvSpPr txBox="1">
                  <a:spLocks noChangeArrowheads="1"/>
                </p:cNvSpPr>
                <p:nvPr/>
              </p:nvSpPr>
              <p:spPr bwMode="auto">
                <a:xfrm>
                  <a:off x="45095" y="50353"/>
                  <a:ext cx="2545394" cy="313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sp>
            <p:nvSpPr>
              <p:cNvPr id="45117" name="椭圆 14"/>
              <p:cNvSpPr/>
              <p:nvPr/>
            </p:nvSpPr>
            <p:spPr bwMode="auto">
              <a:xfrm>
                <a:off x="17931" y="10211"/>
                <a:ext cx="2988474" cy="283802"/>
              </a:xfrm>
              <a:custGeom>
                <a:avLst/>
                <a:gdLst>
                  <a:gd name="T0" fmla="*/ 57791 w 3024336"/>
                  <a:gd name="T1" fmla="*/ 0 h 288032"/>
                  <a:gd name="T2" fmla="*/ 2966545 w 3024336"/>
                  <a:gd name="T3" fmla="*/ 0 h 288032"/>
                  <a:gd name="T4" fmla="*/ 3024336 w 3024336"/>
                  <a:gd name="T5" fmla="*/ 57791 h 288032"/>
                  <a:gd name="T6" fmla="*/ 3024336 w 3024336"/>
                  <a:gd name="T7" fmla="*/ 141731 h 288032"/>
                  <a:gd name="T8" fmla="*/ 1512169 w 3024336"/>
                  <a:gd name="T9" fmla="*/ 288032 h 288032"/>
                  <a:gd name="T10" fmla="*/ 0 w 3024336"/>
                  <a:gd name="T11" fmla="*/ 141731 h 288032"/>
                  <a:gd name="T12" fmla="*/ 0 w 3024336"/>
                  <a:gd name="T13" fmla="*/ 57791 h 288032"/>
                  <a:gd name="T14" fmla="*/ 57791 w 3024336"/>
                  <a:gd name="T15" fmla="*/ 0 h 2880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4336" h="288032">
                    <a:moveTo>
                      <a:pt x="57791" y="0"/>
                    </a:moveTo>
                    <a:lnTo>
                      <a:pt x="2966545" y="0"/>
                    </a:lnTo>
                    <a:cubicBezTo>
                      <a:pt x="2998462" y="0"/>
                      <a:pt x="3024336" y="25874"/>
                      <a:pt x="3024336" y="57791"/>
                    </a:cubicBezTo>
                    <a:lnTo>
                      <a:pt x="3024336" y="141731"/>
                    </a:lnTo>
                    <a:cubicBezTo>
                      <a:pt x="2725568" y="229254"/>
                      <a:pt x="2160294" y="288032"/>
                      <a:pt x="1512169" y="288032"/>
                    </a:cubicBezTo>
                    <a:cubicBezTo>
                      <a:pt x="864044" y="288032"/>
                      <a:pt x="298767" y="229254"/>
                      <a:pt x="0" y="141731"/>
                    </a:cubicBezTo>
                    <a:lnTo>
                      <a:pt x="0" y="57791"/>
                    </a:lnTo>
                    <a:cubicBezTo>
                      <a:pt x="0" y="25874"/>
                      <a:pt x="25874" y="0"/>
                      <a:pt x="57791" y="0"/>
                    </a:cubicBezTo>
                    <a:close/>
                  </a:path>
                </a:pathLst>
              </a:custGeom>
              <a:solidFill>
                <a:srgbClr val="FFFFFF">
                  <a:alpha val="14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45118" name="Freeform 6"/>
              <p:cNvSpPr/>
              <p:nvPr/>
            </p:nvSpPr>
            <p:spPr bwMode="auto">
              <a:xfrm>
                <a:off x="587926" y="31546"/>
                <a:ext cx="1800000" cy="16963"/>
              </a:xfrm>
              <a:custGeom>
                <a:avLst/>
                <a:gdLst>
                  <a:gd name="T0" fmla="*/ 10 w 1718"/>
                  <a:gd name="T1" fmla="*/ 0 h 462"/>
                  <a:gd name="T2" fmla="*/ 10 w 1718"/>
                  <a:gd name="T3" fmla="*/ 0 h 462"/>
                  <a:gd name="T4" fmla="*/ 6 w 1718"/>
                  <a:gd name="T5" fmla="*/ 14 h 462"/>
                  <a:gd name="T6" fmla="*/ 2 w 1718"/>
                  <a:gd name="T7" fmla="*/ 30 h 462"/>
                  <a:gd name="T8" fmla="*/ 0 w 1718"/>
                  <a:gd name="T9" fmla="*/ 46 h 462"/>
                  <a:gd name="T10" fmla="*/ 0 w 1718"/>
                  <a:gd name="T11" fmla="*/ 62 h 462"/>
                  <a:gd name="T12" fmla="*/ 0 w 1718"/>
                  <a:gd name="T13" fmla="*/ 62 h 462"/>
                  <a:gd name="T14" fmla="*/ 2 w 1718"/>
                  <a:gd name="T15" fmla="*/ 82 h 462"/>
                  <a:gd name="T16" fmla="*/ 4 w 1718"/>
                  <a:gd name="T17" fmla="*/ 102 h 462"/>
                  <a:gd name="T18" fmla="*/ 10 w 1718"/>
                  <a:gd name="T19" fmla="*/ 122 h 462"/>
                  <a:gd name="T20" fmla="*/ 18 w 1718"/>
                  <a:gd name="T21" fmla="*/ 142 h 462"/>
                  <a:gd name="T22" fmla="*/ 28 w 1718"/>
                  <a:gd name="T23" fmla="*/ 162 h 462"/>
                  <a:gd name="T24" fmla="*/ 38 w 1718"/>
                  <a:gd name="T25" fmla="*/ 180 h 462"/>
                  <a:gd name="T26" fmla="*/ 52 w 1718"/>
                  <a:gd name="T27" fmla="*/ 198 h 462"/>
                  <a:gd name="T28" fmla="*/ 68 w 1718"/>
                  <a:gd name="T29" fmla="*/ 216 h 462"/>
                  <a:gd name="T30" fmla="*/ 84 w 1718"/>
                  <a:gd name="T31" fmla="*/ 234 h 462"/>
                  <a:gd name="T32" fmla="*/ 104 w 1718"/>
                  <a:gd name="T33" fmla="*/ 252 h 462"/>
                  <a:gd name="T34" fmla="*/ 124 w 1718"/>
                  <a:gd name="T35" fmla="*/ 268 h 462"/>
                  <a:gd name="T36" fmla="*/ 146 w 1718"/>
                  <a:gd name="T37" fmla="*/ 284 h 462"/>
                  <a:gd name="T38" fmla="*/ 170 w 1718"/>
                  <a:gd name="T39" fmla="*/ 300 h 462"/>
                  <a:gd name="T40" fmla="*/ 196 w 1718"/>
                  <a:gd name="T41" fmla="*/ 316 h 462"/>
                  <a:gd name="T42" fmla="*/ 224 w 1718"/>
                  <a:gd name="T43" fmla="*/ 330 h 462"/>
                  <a:gd name="T44" fmla="*/ 252 w 1718"/>
                  <a:gd name="T45" fmla="*/ 344 h 462"/>
                  <a:gd name="T46" fmla="*/ 312 w 1718"/>
                  <a:gd name="T47" fmla="*/ 370 h 462"/>
                  <a:gd name="T48" fmla="*/ 378 w 1718"/>
                  <a:gd name="T49" fmla="*/ 392 h 462"/>
                  <a:gd name="T50" fmla="*/ 450 w 1718"/>
                  <a:gd name="T51" fmla="*/ 412 h 462"/>
                  <a:gd name="T52" fmla="*/ 524 w 1718"/>
                  <a:gd name="T53" fmla="*/ 430 h 462"/>
                  <a:gd name="T54" fmla="*/ 604 w 1718"/>
                  <a:gd name="T55" fmla="*/ 444 h 462"/>
                  <a:gd name="T56" fmla="*/ 686 w 1718"/>
                  <a:gd name="T57" fmla="*/ 452 h 462"/>
                  <a:gd name="T58" fmla="*/ 772 w 1718"/>
                  <a:gd name="T59" fmla="*/ 458 h 462"/>
                  <a:gd name="T60" fmla="*/ 860 w 1718"/>
                  <a:gd name="T61" fmla="*/ 462 h 462"/>
                  <a:gd name="T62" fmla="*/ 860 w 1718"/>
                  <a:gd name="T63" fmla="*/ 462 h 462"/>
                  <a:gd name="T64" fmla="*/ 948 w 1718"/>
                  <a:gd name="T65" fmla="*/ 458 h 462"/>
                  <a:gd name="T66" fmla="*/ 1032 w 1718"/>
                  <a:gd name="T67" fmla="*/ 452 h 462"/>
                  <a:gd name="T68" fmla="*/ 1116 w 1718"/>
                  <a:gd name="T69" fmla="*/ 444 h 462"/>
                  <a:gd name="T70" fmla="*/ 1194 w 1718"/>
                  <a:gd name="T71" fmla="*/ 430 h 462"/>
                  <a:gd name="T72" fmla="*/ 1270 w 1718"/>
                  <a:gd name="T73" fmla="*/ 412 h 462"/>
                  <a:gd name="T74" fmla="*/ 1340 w 1718"/>
                  <a:gd name="T75" fmla="*/ 392 h 462"/>
                  <a:gd name="T76" fmla="*/ 1406 w 1718"/>
                  <a:gd name="T77" fmla="*/ 370 h 462"/>
                  <a:gd name="T78" fmla="*/ 1468 w 1718"/>
                  <a:gd name="T79" fmla="*/ 344 h 462"/>
                  <a:gd name="T80" fmla="*/ 1496 w 1718"/>
                  <a:gd name="T81" fmla="*/ 330 h 462"/>
                  <a:gd name="T82" fmla="*/ 1522 w 1718"/>
                  <a:gd name="T83" fmla="*/ 316 h 462"/>
                  <a:gd name="T84" fmla="*/ 1548 w 1718"/>
                  <a:gd name="T85" fmla="*/ 300 h 462"/>
                  <a:gd name="T86" fmla="*/ 1572 w 1718"/>
                  <a:gd name="T87" fmla="*/ 284 h 462"/>
                  <a:gd name="T88" fmla="*/ 1594 w 1718"/>
                  <a:gd name="T89" fmla="*/ 268 h 462"/>
                  <a:gd name="T90" fmla="*/ 1616 w 1718"/>
                  <a:gd name="T91" fmla="*/ 252 h 462"/>
                  <a:gd name="T92" fmla="*/ 1634 w 1718"/>
                  <a:gd name="T93" fmla="*/ 234 h 462"/>
                  <a:gd name="T94" fmla="*/ 1652 w 1718"/>
                  <a:gd name="T95" fmla="*/ 216 h 462"/>
                  <a:gd name="T96" fmla="*/ 1666 w 1718"/>
                  <a:gd name="T97" fmla="*/ 198 h 462"/>
                  <a:gd name="T98" fmla="*/ 1680 w 1718"/>
                  <a:gd name="T99" fmla="*/ 180 h 462"/>
                  <a:gd name="T100" fmla="*/ 1692 w 1718"/>
                  <a:gd name="T101" fmla="*/ 162 h 462"/>
                  <a:gd name="T102" fmla="*/ 1702 w 1718"/>
                  <a:gd name="T103" fmla="*/ 142 h 462"/>
                  <a:gd name="T104" fmla="*/ 1710 w 1718"/>
                  <a:gd name="T105" fmla="*/ 122 h 462"/>
                  <a:gd name="T106" fmla="*/ 1714 w 1718"/>
                  <a:gd name="T107" fmla="*/ 102 h 462"/>
                  <a:gd name="T108" fmla="*/ 1718 w 1718"/>
                  <a:gd name="T109" fmla="*/ 82 h 462"/>
                  <a:gd name="T110" fmla="*/ 1718 w 1718"/>
                  <a:gd name="T111" fmla="*/ 62 h 462"/>
                  <a:gd name="T112" fmla="*/ 1718 w 1718"/>
                  <a:gd name="T113" fmla="*/ 62 h 462"/>
                  <a:gd name="T114" fmla="*/ 1718 w 1718"/>
                  <a:gd name="T115" fmla="*/ 46 h 462"/>
                  <a:gd name="T116" fmla="*/ 1716 w 1718"/>
                  <a:gd name="T117" fmla="*/ 30 h 462"/>
                  <a:gd name="T118" fmla="*/ 1714 w 1718"/>
                  <a:gd name="T119" fmla="*/ 14 h 462"/>
                  <a:gd name="T120" fmla="*/ 1708 w 1718"/>
                  <a:gd name="T121" fmla="*/ 0 h 462"/>
                  <a:gd name="T122" fmla="*/ 10 w 1718"/>
                  <a:gd name="T123"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8" h="462">
                    <a:moveTo>
                      <a:pt x="10" y="0"/>
                    </a:moveTo>
                    <a:lnTo>
                      <a:pt x="10" y="0"/>
                    </a:lnTo>
                    <a:lnTo>
                      <a:pt x="6" y="14"/>
                    </a:lnTo>
                    <a:lnTo>
                      <a:pt x="2" y="30"/>
                    </a:lnTo>
                    <a:lnTo>
                      <a:pt x="0" y="46"/>
                    </a:lnTo>
                    <a:lnTo>
                      <a:pt x="0" y="62"/>
                    </a:lnTo>
                    <a:lnTo>
                      <a:pt x="2" y="82"/>
                    </a:lnTo>
                    <a:lnTo>
                      <a:pt x="4" y="102"/>
                    </a:lnTo>
                    <a:lnTo>
                      <a:pt x="10" y="122"/>
                    </a:lnTo>
                    <a:lnTo>
                      <a:pt x="18" y="142"/>
                    </a:lnTo>
                    <a:lnTo>
                      <a:pt x="28" y="162"/>
                    </a:lnTo>
                    <a:lnTo>
                      <a:pt x="38" y="180"/>
                    </a:lnTo>
                    <a:lnTo>
                      <a:pt x="52" y="198"/>
                    </a:lnTo>
                    <a:lnTo>
                      <a:pt x="68" y="216"/>
                    </a:lnTo>
                    <a:lnTo>
                      <a:pt x="84" y="234"/>
                    </a:lnTo>
                    <a:lnTo>
                      <a:pt x="104" y="252"/>
                    </a:lnTo>
                    <a:lnTo>
                      <a:pt x="124" y="268"/>
                    </a:lnTo>
                    <a:lnTo>
                      <a:pt x="146" y="284"/>
                    </a:lnTo>
                    <a:lnTo>
                      <a:pt x="170" y="300"/>
                    </a:lnTo>
                    <a:lnTo>
                      <a:pt x="196" y="316"/>
                    </a:lnTo>
                    <a:lnTo>
                      <a:pt x="224" y="330"/>
                    </a:lnTo>
                    <a:lnTo>
                      <a:pt x="252" y="344"/>
                    </a:lnTo>
                    <a:lnTo>
                      <a:pt x="312" y="370"/>
                    </a:lnTo>
                    <a:lnTo>
                      <a:pt x="378" y="392"/>
                    </a:lnTo>
                    <a:lnTo>
                      <a:pt x="450" y="412"/>
                    </a:lnTo>
                    <a:lnTo>
                      <a:pt x="524" y="430"/>
                    </a:lnTo>
                    <a:lnTo>
                      <a:pt x="604" y="444"/>
                    </a:lnTo>
                    <a:lnTo>
                      <a:pt x="686" y="452"/>
                    </a:lnTo>
                    <a:lnTo>
                      <a:pt x="772" y="458"/>
                    </a:lnTo>
                    <a:lnTo>
                      <a:pt x="860" y="462"/>
                    </a:lnTo>
                    <a:lnTo>
                      <a:pt x="948" y="458"/>
                    </a:lnTo>
                    <a:lnTo>
                      <a:pt x="1032" y="452"/>
                    </a:lnTo>
                    <a:lnTo>
                      <a:pt x="1116" y="444"/>
                    </a:lnTo>
                    <a:lnTo>
                      <a:pt x="1194" y="430"/>
                    </a:lnTo>
                    <a:lnTo>
                      <a:pt x="1270" y="412"/>
                    </a:lnTo>
                    <a:lnTo>
                      <a:pt x="1340" y="392"/>
                    </a:lnTo>
                    <a:lnTo>
                      <a:pt x="1406" y="370"/>
                    </a:lnTo>
                    <a:lnTo>
                      <a:pt x="1468" y="344"/>
                    </a:lnTo>
                    <a:lnTo>
                      <a:pt x="1496" y="330"/>
                    </a:lnTo>
                    <a:lnTo>
                      <a:pt x="1522" y="316"/>
                    </a:lnTo>
                    <a:lnTo>
                      <a:pt x="1548" y="300"/>
                    </a:lnTo>
                    <a:lnTo>
                      <a:pt x="1572" y="284"/>
                    </a:lnTo>
                    <a:lnTo>
                      <a:pt x="1594" y="268"/>
                    </a:lnTo>
                    <a:lnTo>
                      <a:pt x="1616" y="252"/>
                    </a:lnTo>
                    <a:lnTo>
                      <a:pt x="1634" y="234"/>
                    </a:lnTo>
                    <a:lnTo>
                      <a:pt x="1652" y="216"/>
                    </a:lnTo>
                    <a:lnTo>
                      <a:pt x="1666" y="198"/>
                    </a:lnTo>
                    <a:lnTo>
                      <a:pt x="1680" y="180"/>
                    </a:lnTo>
                    <a:lnTo>
                      <a:pt x="1692" y="162"/>
                    </a:lnTo>
                    <a:lnTo>
                      <a:pt x="1702" y="142"/>
                    </a:lnTo>
                    <a:lnTo>
                      <a:pt x="1710" y="122"/>
                    </a:lnTo>
                    <a:lnTo>
                      <a:pt x="1714" y="102"/>
                    </a:lnTo>
                    <a:lnTo>
                      <a:pt x="1718" y="82"/>
                    </a:lnTo>
                    <a:lnTo>
                      <a:pt x="1718" y="62"/>
                    </a:lnTo>
                    <a:lnTo>
                      <a:pt x="1718" y="46"/>
                    </a:lnTo>
                    <a:lnTo>
                      <a:pt x="1716" y="30"/>
                    </a:lnTo>
                    <a:lnTo>
                      <a:pt x="1714" y="14"/>
                    </a:lnTo>
                    <a:lnTo>
                      <a:pt x="1708" y="0"/>
                    </a:lnTo>
                    <a:lnTo>
                      <a:pt x="10" y="0"/>
                    </a:lnTo>
                    <a:close/>
                  </a:path>
                </a:pathLst>
              </a:custGeom>
              <a:gradFill rotWithShape="1">
                <a:gsLst>
                  <a:gs pos="0">
                    <a:srgbClr val="FFFFFF">
                      <a:alpha val="79999"/>
                    </a:srgbClr>
                  </a:gs>
                  <a:gs pos="10001">
                    <a:srgbClr val="FFFFFF">
                      <a:alpha val="71998"/>
                    </a:srgbClr>
                  </a:gs>
                  <a:gs pos="100000">
                    <a:srgbClr val="000000">
                      <a:alpha val="0"/>
                    </a:srgbClr>
                  </a:gs>
                </a:gsLst>
                <a:path path="rect">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sp>
          <p:nvSpPr>
            <p:cNvPr id="45119" name="标题层"/>
            <p:cNvSpPr txBox="1">
              <a:spLocks noChangeArrowheads="1"/>
            </p:cNvSpPr>
            <p:nvPr/>
          </p:nvSpPr>
          <p:spPr bwMode="auto">
            <a:xfrm>
              <a:off x="72451" y="19749"/>
              <a:ext cx="3122255" cy="307777"/>
            </a:xfrm>
            <a:prstGeom prst="rect">
              <a:avLst/>
            </a:prstGeom>
            <a:noFill/>
            <a:ln>
              <a:noFill/>
            </a:ln>
            <a:effectLst>
              <a:outerShdw dist="12700" dir="4380026"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400">
                  <a:solidFill>
                    <a:srgbClr val="FFFFFF"/>
                  </a:solidFill>
                  <a:latin typeface="Arial" panose="020B0604020202020204" pitchFamily="34" charset="0"/>
                  <a:ea typeface="微软雅黑" panose="020B0503020204020204" pitchFamily="34" charset="-122"/>
                </a:rPr>
                <a:t>这里填写工作任务特点</a:t>
              </a:r>
              <a:endParaRPr lang="zh-CN" altLang="en-US" sz="1400">
                <a:solidFill>
                  <a:srgbClr val="FFFFFF"/>
                </a:solidFill>
                <a:latin typeface="Arial" panose="020B0604020202020204" pitchFamily="34" charset="0"/>
                <a:ea typeface="微软雅黑" panose="020B0503020204020204" pitchFamily="34" charset="-122"/>
              </a:endParaRPr>
            </a:p>
          </p:txBody>
        </p:sp>
      </p:grpSp>
      <p:grpSp>
        <p:nvGrpSpPr>
          <p:cNvPr id="45120" name="组合 57"/>
          <p:cNvGrpSpPr/>
          <p:nvPr/>
        </p:nvGrpSpPr>
        <p:grpSpPr bwMode="auto">
          <a:xfrm>
            <a:off x="5752512" y="3844525"/>
            <a:ext cx="2580135" cy="346182"/>
            <a:chOff x="0" y="0"/>
            <a:chExt cx="3266713" cy="347277"/>
          </a:xfrm>
        </p:grpSpPr>
        <p:grpSp>
          <p:nvGrpSpPr>
            <p:cNvPr id="45121" name="组合 58"/>
            <p:cNvGrpSpPr/>
            <p:nvPr/>
          </p:nvGrpSpPr>
          <p:grpSpPr bwMode="auto">
            <a:xfrm>
              <a:off x="0" y="0"/>
              <a:ext cx="3266713" cy="347277"/>
              <a:chOff x="0" y="0"/>
              <a:chExt cx="3024336" cy="346740"/>
            </a:xfrm>
          </p:grpSpPr>
          <p:grpSp>
            <p:nvGrpSpPr>
              <p:cNvPr id="45122" name="圆角矩形 60"/>
              <p:cNvGrpSpPr/>
              <p:nvPr/>
            </p:nvGrpSpPr>
            <p:grpSpPr bwMode="auto">
              <a:xfrm>
                <a:off x="-32998" y="-32867"/>
                <a:ext cx="3159333" cy="462580"/>
                <a:chOff x="0" y="0"/>
                <a:chExt cx="2694432" cy="463296"/>
              </a:xfrm>
            </p:grpSpPr>
            <p:pic>
              <p:nvPicPr>
                <p:cNvPr id="45123" name="圆角矩形 60"/>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2694432" cy="46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24" name="Text Box 68"/>
                <p:cNvSpPr txBox="1">
                  <a:spLocks noChangeArrowheads="1"/>
                </p:cNvSpPr>
                <p:nvPr/>
              </p:nvSpPr>
              <p:spPr bwMode="auto">
                <a:xfrm>
                  <a:off x="45095" y="49871"/>
                  <a:ext cx="2545394" cy="313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sp>
            <p:nvSpPr>
              <p:cNvPr id="45125" name="椭圆 14"/>
              <p:cNvSpPr/>
              <p:nvPr/>
            </p:nvSpPr>
            <p:spPr bwMode="auto">
              <a:xfrm>
                <a:off x="17931" y="10211"/>
                <a:ext cx="2988474" cy="283802"/>
              </a:xfrm>
              <a:custGeom>
                <a:avLst/>
                <a:gdLst>
                  <a:gd name="T0" fmla="*/ 57791 w 3024336"/>
                  <a:gd name="T1" fmla="*/ 0 h 288032"/>
                  <a:gd name="T2" fmla="*/ 2966545 w 3024336"/>
                  <a:gd name="T3" fmla="*/ 0 h 288032"/>
                  <a:gd name="T4" fmla="*/ 3024336 w 3024336"/>
                  <a:gd name="T5" fmla="*/ 57791 h 288032"/>
                  <a:gd name="T6" fmla="*/ 3024336 w 3024336"/>
                  <a:gd name="T7" fmla="*/ 141731 h 288032"/>
                  <a:gd name="T8" fmla="*/ 1512169 w 3024336"/>
                  <a:gd name="T9" fmla="*/ 288032 h 288032"/>
                  <a:gd name="T10" fmla="*/ 0 w 3024336"/>
                  <a:gd name="T11" fmla="*/ 141731 h 288032"/>
                  <a:gd name="T12" fmla="*/ 0 w 3024336"/>
                  <a:gd name="T13" fmla="*/ 57791 h 288032"/>
                  <a:gd name="T14" fmla="*/ 57791 w 3024336"/>
                  <a:gd name="T15" fmla="*/ 0 h 2880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4336" h="288032">
                    <a:moveTo>
                      <a:pt x="57791" y="0"/>
                    </a:moveTo>
                    <a:lnTo>
                      <a:pt x="2966545" y="0"/>
                    </a:lnTo>
                    <a:cubicBezTo>
                      <a:pt x="2998462" y="0"/>
                      <a:pt x="3024336" y="25874"/>
                      <a:pt x="3024336" y="57791"/>
                    </a:cubicBezTo>
                    <a:lnTo>
                      <a:pt x="3024336" y="141731"/>
                    </a:lnTo>
                    <a:cubicBezTo>
                      <a:pt x="2725568" y="229254"/>
                      <a:pt x="2160294" y="288032"/>
                      <a:pt x="1512169" y="288032"/>
                    </a:cubicBezTo>
                    <a:cubicBezTo>
                      <a:pt x="864044" y="288032"/>
                      <a:pt x="298767" y="229254"/>
                      <a:pt x="0" y="141731"/>
                    </a:cubicBezTo>
                    <a:lnTo>
                      <a:pt x="0" y="57791"/>
                    </a:lnTo>
                    <a:cubicBezTo>
                      <a:pt x="0" y="25874"/>
                      <a:pt x="25874" y="0"/>
                      <a:pt x="57791" y="0"/>
                    </a:cubicBezTo>
                    <a:close/>
                  </a:path>
                </a:pathLst>
              </a:custGeom>
              <a:solidFill>
                <a:srgbClr val="FFFFFF">
                  <a:alpha val="14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45126" name="Freeform 6"/>
              <p:cNvSpPr/>
              <p:nvPr/>
            </p:nvSpPr>
            <p:spPr bwMode="auto">
              <a:xfrm>
                <a:off x="587926" y="31546"/>
                <a:ext cx="1800000" cy="16963"/>
              </a:xfrm>
              <a:custGeom>
                <a:avLst/>
                <a:gdLst>
                  <a:gd name="T0" fmla="*/ 10 w 1718"/>
                  <a:gd name="T1" fmla="*/ 0 h 462"/>
                  <a:gd name="T2" fmla="*/ 10 w 1718"/>
                  <a:gd name="T3" fmla="*/ 0 h 462"/>
                  <a:gd name="T4" fmla="*/ 6 w 1718"/>
                  <a:gd name="T5" fmla="*/ 14 h 462"/>
                  <a:gd name="T6" fmla="*/ 2 w 1718"/>
                  <a:gd name="T7" fmla="*/ 30 h 462"/>
                  <a:gd name="T8" fmla="*/ 0 w 1718"/>
                  <a:gd name="T9" fmla="*/ 46 h 462"/>
                  <a:gd name="T10" fmla="*/ 0 w 1718"/>
                  <a:gd name="T11" fmla="*/ 62 h 462"/>
                  <a:gd name="T12" fmla="*/ 0 w 1718"/>
                  <a:gd name="T13" fmla="*/ 62 h 462"/>
                  <a:gd name="T14" fmla="*/ 2 w 1718"/>
                  <a:gd name="T15" fmla="*/ 82 h 462"/>
                  <a:gd name="T16" fmla="*/ 4 w 1718"/>
                  <a:gd name="T17" fmla="*/ 102 h 462"/>
                  <a:gd name="T18" fmla="*/ 10 w 1718"/>
                  <a:gd name="T19" fmla="*/ 122 h 462"/>
                  <a:gd name="T20" fmla="*/ 18 w 1718"/>
                  <a:gd name="T21" fmla="*/ 142 h 462"/>
                  <a:gd name="T22" fmla="*/ 28 w 1718"/>
                  <a:gd name="T23" fmla="*/ 162 h 462"/>
                  <a:gd name="T24" fmla="*/ 38 w 1718"/>
                  <a:gd name="T25" fmla="*/ 180 h 462"/>
                  <a:gd name="T26" fmla="*/ 52 w 1718"/>
                  <a:gd name="T27" fmla="*/ 198 h 462"/>
                  <a:gd name="T28" fmla="*/ 68 w 1718"/>
                  <a:gd name="T29" fmla="*/ 216 h 462"/>
                  <a:gd name="T30" fmla="*/ 84 w 1718"/>
                  <a:gd name="T31" fmla="*/ 234 h 462"/>
                  <a:gd name="T32" fmla="*/ 104 w 1718"/>
                  <a:gd name="T33" fmla="*/ 252 h 462"/>
                  <a:gd name="T34" fmla="*/ 124 w 1718"/>
                  <a:gd name="T35" fmla="*/ 268 h 462"/>
                  <a:gd name="T36" fmla="*/ 146 w 1718"/>
                  <a:gd name="T37" fmla="*/ 284 h 462"/>
                  <a:gd name="T38" fmla="*/ 170 w 1718"/>
                  <a:gd name="T39" fmla="*/ 300 h 462"/>
                  <a:gd name="T40" fmla="*/ 196 w 1718"/>
                  <a:gd name="T41" fmla="*/ 316 h 462"/>
                  <a:gd name="T42" fmla="*/ 224 w 1718"/>
                  <a:gd name="T43" fmla="*/ 330 h 462"/>
                  <a:gd name="T44" fmla="*/ 252 w 1718"/>
                  <a:gd name="T45" fmla="*/ 344 h 462"/>
                  <a:gd name="T46" fmla="*/ 312 w 1718"/>
                  <a:gd name="T47" fmla="*/ 370 h 462"/>
                  <a:gd name="T48" fmla="*/ 378 w 1718"/>
                  <a:gd name="T49" fmla="*/ 392 h 462"/>
                  <a:gd name="T50" fmla="*/ 450 w 1718"/>
                  <a:gd name="T51" fmla="*/ 412 h 462"/>
                  <a:gd name="T52" fmla="*/ 524 w 1718"/>
                  <a:gd name="T53" fmla="*/ 430 h 462"/>
                  <a:gd name="T54" fmla="*/ 604 w 1718"/>
                  <a:gd name="T55" fmla="*/ 444 h 462"/>
                  <a:gd name="T56" fmla="*/ 686 w 1718"/>
                  <a:gd name="T57" fmla="*/ 452 h 462"/>
                  <a:gd name="T58" fmla="*/ 772 w 1718"/>
                  <a:gd name="T59" fmla="*/ 458 h 462"/>
                  <a:gd name="T60" fmla="*/ 860 w 1718"/>
                  <a:gd name="T61" fmla="*/ 462 h 462"/>
                  <a:gd name="T62" fmla="*/ 860 w 1718"/>
                  <a:gd name="T63" fmla="*/ 462 h 462"/>
                  <a:gd name="T64" fmla="*/ 948 w 1718"/>
                  <a:gd name="T65" fmla="*/ 458 h 462"/>
                  <a:gd name="T66" fmla="*/ 1032 w 1718"/>
                  <a:gd name="T67" fmla="*/ 452 h 462"/>
                  <a:gd name="T68" fmla="*/ 1116 w 1718"/>
                  <a:gd name="T69" fmla="*/ 444 h 462"/>
                  <a:gd name="T70" fmla="*/ 1194 w 1718"/>
                  <a:gd name="T71" fmla="*/ 430 h 462"/>
                  <a:gd name="T72" fmla="*/ 1270 w 1718"/>
                  <a:gd name="T73" fmla="*/ 412 h 462"/>
                  <a:gd name="T74" fmla="*/ 1340 w 1718"/>
                  <a:gd name="T75" fmla="*/ 392 h 462"/>
                  <a:gd name="T76" fmla="*/ 1406 w 1718"/>
                  <a:gd name="T77" fmla="*/ 370 h 462"/>
                  <a:gd name="T78" fmla="*/ 1468 w 1718"/>
                  <a:gd name="T79" fmla="*/ 344 h 462"/>
                  <a:gd name="T80" fmla="*/ 1496 w 1718"/>
                  <a:gd name="T81" fmla="*/ 330 h 462"/>
                  <a:gd name="T82" fmla="*/ 1522 w 1718"/>
                  <a:gd name="T83" fmla="*/ 316 h 462"/>
                  <a:gd name="T84" fmla="*/ 1548 w 1718"/>
                  <a:gd name="T85" fmla="*/ 300 h 462"/>
                  <a:gd name="T86" fmla="*/ 1572 w 1718"/>
                  <a:gd name="T87" fmla="*/ 284 h 462"/>
                  <a:gd name="T88" fmla="*/ 1594 w 1718"/>
                  <a:gd name="T89" fmla="*/ 268 h 462"/>
                  <a:gd name="T90" fmla="*/ 1616 w 1718"/>
                  <a:gd name="T91" fmla="*/ 252 h 462"/>
                  <a:gd name="T92" fmla="*/ 1634 w 1718"/>
                  <a:gd name="T93" fmla="*/ 234 h 462"/>
                  <a:gd name="T94" fmla="*/ 1652 w 1718"/>
                  <a:gd name="T95" fmla="*/ 216 h 462"/>
                  <a:gd name="T96" fmla="*/ 1666 w 1718"/>
                  <a:gd name="T97" fmla="*/ 198 h 462"/>
                  <a:gd name="T98" fmla="*/ 1680 w 1718"/>
                  <a:gd name="T99" fmla="*/ 180 h 462"/>
                  <a:gd name="T100" fmla="*/ 1692 w 1718"/>
                  <a:gd name="T101" fmla="*/ 162 h 462"/>
                  <a:gd name="T102" fmla="*/ 1702 w 1718"/>
                  <a:gd name="T103" fmla="*/ 142 h 462"/>
                  <a:gd name="T104" fmla="*/ 1710 w 1718"/>
                  <a:gd name="T105" fmla="*/ 122 h 462"/>
                  <a:gd name="T106" fmla="*/ 1714 w 1718"/>
                  <a:gd name="T107" fmla="*/ 102 h 462"/>
                  <a:gd name="T108" fmla="*/ 1718 w 1718"/>
                  <a:gd name="T109" fmla="*/ 82 h 462"/>
                  <a:gd name="T110" fmla="*/ 1718 w 1718"/>
                  <a:gd name="T111" fmla="*/ 62 h 462"/>
                  <a:gd name="T112" fmla="*/ 1718 w 1718"/>
                  <a:gd name="T113" fmla="*/ 62 h 462"/>
                  <a:gd name="T114" fmla="*/ 1718 w 1718"/>
                  <a:gd name="T115" fmla="*/ 46 h 462"/>
                  <a:gd name="T116" fmla="*/ 1716 w 1718"/>
                  <a:gd name="T117" fmla="*/ 30 h 462"/>
                  <a:gd name="T118" fmla="*/ 1714 w 1718"/>
                  <a:gd name="T119" fmla="*/ 14 h 462"/>
                  <a:gd name="T120" fmla="*/ 1708 w 1718"/>
                  <a:gd name="T121" fmla="*/ 0 h 462"/>
                  <a:gd name="T122" fmla="*/ 10 w 1718"/>
                  <a:gd name="T123"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8" h="462">
                    <a:moveTo>
                      <a:pt x="10" y="0"/>
                    </a:moveTo>
                    <a:lnTo>
                      <a:pt x="10" y="0"/>
                    </a:lnTo>
                    <a:lnTo>
                      <a:pt x="6" y="14"/>
                    </a:lnTo>
                    <a:lnTo>
                      <a:pt x="2" y="30"/>
                    </a:lnTo>
                    <a:lnTo>
                      <a:pt x="0" y="46"/>
                    </a:lnTo>
                    <a:lnTo>
                      <a:pt x="0" y="62"/>
                    </a:lnTo>
                    <a:lnTo>
                      <a:pt x="2" y="82"/>
                    </a:lnTo>
                    <a:lnTo>
                      <a:pt x="4" y="102"/>
                    </a:lnTo>
                    <a:lnTo>
                      <a:pt x="10" y="122"/>
                    </a:lnTo>
                    <a:lnTo>
                      <a:pt x="18" y="142"/>
                    </a:lnTo>
                    <a:lnTo>
                      <a:pt x="28" y="162"/>
                    </a:lnTo>
                    <a:lnTo>
                      <a:pt x="38" y="180"/>
                    </a:lnTo>
                    <a:lnTo>
                      <a:pt x="52" y="198"/>
                    </a:lnTo>
                    <a:lnTo>
                      <a:pt x="68" y="216"/>
                    </a:lnTo>
                    <a:lnTo>
                      <a:pt x="84" y="234"/>
                    </a:lnTo>
                    <a:lnTo>
                      <a:pt x="104" y="252"/>
                    </a:lnTo>
                    <a:lnTo>
                      <a:pt x="124" y="268"/>
                    </a:lnTo>
                    <a:lnTo>
                      <a:pt x="146" y="284"/>
                    </a:lnTo>
                    <a:lnTo>
                      <a:pt x="170" y="300"/>
                    </a:lnTo>
                    <a:lnTo>
                      <a:pt x="196" y="316"/>
                    </a:lnTo>
                    <a:lnTo>
                      <a:pt x="224" y="330"/>
                    </a:lnTo>
                    <a:lnTo>
                      <a:pt x="252" y="344"/>
                    </a:lnTo>
                    <a:lnTo>
                      <a:pt x="312" y="370"/>
                    </a:lnTo>
                    <a:lnTo>
                      <a:pt x="378" y="392"/>
                    </a:lnTo>
                    <a:lnTo>
                      <a:pt x="450" y="412"/>
                    </a:lnTo>
                    <a:lnTo>
                      <a:pt x="524" y="430"/>
                    </a:lnTo>
                    <a:lnTo>
                      <a:pt x="604" y="444"/>
                    </a:lnTo>
                    <a:lnTo>
                      <a:pt x="686" y="452"/>
                    </a:lnTo>
                    <a:lnTo>
                      <a:pt x="772" y="458"/>
                    </a:lnTo>
                    <a:lnTo>
                      <a:pt x="860" y="462"/>
                    </a:lnTo>
                    <a:lnTo>
                      <a:pt x="948" y="458"/>
                    </a:lnTo>
                    <a:lnTo>
                      <a:pt x="1032" y="452"/>
                    </a:lnTo>
                    <a:lnTo>
                      <a:pt x="1116" y="444"/>
                    </a:lnTo>
                    <a:lnTo>
                      <a:pt x="1194" y="430"/>
                    </a:lnTo>
                    <a:lnTo>
                      <a:pt x="1270" y="412"/>
                    </a:lnTo>
                    <a:lnTo>
                      <a:pt x="1340" y="392"/>
                    </a:lnTo>
                    <a:lnTo>
                      <a:pt x="1406" y="370"/>
                    </a:lnTo>
                    <a:lnTo>
                      <a:pt x="1468" y="344"/>
                    </a:lnTo>
                    <a:lnTo>
                      <a:pt x="1496" y="330"/>
                    </a:lnTo>
                    <a:lnTo>
                      <a:pt x="1522" y="316"/>
                    </a:lnTo>
                    <a:lnTo>
                      <a:pt x="1548" y="300"/>
                    </a:lnTo>
                    <a:lnTo>
                      <a:pt x="1572" y="284"/>
                    </a:lnTo>
                    <a:lnTo>
                      <a:pt x="1594" y="268"/>
                    </a:lnTo>
                    <a:lnTo>
                      <a:pt x="1616" y="252"/>
                    </a:lnTo>
                    <a:lnTo>
                      <a:pt x="1634" y="234"/>
                    </a:lnTo>
                    <a:lnTo>
                      <a:pt x="1652" y="216"/>
                    </a:lnTo>
                    <a:lnTo>
                      <a:pt x="1666" y="198"/>
                    </a:lnTo>
                    <a:lnTo>
                      <a:pt x="1680" y="180"/>
                    </a:lnTo>
                    <a:lnTo>
                      <a:pt x="1692" y="162"/>
                    </a:lnTo>
                    <a:lnTo>
                      <a:pt x="1702" y="142"/>
                    </a:lnTo>
                    <a:lnTo>
                      <a:pt x="1710" y="122"/>
                    </a:lnTo>
                    <a:lnTo>
                      <a:pt x="1714" y="102"/>
                    </a:lnTo>
                    <a:lnTo>
                      <a:pt x="1718" y="82"/>
                    </a:lnTo>
                    <a:lnTo>
                      <a:pt x="1718" y="62"/>
                    </a:lnTo>
                    <a:lnTo>
                      <a:pt x="1718" y="46"/>
                    </a:lnTo>
                    <a:lnTo>
                      <a:pt x="1716" y="30"/>
                    </a:lnTo>
                    <a:lnTo>
                      <a:pt x="1714" y="14"/>
                    </a:lnTo>
                    <a:lnTo>
                      <a:pt x="1708" y="0"/>
                    </a:lnTo>
                    <a:lnTo>
                      <a:pt x="10" y="0"/>
                    </a:lnTo>
                    <a:close/>
                  </a:path>
                </a:pathLst>
              </a:custGeom>
              <a:gradFill rotWithShape="1">
                <a:gsLst>
                  <a:gs pos="0">
                    <a:srgbClr val="FFFFFF">
                      <a:alpha val="79999"/>
                    </a:srgbClr>
                  </a:gs>
                  <a:gs pos="10001">
                    <a:srgbClr val="FFFFFF">
                      <a:alpha val="71998"/>
                    </a:srgbClr>
                  </a:gs>
                  <a:gs pos="100000">
                    <a:srgbClr val="000000">
                      <a:alpha val="0"/>
                    </a:srgbClr>
                  </a:gs>
                </a:gsLst>
                <a:path path="rect">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sp>
          <p:nvSpPr>
            <p:cNvPr id="45127" name="标题层"/>
            <p:cNvSpPr txBox="1">
              <a:spLocks noChangeArrowheads="1"/>
            </p:cNvSpPr>
            <p:nvPr/>
          </p:nvSpPr>
          <p:spPr bwMode="auto">
            <a:xfrm>
              <a:off x="72451" y="19749"/>
              <a:ext cx="3122255" cy="307777"/>
            </a:xfrm>
            <a:prstGeom prst="rect">
              <a:avLst/>
            </a:prstGeom>
            <a:noFill/>
            <a:ln>
              <a:noFill/>
            </a:ln>
            <a:effectLst>
              <a:outerShdw dist="12700" dir="4380026"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400">
                  <a:solidFill>
                    <a:srgbClr val="FFFFFF"/>
                  </a:solidFill>
                  <a:latin typeface="Arial" panose="020B0604020202020204" pitchFamily="34" charset="0"/>
                  <a:ea typeface="微软雅黑" panose="020B0503020204020204" pitchFamily="34" charset="-122"/>
                </a:rPr>
                <a:t>这里填写工作任务特点</a:t>
              </a:r>
              <a:endParaRPr lang="zh-CN" altLang="en-US" sz="1400">
                <a:solidFill>
                  <a:srgbClr val="FFFFFF"/>
                </a:solidFill>
                <a:latin typeface="Arial" panose="020B0604020202020204" pitchFamily="34" charset="0"/>
                <a:ea typeface="微软雅黑" panose="020B0503020204020204" pitchFamily="34" charset="-122"/>
              </a:endParaRPr>
            </a:p>
          </p:txBody>
        </p:sp>
      </p:grpSp>
      <p:grpSp>
        <p:nvGrpSpPr>
          <p:cNvPr id="45128" name="组合 63"/>
          <p:cNvGrpSpPr/>
          <p:nvPr/>
        </p:nvGrpSpPr>
        <p:grpSpPr bwMode="auto">
          <a:xfrm>
            <a:off x="5752512" y="4282810"/>
            <a:ext cx="2580135" cy="347769"/>
            <a:chOff x="0" y="0"/>
            <a:chExt cx="3266713" cy="347277"/>
          </a:xfrm>
        </p:grpSpPr>
        <p:grpSp>
          <p:nvGrpSpPr>
            <p:cNvPr id="45129" name="组合 64"/>
            <p:cNvGrpSpPr/>
            <p:nvPr/>
          </p:nvGrpSpPr>
          <p:grpSpPr bwMode="auto">
            <a:xfrm>
              <a:off x="0" y="0"/>
              <a:ext cx="3266713" cy="347277"/>
              <a:chOff x="0" y="0"/>
              <a:chExt cx="3024336" cy="346740"/>
            </a:xfrm>
          </p:grpSpPr>
          <p:grpSp>
            <p:nvGrpSpPr>
              <p:cNvPr id="45130" name="圆角矩形 66"/>
              <p:cNvGrpSpPr/>
              <p:nvPr/>
            </p:nvGrpSpPr>
            <p:grpSpPr bwMode="auto">
              <a:xfrm>
                <a:off x="-32998" y="-32385"/>
                <a:ext cx="3159333" cy="462580"/>
                <a:chOff x="0" y="0"/>
                <a:chExt cx="2694432" cy="463296"/>
              </a:xfrm>
            </p:grpSpPr>
            <p:pic>
              <p:nvPicPr>
                <p:cNvPr id="45131" name="圆角矩形 66"/>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2694432" cy="46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32" name="Text Box 76"/>
                <p:cNvSpPr txBox="1">
                  <a:spLocks noChangeArrowheads="1"/>
                </p:cNvSpPr>
                <p:nvPr/>
              </p:nvSpPr>
              <p:spPr bwMode="auto">
                <a:xfrm>
                  <a:off x="45095" y="49388"/>
                  <a:ext cx="2545394" cy="313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sp>
            <p:nvSpPr>
              <p:cNvPr id="45133" name="椭圆 14"/>
              <p:cNvSpPr/>
              <p:nvPr/>
            </p:nvSpPr>
            <p:spPr bwMode="auto">
              <a:xfrm>
                <a:off x="17931" y="10211"/>
                <a:ext cx="2988474" cy="283802"/>
              </a:xfrm>
              <a:custGeom>
                <a:avLst/>
                <a:gdLst>
                  <a:gd name="T0" fmla="*/ 57791 w 3024336"/>
                  <a:gd name="T1" fmla="*/ 0 h 288032"/>
                  <a:gd name="T2" fmla="*/ 2966545 w 3024336"/>
                  <a:gd name="T3" fmla="*/ 0 h 288032"/>
                  <a:gd name="T4" fmla="*/ 3024336 w 3024336"/>
                  <a:gd name="T5" fmla="*/ 57791 h 288032"/>
                  <a:gd name="T6" fmla="*/ 3024336 w 3024336"/>
                  <a:gd name="T7" fmla="*/ 141731 h 288032"/>
                  <a:gd name="T8" fmla="*/ 1512169 w 3024336"/>
                  <a:gd name="T9" fmla="*/ 288032 h 288032"/>
                  <a:gd name="T10" fmla="*/ 0 w 3024336"/>
                  <a:gd name="T11" fmla="*/ 141731 h 288032"/>
                  <a:gd name="T12" fmla="*/ 0 w 3024336"/>
                  <a:gd name="T13" fmla="*/ 57791 h 288032"/>
                  <a:gd name="T14" fmla="*/ 57791 w 3024336"/>
                  <a:gd name="T15" fmla="*/ 0 h 2880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4336" h="288032">
                    <a:moveTo>
                      <a:pt x="57791" y="0"/>
                    </a:moveTo>
                    <a:lnTo>
                      <a:pt x="2966545" y="0"/>
                    </a:lnTo>
                    <a:cubicBezTo>
                      <a:pt x="2998462" y="0"/>
                      <a:pt x="3024336" y="25874"/>
                      <a:pt x="3024336" y="57791"/>
                    </a:cubicBezTo>
                    <a:lnTo>
                      <a:pt x="3024336" y="141731"/>
                    </a:lnTo>
                    <a:cubicBezTo>
                      <a:pt x="2725568" y="229254"/>
                      <a:pt x="2160294" y="288032"/>
                      <a:pt x="1512169" y="288032"/>
                    </a:cubicBezTo>
                    <a:cubicBezTo>
                      <a:pt x="864044" y="288032"/>
                      <a:pt x="298767" y="229254"/>
                      <a:pt x="0" y="141731"/>
                    </a:cubicBezTo>
                    <a:lnTo>
                      <a:pt x="0" y="57791"/>
                    </a:lnTo>
                    <a:cubicBezTo>
                      <a:pt x="0" y="25874"/>
                      <a:pt x="25874" y="0"/>
                      <a:pt x="57791" y="0"/>
                    </a:cubicBezTo>
                    <a:close/>
                  </a:path>
                </a:pathLst>
              </a:custGeom>
              <a:solidFill>
                <a:srgbClr val="FFFFFF">
                  <a:alpha val="14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45134" name="Freeform 6"/>
              <p:cNvSpPr/>
              <p:nvPr/>
            </p:nvSpPr>
            <p:spPr bwMode="auto">
              <a:xfrm>
                <a:off x="587926" y="31546"/>
                <a:ext cx="1800000" cy="16963"/>
              </a:xfrm>
              <a:custGeom>
                <a:avLst/>
                <a:gdLst>
                  <a:gd name="T0" fmla="*/ 10 w 1718"/>
                  <a:gd name="T1" fmla="*/ 0 h 462"/>
                  <a:gd name="T2" fmla="*/ 10 w 1718"/>
                  <a:gd name="T3" fmla="*/ 0 h 462"/>
                  <a:gd name="T4" fmla="*/ 6 w 1718"/>
                  <a:gd name="T5" fmla="*/ 14 h 462"/>
                  <a:gd name="T6" fmla="*/ 2 w 1718"/>
                  <a:gd name="T7" fmla="*/ 30 h 462"/>
                  <a:gd name="T8" fmla="*/ 0 w 1718"/>
                  <a:gd name="T9" fmla="*/ 46 h 462"/>
                  <a:gd name="T10" fmla="*/ 0 w 1718"/>
                  <a:gd name="T11" fmla="*/ 62 h 462"/>
                  <a:gd name="T12" fmla="*/ 0 w 1718"/>
                  <a:gd name="T13" fmla="*/ 62 h 462"/>
                  <a:gd name="T14" fmla="*/ 2 w 1718"/>
                  <a:gd name="T15" fmla="*/ 82 h 462"/>
                  <a:gd name="T16" fmla="*/ 4 w 1718"/>
                  <a:gd name="T17" fmla="*/ 102 h 462"/>
                  <a:gd name="T18" fmla="*/ 10 w 1718"/>
                  <a:gd name="T19" fmla="*/ 122 h 462"/>
                  <a:gd name="T20" fmla="*/ 18 w 1718"/>
                  <a:gd name="T21" fmla="*/ 142 h 462"/>
                  <a:gd name="T22" fmla="*/ 28 w 1718"/>
                  <a:gd name="T23" fmla="*/ 162 h 462"/>
                  <a:gd name="T24" fmla="*/ 38 w 1718"/>
                  <a:gd name="T25" fmla="*/ 180 h 462"/>
                  <a:gd name="T26" fmla="*/ 52 w 1718"/>
                  <a:gd name="T27" fmla="*/ 198 h 462"/>
                  <a:gd name="T28" fmla="*/ 68 w 1718"/>
                  <a:gd name="T29" fmla="*/ 216 h 462"/>
                  <a:gd name="T30" fmla="*/ 84 w 1718"/>
                  <a:gd name="T31" fmla="*/ 234 h 462"/>
                  <a:gd name="T32" fmla="*/ 104 w 1718"/>
                  <a:gd name="T33" fmla="*/ 252 h 462"/>
                  <a:gd name="T34" fmla="*/ 124 w 1718"/>
                  <a:gd name="T35" fmla="*/ 268 h 462"/>
                  <a:gd name="T36" fmla="*/ 146 w 1718"/>
                  <a:gd name="T37" fmla="*/ 284 h 462"/>
                  <a:gd name="T38" fmla="*/ 170 w 1718"/>
                  <a:gd name="T39" fmla="*/ 300 h 462"/>
                  <a:gd name="T40" fmla="*/ 196 w 1718"/>
                  <a:gd name="T41" fmla="*/ 316 h 462"/>
                  <a:gd name="T42" fmla="*/ 224 w 1718"/>
                  <a:gd name="T43" fmla="*/ 330 h 462"/>
                  <a:gd name="T44" fmla="*/ 252 w 1718"/>
                  <a:gd name="T45" fmla="*/ 344 h 462"/>
                  <a:gd name="T46" fmla="*/ 312 w 1718"/>
                  <a:gd name="T47" fmla="*/ 370 h 462"/>
                  <a:gd name="T48" fmla="*/ 378 w 1718"/>
                  <a:gd name="T49" fmla="*/ 392 h 462"/>
                  <a:gd name="T50" fmla="*/ 450 w 1718"/>
                  <a:gd name="T51" fmla="*/ 412 h 462"/>
                  <a:gd name="T52" fmla="*/ 524 w 1718"/>
                  <a:gd name="T53" fmla="*/ 430 h 462"/>
                  <a:gd name="T54" fmla="*/ 604 w 1718"/>
                  <a:gd name="T55" fmla="*/ 444 h 462"/>
                  <a:gd name="T56" fmla="*/ 686 w 1718"/>
                  <a:gd name="T57" fmla="*/ 452 h 462"/>
                  <a:gd name="T58" fmla="*/ 772 w 1718"/>
                  <a:gd name="T59" fmla="*/ 458 h 462"/>
                  <a:gd name="T60" fmla="*/ 860 w 1718"/>
                  <a:gd name="T61" fmla="*/ 462 h 462"/>
                  <a:gd name="T62" fmla="*/ 860 w 1718"/>
                  <a:gd name="T63" fmla="*/ 462 h 462"/>
                  <a:gd name="T64" fmla="*/ 948 w 1718"/>
                  <a:gd name="T65" fmla="*/ 458 h 462"/>
                  <a:gd name="T66" fmla="*/ 1032 w 1718"/>
                  <a:gd name="T67" fmla="*/ 452 h 462"/>
                  <a:gd name="T68" fmla="*/ 1116 w 1718"/>
                  <a:gd name="T69" fmla="*/ 444 h 462"/>
                  <a:gd name="T70" fmla="*/ 1194 w 1718"/>
                  <a:gd name="T71" fmla="*/ 430 h 462"/>
                  <a:gd name="T72" fmla="*/ 1270 w 1718"/>
                  <a:gd name="T73" fmla="*/ 412 h 462"/>
                  <a:gd name="T74" fmla="*/ 1340 w 1718"/>
                  <a:gd name="T75" fmla="*/ 392 h 462"/>
                  <a:gd name="T76" fmla="*/ 1406 w 1718"/>
                  <a:gd name="T77" fmla="*/ 370 h 462"/>
                  <a:gd name="T78" fmla="*/ 1468 w 1718"/>
                  <a:gd name="T79" fmla="*/ 344 h 462"/>
                  <a:gd name="T80" fmla="*/ 1496 w 1718"/>
                  <a:gd name="T81" fmla="*/ 330 h 462"/>
                  <a:gd name="T82" fmla="*/ 1522 w 1718"/>
                  <a:gd name="T83" fmla="*/ 316 h 462"/>
                  <a:gd name="T84" fmla="*/ 1548 w 1718"/>
                  <a:gd name="T85" fmla="*/ 300 h 462"/>
                  <a:gd name="T86" fmla="*/ 1572 w 1718"/>
                  <a:gd name="T87" fmla="*/ 284 h 462"/>
                  <a:gd name="T88" fmla="*/ 1594 w 1718"/>
                  <a:gd name="T89" fmla="*/ 268 h 462"/>
                  <a:gd name="T90" fmla="*/ 1616 w 1718"/>
                  <a:gd name="T91" fmla="*/ 252 h 462"/>
                  <a:gd name="T92" fmla="*/ 1634 w 1718"/>
                  <a:gd name="T93" fmla="*/ 234 h 462"/>
                  <a:gd name="T94" fmla="*/ 1652 w 1718"/>
                  <a:gd name="T95" fmla="*/ 216 h 462"/>
                  <a:gd name="T96" fmla="*/ 1666 w 1718"/>
                  <a:gd name="T97" fmla="*/ 198 h 462"/>
                  <a:gd name="T98" fmla="*/ 1680 w 1718"/>
                  <a:gd name="T99" fmla="*/ 180 h 462"/>
                  <a:gd name="T100" fmla="*/ 1692 w 1718"/>
                  <a:gd name="T101" fmla="*/ 162 h 462"/>
                  <a:gd name="T102" fmla="*/ 1702 w 1718"/>
                  <a:gd name="T103" fmla="*/ 142 h 462"/>
                  <a:gd name="T104" fmla="*/ 1710 w 1718"/>
                  <a:gd name="T105" fmla="*/ 122 h 462"/>
                  <a:gd name="T106" fmla="*/ 1714 w 1718"/>
                  <a:gd name="T107" fmla="*/ 102 h 462"/>
                  <a:gd name="T108" fmla="*/ 1718 w 1718"/>
                  <a:gd name="T109" fmla="*/ 82 h 462"/>
                  <a:gd name="T110" fmla="*/ 1718 w 1718"/>
                  <a:gd name="T111" fmla="*/ 62 h 462"/>
                  <a:gd name="T112" fmla="*/ 1718 w 1718"/>
                  <a:gd name="T113" fmla="*/ 62 h 462"/>
                  <a:gd name="T114" fmla="*/ 1718 w 1718"/>
                  <a:gd name="T115" fmla="*/ 46 h 462"/>
                  <a:gd name="T116" fmla="*/ 1716 w 1718"/>
                  <a:gd name="T117" fmla="*/ 30 h 462"/>
                  <a:gd name="T118" fmla="*/ 1714 w 1718"/>
                  <a:gd name="T119" fmla="*/ 14 h 462"/>
                  <a:gd name="T120" fmla="*/ 1708 w 1718"/>
                  <a:gd name="T121" fmla="*/ 0 h 462"/>
                  <a:gd name="T122" fmla="*/ 10 w 1718"/>
                  <a:gd name="T123"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8" h="462">
                    <a:moveTo>
                      <a:pt x="10" y="0"/>
                    </a:moveTo>
                    <a:lnTo>
                      <a:pt x="10" y="0"/>
                    </a:lnTo>
                    <a:lnTo>
                      <a:pt x="6" y="14"/>
                    </a:lnTo>
                    <a:lnTo>
                      <a:pt x="2" y="30"/>
                    </a:lnTo>
                    <a:lnTo>
                      <a:pt x="0" y="46"/>
                    </a:lnTo>
                    <a:lnTo>
                      <a:pt x="0" y="62"/>
                    </a:lnTo>
                    <a:lnTo>
                      <a:pt x="2" y="82"/>
                    </a:lnTo>
                    <a:lnTo>
                      <a:pt x="4" y="102"/>
                    </a:lnTo>
                    <a:lnTo>
                      <a:pt x="10" y="122"/>
                    </a:lnTo>
                    <a:lnTo>
                      <a:pt x="18" y="142"/>
                    </a:lnTo>
                    <a:lnTo>
                      <a:pt x="28" y="162"/>
                    </a:lnTo>
                    <a:lnTo>
                      <a:pt x="38" y="180"/>
                    </a:lnTo>
                    <a:lnTo>
                      <a:pt x="52" y="198"/>
                    </a:lnTo>
                    <a:lnTo>
                      <a:pt x="68" y="216"/>
                    </a:lnTo>
                    <a:lnTo>
                      <a:pt x="84" y="234"/>
                    </a:lnTo>
                    <a:lnTo>
                      <a:pt x="104" y="252"/>
                    </a:lnTo>
                    <a:lnTo>
                      <a:pt x="124" y="268"/>
                    </a:lnTo>
                    <a:lnTo>
                      <a:pt x="146" y="284"/>
                    </a:lnTo>
                    <a:lnTo>
                      <a:pt x="170" y="300"/>
                    </a:lnTo>
                    <a:lnTo>
                      <a:pt x="196" y="316"/>
                    </a:lnTo>
                    <a:lnTo>
                      <a:pt x="224" y="330"/>
                    </a:lnTo>
                    <a:lnTo>
                      <a:pt x="252" y="344"/>
                    </a:lnTo>
                    <a:lnTo>
                      <a:pt x="312" y="370"/>
                    </a:lnTo>
                    <a:lnTo>
                      <a:pt x="378" y="392"/>
                    </a:lnTo>
                    <a:lnTo>
                      <a:pt x="450" y="412"/>
                    </a:lnTo>
                    <a:lnTo>
                      <a:pt x="524" y="430"/>
                    </a:lnTo>
                    <a:lnTo>
                      <a:pt x="604" y="444"/>
                    </a:lnTo>
                    <a:lnTo>
                      <a:pt x="686" y="452"/>
                    </a:lnTo>
                    <a:lnTo>
                      <a:pt x="772" y="458"/>
                    </a:lnTo>
                    <a:lnTo>
                      <a:pt x="860" y="462"/>
                    </a:lnTo>
                    <a:lnTo>
                      <a:pt x="948" y="458"/>
                    </a:lnTo>
                    <a:lnTo>
                      <a:pt x="1032" y="452"/>
                    </a:lnTo>
                    <a:lnTo>
                      <a:pt x="1116" y="444"/>
                    </a:lnTo>
                    <a:lnTo>
                      <a:pt x="1194" y="430"/>
                    </a:lnTo>
                    <a:lnTo>
                      <a:pt x="1270" y="412"/>
                    </a:lnTo>
                    <a:lnTo>
                      <a:pt x="1340" y="392"/>
                    </a:lnTo>
                    <a:lnTo>
                      <a:pt x="1406" y="370"/>
                    </a:lnTo>
                    <a:lnTo>
                      <a:pt x="1468" y="344"/>
                    </a:lnTo>
                    <a:lnTo>
                      <a:pt x="1496" y="330"/>
                    </a:lnTo>
                    <a:lnTo>
                      <a:pt x="1522" y="316"/>
                    </a:lnTo>
                    <a:lnTo>
                      <a:pt x="1548" y="300"/>
                    </a:lnTo>
                    <a:lnTo>
                      <a:pt x="1572" y="284"/>
                    </a:lnTo>
                    <a:lnTo>
                      <a:pt x="1594" y="268"/>
                    </a:lnTo>
                    <a:lnTo>
                      <a:pt x="1616" y="252"/>
                    </a:lnTo>
                    <a:lnTo>
                      <a:pt x="1634" y="234"/>
                    </a:lnTo>
                    <a:lnTo>
                      <a:pt x="1652" y="216"/>
                    </a:lnTo>
                    <a:lnTo>
                      <a:pt x="1666" y="198"/>
                    </a:lnTo>
                    <a:lnTo>
                      <a:pt x="1680" y="180"/>
                    </a:lnTo>
                    <a:lnTo>
                      <a:pt x="1692" y="162"/>
                    </a:lnTo>
                    <a:lnTo>
                      <a:pt x="1702" y="142"/>
                    </a:lnTo>
                    <a:lnTo>
                      <a:pt x="1710" y="122"/>
                    </a:lnTo>
                    <a:lnTo>
                      <a:pt x="1714" y="102"/>
                    </a:lnTo>
                    <a:lnTo>
                      <a:pt x="1718" y="82"/>
                    </a:lnTo>
                    <a:lnTo>
                      <a:pt x="1718" y="62"/>
                    </a:lnTo>
                    <a:lnTo>
                      <a:pt x="1718" y="46"/>
                    </a:lnTo>
                    <a:lnTo>
                      <a:pt x="1716" y="30"/>
                    </a:lnTo>
                    <a:lnTo>
                      <a:pt x="1714" y="14"/>
                    </a:lnTo>
                    <a:lnTo>
                      <a:pt x="1708" y="0"/>
                    </a:lnTo>
                    <a:lnTo>
                      <a:pt x="10" y="0"/>
                    </a:lnTo>
                    <a:close/>
                  </a:path>
                </a:pathLst>
              </a:custGeom>
              <a:gradFill rotWithShape="1">
                <a:gsLst>
                  <a:gs pos="0">
                    <a:srgbClr val="FFFFFF">
                      <a:alpha val="79999"/>
                    </a:srgbClr>
                  </a:gs>
                  <a:gs pos="10001">
                    <a:srgbClr val="FFFFFF">
                      <a:alpha val="71998"/>
                    </a:srgbClr>
                  </a:gs>
                  <a:gs pos="100000">
                    <a:srgbClr val="000000">
                      <a:alpha val="0"/>
                    </a:srgbClr>
                  </a:gs>
                </a:gsLst>
                <a:path path="rect">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sp>
          <p:nvSpPr>
            <p:cNvPr id="45135" name="标题层"/>
            <p:cNvSpPr txBox="1">
              <a:spLocks noChangeArrowheads="1"/>
            </p:cNvSpPr>
            <p:nvPr/>
          </p:nvSpPr>
          <p:spPr bwMode="auto">
            <a:xfrm>
              <a:off x="72451" y="19749"/>
              <a:ext cx="3122255" cy="307777"/>
            </a:xfrm>
            <a:prstGeom prst="rect">
              <a:avLst/>
            </a:prstGeom>
            <a:noFill/>
            <a:ln>
              <a:noFill/>
            </a:ln>
            <a:effectLst>
              <a:outerShdw dist="12700" dir="4380026"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400">
                  <a:solidFill>
                    <a:srgbClr val="FFFFFF"/>
                  </a:solidFill>
                  <a:latin typeface="Arial" panose="020B0604020202020204" pitchFamily="34" charset="0"/>
                  <a:ea typeface="微软雅黑" panose="020B0503020204020204" pitchFamily="34" charset="-122"/>
                </a:rPr>
                <a:t>这里填写工作任务特点</a:t>
              </a:r>
              <a:endParaRPr lang="zh-CN" altLang="en-US" sz="1400">
                <a:solidFill>
                  <a:srgbClr val="FFFFFF"/>
                </a:solidFill>
                <a:latin typeface="Arial" panose="020B0604020202020204" pitchFamily="34" charset="0"/>
                <a:ea typeface="微软雅黑" panose="020B0503020204020204" pitchFamily="34" charset="-122"/>
              </a:endParaRPr>
            </a:p>
          </p:txBody>
        </p:sp>
      </p:grpSp>
      <p:pic>
        <p:nvPicPr>
          <p:cNvPr id="80" name="Picture 28" descr="E:\我图PPT\00001PNG素材\底边条\分层菱形.png"/>
          <p:cNvPicPr>
            <a:picLocks noChangeAspect="1" noChangeArrowheads="1"/>
          </p:cNvPicPr>
          <p:nvPr/>
        </p:nvPicPr>
        <p:blipFill rotWithShape="1">
          <a:blip r:embed="rId16">
            <a:extLst>
              <a:ext uri="{BEBA8EAE-BF5A-486C-A8C5-ECC9F3942E4B}">
                <a14:imgProps xmlns:a14="http://schemas.microsoft.com/office/drawing/2010/main">
                  <a14:imgLayer r:embed="rId17">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4837" y="-812877"/>
            <a:ext cx="9150426" cy="1019219"/>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8" descr="E:\我图PPT\00001PNG素材\底边条\分层菱形.png"/>
          <p:cNvPicPr>
            <a:picLocks noChangeAspect="1" noChangeArrowheads="1"/>
          </p:cNvPicPr>
          <p:nvPr/>
        </p:nvPicPr>
        <p:blipFill rotWithShape="1">
          <a:blip r:embed="rId16">
            <a:extLst>
              <a:ext uri="{BEBA8EAE-BF5A-486C-A8C5-ECC9F3942E4B}">
                <a14:imgProps xmlns:a14="http://schemas.microsoft.com/office/drawing/2010/main">
                  <a14:imgLayer r:embed="rId17">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61363" y="4938746"/>
            <a:ext cx="9315490" cy="10192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arn(inVertical)">
                                      <p:cBhvr>
                                        <p:cTn id="7" dur="500"/>
                                        <p:tgtEl>
                                          <p:spTgt spid="8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barn(inVertical)">
                                      <p:cBhvr>
                                        <p:cTn id="11" dur="500"/>
                                        <p:tgtEl>
                                          <p:spTgt spid="81"/>
                                        </p:tgtEl>
                                      </p:cBhvr>
                                    </p:animEffect>
                                  </p:childTnLst>
                                </p:cTn>
                              </p:par>
                            </p:childTnLst>
                          </p:cTn>
                        </p:par>
                        <p:par>
                          <p:cTn id="12" fill="hold">
                            <p:stCondLst>
                              <p:cond delay="1000"/>
                            </p:stCondLst>
                            <p:childTnLst>
                              <p:par>
                                <p:cTn id="13" presetID="15" presetClass="entr" presetSubtype="0" fill="hold" nodeType="afterEffect">
                                  <p:stCondLst>
                                    <p:cond delay="0"/>
                                  </p:stCondLst>
                                  <p:childTnLst>
                                    <p:set>
                                      <p:cBhvr>
                                        <p:cTn id="14" dur="1" fill="hold">
                                          <p:stCondLst>
                                            <p:cond delay="0"/>
                                          </p:stCondLst>
                                        </p:cTn>
                                        <p:tgtEl>
                                          <p:spTgt spid="45058"/>
                                        </p:tgtEl>
                                        <p:attrNameLst>
                                          <p:attrName>style.visibility</p:attrName>
                                        </p:attrNameLst>
                                      </p:cBhvr>
                                      <p:to>
                                        <p:strVal val="visible"/>
                                      </p:to>
                                    </p:set>
                                    <p:anim calcmode="lin" valueType="num">
                                      <p:cBhvr>
                                        <p:cTn id="15" dur="1000" fill="hold"/>
                                        <p:tgtEl>
                                          <p:spTgt spid="45058"/>
                                        </p:tgtEl>
                                        <p:attrNameLst>
                                          <p:attrName>ppt_w</p:attrName>
                                        </p:attrNameLst>
                                      </p:cBhvr>
                                      <p:tavLst>
                                        <p:tav tm="0">
                                          <p:val>
                                            <p:fltVal val="0"/>
                                          </p:val>
                                        </p:tav>
                                        <p:tav tm="100000">
                                          <p:val>
                                            <p:strVal val="#ppt_w"/>
                                          </p:val>
                                        </p:tav>
                                      </p:tavLst>
                                    </p:anim>
                                    <p:anim calcmode="lin" valueType="num">
                                      <p:cBhvr>
                                        <p:cTn id="16" dur="1000" fill="hold"/>
                                        <p:tgtEl>
                                          <p:spTgt spid="45058"/>
                                        </p:tgtEl>
                                        <p:attrNameLst>
                                          <p:attrName>ppt_h</p:attrName>
                                        </p:attrNameLst>
                                      </p:cBhvr>
                                      <p:tavLst>
                                        <p:tav tm="0">
                                          <p:val>
                                            <p:fltVal val="0"/>
                                          </p:val>
                                        </p:tav>
                                        <p:tav tm="100000">
                                          <p:val>
                                            <p:strVal val="#ppt_h"/>
                                          </p:val>
                                        </p:tav>
                                      </p:tavLst>
                                    </p:anim>
                                    <p:anim calcmode="lin" valueType="num">
                                      <p:cBhvr>
                                        <p:cTn id="17" dur="1000" fill="hold"/>
                                        <p:tgtEl>
                                          <p:spTgt spid="4505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5058"/>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45086"/>
                                        </p:tgtEl>
                                        <p:attrNameLst>
                                          <p:attrName>style.visibility</p:attrName>
                                        </p:attrNameLst>
                                      </p:cBhvr>
                                      <p:to>
                                        <p:strVal val="visible"/>
                                      </p:to>
                                    </p:set>
                                    <p:anim calcmode="lin" valueType="num">
                                      <p:cBhvr>
                                        <p:cTn id="22" dur="200" fill="hold"/>
                                        <p:tgtEl>
                                          <p:spTgt spid="45086"/>
                                        </p:tgtEl>
                                        <p:attrNameLst>
                                          <p:attrName>ppt_w</p:attrName>
                                        </p:attrNameLst>
                                      </p:cBhvr>
                                      <p:tavLst>
                                        <p:tav tm="0">
                                          <p:val>
                                            <p:fltVal val="0"/>
                                          </p:val>
                                        </p:tav>
                                        <p:tav tm="100000">
                                          <p:val>
                                            <p:strVal val="#ppt_w"/>
                                          </p:val>
                                        </p:tav>
                                      </p:tavLst>
                                    </p:anim>
                                    <p:anim calcmode="lin" valueType="num">
                                      <p:cBhvr>
                                        <p:cTn id="23" dur="200" fill="hold"/>
                                        <p:tgtEl>
                                          <p:spTgt spid="45086"/>
                                        </p:tgtEl>
                                        <p:attrNameLst>
                                          <p:attrName>ppt_h</p:attrName>
                                        </p:attrNameLst>
                                      </p:cBhvr>
                                      <p:tavLst>
                                        <p:tav tm="0">
                                          <p:val>
                                            <p:fltVal val="0"/>
                                          </p:val>
                                        </p:tav>
                                        <p:tav tm="100000">
                                          <p:val>
                                            <p:strVal val="#ppt_h"/>
                                          </p:val>
                                        </p:tav>
                                      </p:tavLst>
                                    </p:anim>
                                    <p:animEffect transition="in" filter="fade">
                                      <p:cBhvr>
                                        <p:cTn id="24" dur="200"/>
                                        <p:tgtEl>
                                          <p:spTgt spid="45086"/>
                                        </p:tgtEl>
                                      </p:cBhvr>
                                    </p:animEffect>
                                  </p:childTnLst>
                                </p:cTn>
                              </p:par>
                              <p:par>
                                <p:cTn id="25" presetID="6" presetClass="emph" presetSubtype="0" autoRev="1" fill="hold" nodeType="withEffect">
                                  <p:stCondLst>
                                    <p:cond delay="150"/>
                                  </p:stCondLst>
                                  <p:childTnLst>
                                    <p:animScale>
                                      <p:cBhvr>
                                        <p:cTn id="26" dur="100" fill="hold"/>
                                        <p:tgtEl>
                                          <p:spTgt spid="45086"/>
                                        </p:tgtEl>
                                      </p:cBhvr>
                                      <p:by x="130000" y="130000"/>
                                    </p:animScale>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45075"/>
                                        </p:tgtEl>
                                        <p:attrNameLst>
                                          <p:attrName>style.visibility</p:attrName>
                                        </p:attrNameLst>
                                      </p:cBhvr>
                                      <p:to>
                                        <p:strVal val="visible"/>
                                      </p:to>
                                    </p:set>
                                    <p:animEffect transition="in" filter="wipe(left)">
                                      <p:cBhvr>
                                        <p:cTn id="30" dur="500"/>
                                        <p:tgtEl>
                                          <p:spTgt spid="45075"/>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45089"/>
                                        </p:tgtEl>
                                        <p:attrNameLst>
                                          <p:attrName>style.visibility</p:attrName>
                                        </p:attrNameLst>
                                      </p:cBhvr>
                                      <p:to>
                                        <p:strVal val="visible"/>
                                      </p:to>
                                    </p:set>
                                    <p:anim calcmode="lin" valueType="num">
                                      <p:cBhvr>
                                        <p:cTn id="34" dur="200" fill="hold"/>
                                        <p:tgtEl>
                                          <p:spTgt spid="45089"/>
                                        </p:tgtEl>
                                        <p:attrNameLst>
                                          <p:attrName>ppt_w</p:attrName>
                                        </p:attrNameLst>
                                      </p:cBhvr>
                                      <p:tavLst>
                                        <p:tav tm="0">
                                          <p:val>
                                            <p:fltVal val="0"/>
                                          </p:val>
                                        </p:tav>
                                        <p:tav tm="100000">
                                          <p:val>
                                            <p:strVal val="#ppt_w"/>
                                          </p:val>
                                        </p:tav>
                                      </p:tavLst>
                                    </p:anim>
                                    <p:anim calcmode="lin" valueType="num">
                                      <p:cBhvr>
                                        <p:cTn id="35" dur="200" fill="hold"/>
                                        <p:tgtEl>
                                          <p:spTgt spid="45089"/>
                                        </p:tgtEl>
                                        <p:attrNameLst>
                                          <p:attrName>ppt_h</p:attrName>
                                        </p:attrNameLst>
                                      </p:cBhvr>
                                      <p:tavLst>
                                        <p:tav tm="0">
                                          <p:val>
                                            <p:fltVal val="0"/>
                                          </p:val>
                                        </p:tav>
                                        <p:tav tm="100000">
                                          <p:val>
                                            <p:strVal val="#ppt_h"/>
                                          </p:val>
                                        </p:tav>
                                      </p:tavLst>
                                    </p:anim>
                                    <p:animEffect transition="in" filter="fade">
                                      <p:cBhvr>
                                        <p:cTn id="36" dur="200"/>
                                        <p:tgtEl>
                                          <p:spTgt spid="45089"/>
                                        </p:tgtEl>
                                      </p:cBhvr>
                                    </p:animEffect>
                                  </p:childTnLst>
                                </p:cTn>
                              </p:par>
                              <p:par>
                                <p:cTn id="37" presetID="6" presetClass="emph" presetSubtype="0" autoRev="1" fill="hold" nodeType="withEffect">
                                  <p:stCondLst>
                                    <p:cond delay="150"/>
                                  </p:stCondLst>
                                  <p:childTnLst>
                                    <p:animScale>
                                      <p:cBhvr>
                                        <p:cTn id="38" dur="100" fill="hold"/>
                                        <p:tgtEl>
                                          <p:spTgt spid="45089"/>
                                        </p:tgtEl>
                                      </p:cBhvr>
                                      <p:by x="130000" y="130000"/>
                                    </p:animScale>
                                  </p:childTnLst>
                                </p:cTn>
                              </p:par>
                            </p:childTnLst>
                          </p:cTn>
                        </p:par>
                        <p:par>
                          <p:cTn id="39" fill="hold">
                            <p:stCondLst>
                              <p:cond delay="3500"/>
                            </p:stCondLst>
                            <p:childTnLst>
                              <p:par>
                                <p:cTn id="40" presetID="22" presetClass="entr" presetSubtype="8" fill="hold" nodeType="afterEffect">
                                  <p:stCondLst>
                                    <p:cond delay="0"/>
                                  </p:stCondLst>
                                  <p:childTnLst>
                                    <p:set>
                                      <p:cBhvr>
                                        <p:cTn id="41" dur="1" fill="hold">
                                          <p:stCondLst>
                                            <p:cond delay="0"/>
                                          </p:stCondLst>
                                        </p:cTn>
                                        <p:tgtEl>
                                          <p:spTgt spid="45072"/>
                                        </p:tgtEl>
                                        <p:attrNameLst>
                                          <p:attrName>style.visibility</p:attrName>
                                        </p:attrNameLst>
                                      </p:cBhvr>
                                      <p:to>
                                        <p:strVal val="visible"/>
                                      </p:to>
                                    </p:set>
                                    <p:animEffect transition="in" filter="wipe(left)">
                                      <p:cBhvr>
                                        <p:cTn id="42" dur="500"/>
                                        <p:tgtEl>
                                          <p:spTgt spid="45072"/>
                                        </p:tgtEl>
                                      </p:cBhvr>
                                    </p:animEffect>
                                  </p:childTnLst>
                                </p:cTn>
                              </p:par>
                            </p:childTnLst>
                          </p:cTn>
                        </p:par>
                        <p:par>
                          <p:cTn id="43" fill="hold">
                            <p:stCondLst>
                              <p:cond delay="4000"/>
                            </p:stCondLst>
                            <p:childTnLst>
                              <p:par>
                                <p:cTn id="44" presetID="10" presetClass="entr" presetSubtype="0" fill="hold" nodeType="afterEffect">
                                  <p:stCondLst>
                                    <p:cond delay="0"/>
                                  </p:stCondLst>
                                  <p:childTnLst>
                                    <p:set>
                                      <p:cBhvr>
                                        <p:cTn id="45" dur="1" fill="hold">
                                          <p:stCondLst>
                                            <p:cond delay="0"/>
                                          </p:stCondLst>
                                        </p:cTn>
                                        <p:tgtEl>
                                          <p:spTgt spid="45092"/>
                                        </p:tgtEl>
                                        <p:attrNameLst>
                                          <p:attrName>style.visibility</p:attrName>
                                        </p:attrNameLst>
                                      </p:cBhvr>
                                      <p:to>
                                        <p:strVal val="visible"/>
                                      </p:to>
                                    </p:set>
                                    <p:anim calcmode="lin" valueType="num">
                                      <p:cBhvr>
                                        <p:cTn id="46" dur="200" fill="hold"/>
                                        <p:tgtEl>
                                          <p:spTgt spid="45092"/>
                                        </p:tgtEl>
                                        <p:attrNameLst>
                                          <p:attrName>ppt_w</p:attrName>
                                        </p:attrNameLst>
                                      </p:cBhvr>
                                      <p:tavLst>
                                        <p:tav tm="0">
                                          <p:val>
                                            <p:fltVal val="0"/>
                                          </p:val>
                                        </p:tav>
                                        <p:tav tm="100000">
                                          <p:val>
                                            <p:strVal val="#ppt_w"/>
                                          </p:val>
                                        </p:tav>
                                      </p:tavLst>
                                    </p:anim>
                                    <p:anim calcmode="lin" valueType="num">
                                      <p:cBhvr>
                                        <p:cTn id="47" dur="200" fill="hold"/>
                                        <p:tgtEl>
                                          <p:spTgt spid="45092"/>
                                        </p:tgtEl>
                                        <p:attrNameLst>
                                          <p:attrName>ppt_h</p:attrName>
                                        </p:attrNameLst>
                                      </p:cBhvr>
                                      <p:tavLst>
                                        <p:tav tm="0">
                                          <p:val>
                                            <p:fltVal val="0"/>
                                          </p:val>
                                        </p:tav>
                                        <p:tav tm="100000">
                                          <p:val>
                                            <p:strVal val="#ppt_h"/>
                                          </p:val>
                                        </p:tav>
                                      </p:tavLst>
                                    </p:anim>
                                    <p:animEffect transition="in" filter="fade">
                                      <p:cBhvr>
                                        <p:cTn id="48" dur="200"/>
                                        <p:tgtEl>
                                          <p:spTgt spid="45092"/>
                                        </p:tgtEl>
                                      </p:cBhvr>
                                    </p:animEffect>
                                  </p:childTnLst>
                                </p:cTn>
                              </p:par>
                              <p:par>
                                <p:cTn id="49" presetID="6" presetClass="emph" presetSubtype="0" autoRev="1" fill="hold" nodeType="withEffect">
                                  <p:stCondLst>
                                    <p:cond delay="150"/>
                                  </p:stCondLst>
                                  <p:childTnLst>
                                    <p:animScale>
                                      <p:cBhvr>
                                        <p:cTn id="50" dur="100" fill="hold"/>
                                        <p:tgtEl>
                                          <p:spTgt spid="45092"/>
                                        </p:tgtEl>
                                      </p:cBhvr>
                                      <p:by x="130000" y="130000"/>
                                    </p:animScale>
                                  </p:childTnLst>
                                </p:cTn>
                              </p:par>
                            </p:childTnLst>
                          </p:cTn>
                        </p:par>
                        <p:par>
                          <p:cTn id="51" fill="hold">
                            <p:stCondLst>
                              <p:cond delay="4500"/>
                            </p:stCondLst>
                            <p:childTnLst>
                              <p:par>
                                <p:cTn id="52" presetID="22" presetClass="entr" presetSubtype="8" fill="hold" nodeType="afterEffect">
                                  <p:stCondLst>
                                    <p:cond delay="0"/>
                                  </p:stCondLst>
                                  <p:childTnLst>
                                    <p:set>
                                      <p:cBhvr>
                                        <p:cTn id="53" dur="1" fill="hold">
                                          <p:stCondLst>
                                            <p:cond delay="0"/>
                                          </p:stCondLst>
                                        </p:cTn>
                                        <p:tgtEl>
                                          <p:spTgt spid="45069"/>
                                        </p:tgtEl>
                                        <p:attrNameLst>
                                          <p:attrName>style.visibility</p:attrName>
                                        </p:attrNameLst>
                                      </p:cBhvr>
                                      <p:to>
                                        <p:strVal val="visible"/>
                                      </p:to>
                                    </p:set>
                                    <p:animEffect transition="in" filter="wipe(left)">
                                      <p:cBhvr>
                                        <p:cTn id="54" dur="500"/>
                                        <p:tgtEl>
                                          <p:spTgt spid="45069"/>
                                        </p:tgtEl>
                                      </p:cBhvr>
                                    </p:animEffect>
                                  </p:childTnLst>
                                </p:cTn>
                              </p:par>
                            </p:childTnLst>
                          </p:cTn>
                        </p:par>
                        <p:par>
                          <p:cTn id="55" fill="hold">
                            <p:stCondLst>
                              <p:cond delay="5000"/>
                            </p:stCondLst>
                            <p:childTnLst>
                              <p:par>
                                <p:cTn id="56" presetID="10" presetClass="entr" presetSubtype="0" fill="hold" nodeType="afterEffect">
                                  <p:stCondLst>
                                    <p:cond delay="0"/>
                                  </p:stCondLst>
                                  <p:childTnLst>
                                    <p:set>
                                      <p:cBhvr>
                                        <p:cTn id="57" dur="1" fill="hold">
                                          <p:stCondLst>
                                            <p:cond delay="0"/>
                                          </p:stCondLst>
                                        </p:cTn>
                                        <p:tgtEl>
                                          <p:spTgt spid="45095"/>
                                        </p:tgtEl>
                                        <p:attrNameLst>
                                          <p:attrName>style.visibility</p:attrName>
                                        </p:attrNameLst>
                                      </p:cBhvr>
                                      <p:to>
                                        <p:strVal val="visible"/>
                                      </p:to>
                                    </p:set>
                                    <p:anim calcmode="lin" valueType="num">
                                      <p:cBhvr>
                                        <p:cTn id="58" dur="200" fill="hold"/>
                                        <p:tgtEl>
                                          <p:spTgt spid="45095"/>
                                        </p:tgtEl>
                                        <p:attrNameLst>
                                          <p:attrName>ppt_w</p:attrName>
                                        </p:attrNameLst>
                                      </p:cBhvr>
                                      <p:tavLst>
                                        <p:tav tm="0">
                                          <p:val>
                                            <p:fltVal val="0"/>
                                          </p:val>
                                        </p:tav>
                                        <p:tav tm="100000">
                                          <p:val>
                                            <p:strVal val="#ppt_w"/>
                                          </p:val>
                                        </p:tav>
                                      </p:tavLst>
                                    </p:anim>
                                    <p:anim calcmode="lin" valueType="num">
                                      <p:cBhvr>
                                        <p:cTn id="59" dur="200" fill="hold"/>
                                        <p:tgtEl>
                                          <p:spTgt spid="45095"/>
                                        </p:tgtEl>
                                        <p:attrNameLst>
                                          <p:attrName>ppt_h</p:attrName>
                                        </p:attrNameLst>
                                      </p:cBhvr>
                                      <p:tavLst>
                                        <p:tav tm="0">
                                          <p:val>
                                            <p:fltVal val="0"/>
                                          </p:val>
                                        </p:tav>
                                        <p:tav tm="100000">
                                          <p:val>
                                            <p:strVal val="#ppt_h"/>
                                          </p:val>
                                        </p:tav>
                                      </p:tavLst>
                                    </p:anim>
                                    <p:animEffect transition="in" filter="fade">
                                      <p:cBhvr>
                                        <p:cTn id="60" dur="200"/>
                                        <p:tgtEl>
                                          <p:spTgt spid="45095"/>
                                        </p:tgtEl>
                                      </p:cBhvr>
                                    </p:animEffect>
                                  </p:childTnLst>
                                </p:cTn>
                              </p:par>
                              <p:par>
                                <p:cTn id="61" presetID="6" presetClass="emph" presetSubtype="0" autoRev="1" fill="hold" nodeType="withEffect">
                                  <p:stCondLst>
                                    <p:cond delay="150"/>
                                  </p:stCondLst>
                                  <p:childTnLst>
                                    <p:animScale>
                                      <p:cBhvr>
                                        <p:cTn id="62" dur="100" fill="hold"/>
                                        <p:tgtEl>
                                          <p:spTgt spid="45095"/>
                                        </p:tgtEl>
                                      </p:cBhvr>
                                      <p:by x="130000" y="130000"/>
                                    </p:animScale>
                                  </p:childTnLst>
                                </p:cTn>
                              </p:par>
                            </p:childTnLst>
                          </p:cTn>
                        </p:par>
                        <p:par>
                          <p:cTn id="63" fill="hold">
                            <p:stCondLst>
                              <p:cond delay="5500"/>
                            </p:stCondLst>
                            <p:childTnLst>
                              <p:par>
                                <p:cTn id="64" presetID="22" presetClass="entr" presetSubtype="8" fill="hold" nodeType="afterEffect">
                                  <p:stCondLst>
                                    <p:cond delay="0"/>
                                  </p:stCondLst>
                                  <p:childTnLst>
                                    <p:set>
                                      <p:cBhvr>
                                        <p:cTn id="65" dur="1" fill="hold">
                                          <p:stCondLst>
                                            <p:cond delay="0"/>
                                          </p:stCondLst>
                                        </p:cTn>
                                        <p:tgtEl>
                                          <p:spTgt spid="45078"/>
                                        </p:tgtEl>
                                        <p:attrNameLst>
                                          <p:attrName>style.visibility</p:attrName>
                                        </p:attrNameLst>
                                      </p:cBhvr>
                                      <p:to>
                                        <p:strVal val="visible"/>
                                      </p:to>
                                    </p:set>
                                    <p:animEffect transition="in" filter="wipe(left)">
                                      <p:cBhvr>
                                        <p:cTn id="66" dur="500"/>
                                        <p:tgtEl>
                                          <p:spTgt spid="45078"/>
                                        </p:tgtEl>
                                      </p:cBhvr>
                                    </p:animEffect>
                                  </p:childTnLst>
                                </p:cTn>
                              </p:par>
                            </p:childTnLst>
                          </p:cTn>
                        </p:par>
                        <p:par>
                          <p:cTn id="67" fill="hold">
                            <p:stCondLst>
                              <p:cond delay="6000"/>
                            </p:stCondLst>
                            <p:childTnLst>
                              <p:par>
                                <p:cTn id="68" presetID="10" presetClass="entr" presetSubtype="0" fill="hold" nodeType="afterEffect">
                                  <p:stCondLst>
                                    <p:cond delay="0"/>
                                  </p:stCondLst>
                                  <p:childTnLst>
                                    <p:set>
                                      <p:cBhvr>
                                        <p:cTn id="69" dur="1" fill="hold">
                                          <p:stCondLst>
                                            <p:cond delay="0"/>
                                          </p:stCondLst>
                                        </p:cTn>
                                        <p:tgtEl>
                                          <p:spTgt spid="45098"/>
                                        </p:tgtEl>
                                        <p:attrNameLst>
                                          <p:attrName>style.visibility</p:attrName>
                                        </p:attrNameLst>
                                      </p:cBhvr>
                                      <p:to>
                                        <p:strVal val="visible"/>
                                      </p:to>
                                    </p:set>
                                    <p:anim calcmode="lin" valueType="num">
                                      <p:cBhvr>
                                        <p:cTn id="70" dur="200" fill="hold"/>
                                        <p:tgtEl>
                                          <p:spTgt spid="45098"/>
                                        </p:tgtEl>
                                        <p:attrNameLst>
                                          <p:attrName>ppt_w</p:attrName>
                                        </p:attrNameLst>
                                      </p:cBhvr>
                                      <p:tavLst>
                                        <p:tav tm="0">
                                          <p:val>
                                            <p:fltVal val="0"/>
                                          </p:val>
                                        </p:tav>
                                        <p:tav tm="100000">
                                          <p:val>
                                            <p:strVal val="#ppt_w"/>
                                          </p:val>
                                        </p:tav>
                                      </p:tavLst>
                                    </p:anim>
                                    <p:anim calcmode="lin" valueType="num">
                                      <p:cBhvr>
                                        <p:cTn id="71" dur="200" fill="hold"/>
                                        <p:tgtEl>
                                          <p:spTgt spid="45098"/>
                                        </p:tgtEl>
                                        <p:attrNameLst>
                                          <p:attrName>ppt_h</p:attrName>
                                        </p:attrNameLst>
                                      </p:cBhvr>
                                      <p:tavLst>
                                        <p:tav tm="0">
                                          <p:val>
                                            <p:fltVal val="0"/>
                                          </p:val>
                                        </p:tav>
                                        <p:tav tm="100000">
                                          <p:val>
                                            <p:strVal val="#ppt_h"/>
                                          </p:val>
                                        </p:tav>
                                      </p:tavLst>
                                    </p:anim>
                                    <p:animEffect transition="in" filter="fade">
                                      <p:cBhvr>
                                        <p:cTn id="72" dur="200"/>
                                        <p:tgtEl>
                                          <p:spTgt spid="45098"/>
                                        </p:tgtEl>
                                      </p:cBhvr>
                                    </p:animEffect>
                                  </p:childTnLst>
                                </p:cTn>
                              </p:par>
                              <p:par>
                                <p:cTn id="73" presetID="6" presetClass="emph" presetSubtype="0" autoRev="1" fill="hold" nodeType="withEffect">
                                  <p:stCondLst>
                                    <p:cond delay="150"/>
                                  </p:stCondLst>
                                  <p:childTnLst>
                                    <p:animScale>
                                      <p:cBhvr>
                                        <p:cTn id="74" dur="100" fill="hold"/>
                                        <p:tgtEl>
                                          <p:spTgt spid="45098"/>
                                        </p:tgtEl>
                                      </p:cBhvr>
                                      <p:by x="130000" y="130000"/>
                                    </p:animScale>
                                  </p:childTnLst>
                                </p:cTn>
                              </p:par>
                            </p:childTnLst>
                          </p:cTn>
                        </p:par>
                        <p:par>
                          <p:cTn id="75" fill="hold">
                            <p:stCondLst>
                              <p:cond delay="6500"/>
                            </p:stCondLst>
                            <p:childTnLst>
                              <p:par>
                                <p:cTn id="76" presetID="2" presetClass="entr" presetSubtype="1" decel="56700" fill="hold" grpId="0" nodeType="afterEffect">
                                  <p:stCondLst>
                                    <p:cond delay="0"/>
                                  </p:stCondLst>
                                  <p:childTnLst>
                                    <p:set>
                                      <p:cBhvr>
                                        <p:cTn id="77" dur="1" fill="hold">
                                          <p:stCondLst>
                                            <p:cond delay="0"/>
                                          </p:stCondLst>
                                        </p:cTn>
                                        <p:tgtEl>
                                          <p:spTgt spid="45081"/>
                                        </p:tgtEl>
                                        <p:attrNameLst>
                                          <p:attrName>style.visibility</p:attrName>
                                        </p:attrNameLst>
                                      </p:cBhvr>
                                      <p:to>
                                        <p:strVal val="visible"/>
                                      </p:to>
                                    </p:set>
                                    <p:anim calcmode="lin" valueType="num">
                                      <p:cBhvr additive="base">
                                        <p:cTn id="78" dur="300" fill="hold"/>
                                        <p:tgtEl>
                                          <p:spTgt spid="45081"/>
                                        </p:tgtEl>
                                        <p:attrNameLst>
                                          <p:attrName>ppt_x</p:attrName>
                                        </p:attrNameLst>
                                      </p:cBhvr>
                                      <p:tavLst>
                                        <p:tav tm="0">
                                          <p:val>
                                            <p:strVal val="#ppt_x"/>
                                          </p:val>
                                        </p:tav>
                                        <p:tav tm="100000">
                                          <p:val>
                                            <p:strVal val="#ppt_x"/>
                                          </p:val>
                                        </p:tav>
                                      </p:tavLst>
                                    </p:anim>
                                    <p:anim calcmode="lin" valueType="num">
                                      <p:cBhvr additive="base">
                                        <p:cTn id="79" dur="300" fill="hold"/>
                                        <p:tgtEl>
                                          <p:spTgt spid="45081"/>
                                        </p:tgtEl>
                                        <p:attrNameLst>
                                          <p:attrName>ppt_y</p:attrName>
                                        </p:attrNameLst>
                                      </p:cBhvr>
                                      <p:tavLst>
                                        <p:tav tm="0">
                                          <p:val>
                                            <p:strVal val="0-#ppt_h/2"/>
                                          </p:val>
                                        </p:tav>
                                        <p:tav tm="100000">
                                          <p:val>
                                            <p:strVal val="#ppt_y"/>
                                          </p:val>
                                        </p:tav>
                                      </p:tavLst>
                                    </p:anim>
                                  </p:childTnLst>
                                </p:cTn>
                              </p:par>
                            </p:childTnLst>
                          </p:cTn>
                        </p:par>
                        <p:par>
                          <p:cTn id="80" fill="hold">
                            <p:stCondLst>
                              <p:cond delay="7000"/>
                            </p:stCondLst>
                            <p:childTnLst>
                              <p:par>
                                <p:cTn id="81" presetID="2" presetClass="entr" presetSubtype="1" decel="56700" fill="hold" grpId="0" nodeType="afterEffect">
                                  <p:stCondLst>
                                    <p:cond delay="0"/>
                                  </p:stCondLst>
                                  <p:childTnLst>
                                    <p:set>
                                      <p:cBhvr>
                                        <p:cTn id="82" dur="1" fill="hold">
                                          <p:stCondLst>
                                            <p:cond delay="0"/>
                                          </p:stCondLst>
                                        </p:cTn>
                                        <p:tgtEl>
                                          <p:spTgt spid="45082"/>
                                        </p:tgtEl>
                                        <p:attrNameLst>
                                          <p:attrName>style.visibility</p:attrName>
                                        </p:attrNameLst>
                                      </p:cBhvr>
                                      <p:to>
                                        <p:strVal val="visible"/>
                                      </p:to>
                                    </p:set>
                                    <p:anim calcmode="lin" valueType="num">
                                      <p:cBhvr additive="base">
                                        <p:cTn id="83" dur="300" fill="hold"/>
                                        <p:tgtEl>
                                          <p:spTgt spid="45082"/>
                                        </p:tgtEl>
                                        <p:attrNameLst>
                                          <p:attrName>ppt_x</p:attrName>
                                        </p:attrNameLst>
                                      </p:cBhvr>
                                      <p:tavLst>
                                        <p:tav tm="0">
                                          <p:val>
                                            <p:strVal val="#ppt_x"/>
                                          </p:val>
                                        </p:tav>
                                        <p:tav tm="100000">
                                          <p:val>
                                            <p:strVal val="#ppt_x"/>
                                          </p:val>
                                        </p:tav>
                                      </p:tavLst>
                                    </p:anim>
                                    <p:anim calcmode="lin" valueType="num">
                                      <p:cBhvr additive="base">
                                        <p:cTn id="84" dur="300" fill="hold"/>
                                        <p:tgtEl>
                                          <p:spTgt spid="45082"/>
                                        </p:tgtEl>
                                        <p:attrNameLst>
                                          <p:attrName>ppt_y</p:attrName>
                                        </p:attrNameLst>
                                      </p:cBhvr>
                                      <p:tavLst>
                                        <p:tav tm="0">
                                          <p:val>
                                            <p:strVal val="0-#ppt_h/2"/>
                                          </p:val>
                                        </p:tav>
                                        <p:tav tm="100000">
                                          <p:val>
                                            <p:strVal val="#ppt_y"/>
                                          </p:val>
                                        </p:tav>
                                      </p:tavLst>
                                    </p:anim>
                                  </p:childTnLst>
                                </p:cTn>
                              </p:par>
                            </p:childTnLst>
                          </p:cTn>
                        </p:par>
                        <p:par>
                          <p:cTn id="85" fill="hold">
                            <p:stCondLst>
                              <p:cond delay="7500"/>
                            </p:stCondLst>
                            <p:childTnLst>
                              <p:par>
                                <p:cTn id="86" presetID="2" presetClass="entr" presetSubtype="1" decel="56700" fill="hold" grpId="0" nodeType="afterEffect">
                                  <p:stCondLst>
                                    <p:cond delay="0"/>
                                  </p:stCondLst>
                                  <p:childTnLst>
                                    <p:set>
                                      <p:cBhvr>
                                        <p:cTn id="87" dur="1" fill="hold">
                                          <p:stCondLst>
                                            <p:cond delay="0"/>
                                          </p:stCondLst>
                                        </p:cTn>
                                        <p:tgtEl>
                                          <p:spTgt spid="45083"/>
                                        </p:tgtEl>
                                        <p:attrNameLst>
                                          <p:attrName>style.visibility</p:attrName>
                                        </p:attrNameLst>
                                      </p:cBhvr>
                                      <p:to>
                                        <p:strVal val="visible"/>
                                      </p:to>
                                    </p:set>
                                    <p:anim calcmode="lin" valueType="num">
                                      <p:cBhvr additive="base">
                                        <p:cTn id="88" dur="300" fill="hold"/>
                                        <p:tgtEl>
                                          <p:spTgt spid="45083"/>
                                        </p:tgtEl>
                                        <p:attrNameLst>
                                          <p:attrName>ppt_x</p:attrName>
                                        </p:attrNameLst>
                                      </p:cBhvr>
                                      <p:tavLst>
                                        <p:tav tm="0">
                                          <p:val>
                                            <p:strVal val="#ppt_x"/>
                                          </p:val>
                                        </p:tav>
                                        <p:tav tm="100000">
                                          <p:val>
                                            <p:strVal val="#ppt_x"/>
                                          </p:val>
                                        </p:tav>
                                      </p:tavLst>
                                    </p:anim>
                                    <p:anim calcmode="lin" valueType="num">
                                      <p:cBhvr additive="base">
                                        <p:cTn id="89" dur="300" fill="hold"/>
                                        <p:tgtEl>
                                          <p:spTgt spid="45083"/>
                                        </p:tgtEl>
                                        <p:attrNameLst>
                                          <p:attrName>ppt_y</p:attrName>
                                        </p:attrNameLst>
                                      </p:cBhvr>
                                      <p:tavLst>
                                        <p:tav tm="0">
                                          <p:val>
                                            <p:strVal val="0-#ppt_h/2"/>
                                          </p:val>
                                        </p:tav>
                                        <p:tav tm="100000">
                                          <p:val>
                                            <p:strVal val="#ppt_y"/>
                                          </p:val>
                                        </p:tav>
                                      </p:tavLst>
                                    </p:anim>
                                  </p:childTnLst>
                                </p:cTn>
                              </p:par>
                            </p:childTnLst>
                          </p:cTn>
                        </p:par>
                        <p:par>
                          <p:cTn id="90" fill="hold">
                            <p:stCondLst>
                              <p:cond delay="8000"/>
                            </p:stCondLst>
                            <p:childTnLst>
                              <p:par>
                                <p:cTn id="91" presetID="2" presetClass="entr" presetSubtype="1" decel="56700" fill="hold" grpId="0" nodeType="afterEffect">
                                  <p:stCondLst>
                                    <p:cond delay="0"/>
                                  </p:stCondLst>
                                  <p:childTnLst>
                                    <p:set>
                                      <p:cBhvr>
                                        <p:cTn id="92" dur="1" fill="hold">
                                          <p:stCondLst>
                                            <p:cond delay="0"/>
                                          </p:stCondLst>
                                        </p:cTn>
                                        <p:tgtEl>
                                          <p:spTgt spid="45084"/>
                                        </p:tgtEl>
                                        <p:attrNameLst>
                                          <p:attrName>style.visibility</p:attrName>
                                        </p:attrNameLst>
                                      </p:cBhvr>
                                      <p:to>
                                        <p:strVal val="visible"/>
                                      </p:to>
                                    </p:set>
                                    <p:anim calcmode="lin" valueType="num">
                                      <p:cBhvr additive="base">
                                        <p:cTn id="93" dur="300" fill="hold"/>
                                        <p:tgtEl>
                                          <p:spTgt spid="45084"/>
                                        </p:tgtEl>
                                        <p:attrNameLst>
                                          <p:attrName>ppt_x</p:attrName>
                                        </p:attrNameLst>
                                      </p:cBhvr>
                                      <p:tavLst>
                                        <p:tav tm="0">
                                          <p:val>
                                            <p:strVal val="#ppt_x"/>
                                          </p:val>
                                        </p:tav>
                                        <p:tav tm="100000">
                                          <p:val>
                                            <p:strVal val="#ppt_x"/>
                                          </p:val>
                                        </p:tav>
                                      </p:tavLst>
                                    </p:anim>
                                    <p:anim calcmode="lin" valueType="num">
                                      <p:cBhvr additive="base">
                                        <p:cTn id="94" dur="300" fill="hold"/>
                                        <p:tgtEl>
                                          <p:spTgt spid="45084"/>
                                        </p:tgtEl>
                                        <p:attrNameLst>
                                          <p:attrName>ppt_y</p:attrName>
                                        </p:attrNameLst>
                                      </p:cBhvr>
                                      <p:tavLst>
                                        <p:tav tm="0">
                                          <p:val>
                                            <p:strVal val="0-#ppt_h/2"/>
                                          </p:val>
                                        </p:tav>
                                        <p:tav tm="100000">
                                          <p:val>
                                            <p:strVal val="#ppt_y"/>
                                          </p:val>
                                        </p:tav>
                                      </p:tavLst>
                                    </p:anim>
                                  </p:childTnLst>
                                </p:cTn>
                              </p:par>
                            </p:childTnLst>
                          </p:cTn>
                        </p:par>
                        <p:par>
                          <p:cTn id="95" fill="hold">
                            <p:stCondLst>
                              <p:cond delay="8500"/>
                            </p:stCondLst>
                            <p:childTnLst>
                              <p:par>
                                <p:cTn id="96" presetID="2" presetClass="entr" presetSubtype="1" decel="56700" fill="hold" grpId="0" nodeType="afterEffect">
                                  <p:stCondLst>
                                    <p:cond delay="0"/>
                                  </p:stCondLst>
                                  <p:childTnLst>
                                    <p:set>
                                      <p:cBhvr>
                                        <p:cTn id="97" dur="1" fill="hold">
                                          <p:stCondLst>
                                            <p:cond delay="0"/>
                                          </p:stCondLst>
                                        </p:cTn>
                                        <p:tgtEl>
                                          <p:spTgt spid="45085"/>
                                        </p:tgtEl>
                                        <p:attrNameLst>
                                          <p:attrName>style.visibility</p:attrName>
                                        </p:attrNameLst>
                                      </p:cBhvr>
                                      <p:to>
                                        <p:strVal val="visible"/>
                                      </p:to>
                                    </p:set>
                                    <p:anim calcmode="lin" valueType="num">
                                      <p:cBhvr additive="base">
                                        <p:cTn id="98" dur="300" fill="hold"/>
                                        <p:tgtEl>
                                          <p:spTgt spid="45085"/>
                                        </p:tgtEl>
                                        <p:attrNameLst>
                                          <p:attrName>ppt_x</p:attrName>
                                        </p:attrNameLst>
                                      </p:cBhvr>
                                      <p:tavLst>
                                        <p:tav tm="0">
                                          <p:val>
                                            <p:strVal val="#ppt_x"/>
                                          </p:val>
                                        </p:tav>
                                        <p:tav tm="100000">
                                          <p:val>
                                            <p:strVal val="#ppt_x"/>
                                          </p:val>
                                        </p:tav>
                                      </p:tavLst>
                                    </p:anim>
                                    <p:anim calcmode="lin" valueType="num">
                                      <p:cBhvr additive="base">
                                        <p:cTn id="99" dur="300" fill="hold"/>
                                        <p:tgtEl>
                                          <p:spTgt spid="45085"/>
                                        </p:tgtEl>
                                        <p:attrNameLst>
                                          <p:attrName>ppt_y</p:attrName>
                                        </p:attrNameLst>
                                      </p:cBhvr>
                                      <p:tavLst>
                                        <p:tav tm="0">
                                          <p:val>
                                            <p:strVal val="0-#ppt_h/2"/>
                                          </p:val>
                                        </p:tav>
                                        <p:tav tm="100000">
                                          <p:val>
                                            <p:strVal val="#ppt_y"/>
                                          </p:val>
                                        </p:tav>
                                      </p:tavLst>
                                    </p:anim>
                                  </p:childTnLst>
                                </p:cTn>
                              </p:par>
                            </p:childTnLst>
                          </p:cTn>
                        </p:par>
                        <p:par>
                          <p:cTn id="100" fill="hold">
                            <p:stCondLst>
                              <p:cond delay="9000"/>
                            </p:stCondLst>
                            <p:childTnLst>
                              <p:par>
                                <p:cTn id="101" presetID="2" presetClass="entr" presetSubtype="4" fill="hold" nodeType="afterEffect">
                                  <p:stCondLst>
                                    <p:cond delay="0"/>
                                  </p:stCondLst>
                                  <p:childTnLst>
                                    <p:set>
                                      <p:cBhvr>
                                        <p:cTn id="102" dur="1" fill="hold">
                                          <p:stCondLst>
                                            <p:cond delay="0"/>
                                          </p:stCondLst>
                                        </p:cTn>
                                        <p:tgtEl>
                                          <p:spTgt spid="45101"/>
                                        </p:tgtEl>
                                        <p:attrNameLst>
                                          <p:attrName>style.visibility</p:attrName>
                                        </p:attrNameLst>
                                      </p:cBhvr>
                                      <p:to>
                                        <p:strVal val="visible"/>
                                      </p:to>
                                    </p:set>
                                    <p:anim calcmode="lin" valueType="num">
                                      <p:cBhvr additive="base">
                                        <p:cTn id="103" dur="300" fill="hold"/>
                                        <p:tgtEl>
                                          <p:spTgt spid="45101"/>
                                        </p:tgtEl>
                                        <p:attrNameLst>
                                          <p:attrName>ppt_x</p:attrName>
                                        </p:attrNameLst>
                                      </p:cBhvr>
                                      <p:tavLst>
                                        <p:tav tm="0">
                                          <p:val>
                                            <p:strVal val="#ppt_x"/>
                                          </p:val>
                                        </p:tav>
                                        <p:tav tm="100000">
                                          <p:val>
                                            <p:strVal val="#ppt_x"/>
                                          </p:val>
                                        </p:tav>
                                      </p:tavLst>
                                    </p:anim>
                                    <p:anim calcmode="lin" valueType="num">
                                      <p:cBhvr additive="base">
                                        <p:cTn id="104" dur="300" fill="hold"/>
                                        <p:tgtEl>
                                          <p:spTgt spid="45101"/>
                                        </p:tgtEl>
                                        <p:attrNameLst>
                                          <p:attrName>ppt_y</p:attrName>
                                        </p:attrNameLst>
                                      </p:cBhvr>
                                      <p:tavLst>
                                        <p:tav tm="0">
                                          <p:val>
                                            <p:strVal val="1+#ppt_h/2"/>
                                          </p:val>
                                        </p:tav>
                                        <p:tav tm="100000">
                                          <p:val>
                                            <p:strVal val="#ppt_y"/>
                                          </p:val>
                                        </p:tav>
                                      </p:tavLst>
                                    </p:anim>
                                  </p:childTnLst>
                                </p:cTn>
                              </p:par>
                            </p:childTnLst>
                          </p:cTn>
                        </p:par>
                        <p:par>
                          <p:cTn id="105" fill="hold">
                            <p:stCondLst>
                              <p:cond delay="9500"/>
                            </p:stCondLst>
                            <p:childTnLst>
                              <p:par>
                                <p:cTn id="106" presetID="2" presetClass="entr" presetSubtype="2" fill="hold" nodeType="afterEffect">
                                  <p:stCondLst>
                                    <p:cond delay="0"/>
                                  </p:stCondLst>
                                  <p:childTnLst>
                                    <p:set>
                                      <p:cBhvr>
                                        <p:cTn id="107" dur="1" fill="hold">
                                          <p:stCondLst>
                                            <p:cond delay="0"/>
                                          </p:stCondLst>
                                        </p:cTn>
                                        <p:tgtEl>
                                          <p:spTgt spid="45112"/>
                                        </p:tgtEl>
                                        <p:attrNameLst>
                                          <p:attrName>style.visibility</p:attrName>
                                        </p:attrNameLst>
                                      </p:cBhvr>
                                      <p:to>
                                        <p:strVal val="visible"/>
                                      </p:to>
                                    </p:set>
                                    <p:anim calcmode="lin" valueType="num">
                                      <p:cBhvr additive="base">
                                        <p:cTn id="108" dur="300" fill="hold"/>
                                        <p:tgtEl>
                                          <p:spTgt spid="45112"/>
                                        </p:tgtEl>
                                        <p:attrNameLst>
                                          <p:attrName>ppt_x</p:attrName>
                                        </p:attrNameLst>
                                      </p:cBhvr>
                                      <p:tavLst>
                                        <p:tav tm="0">
                                          <p:val>
                                            <p:strVal val="1+#ppt_w/2"/>
                                          </p:val>
                                        </p:tav>
                                        <p:tav tm="100000">
                                          <p:val>
                                            <p:strVal val="#ppt_x"/>
                                          </p:val>
                                        </p:tav>
                                      </p:tavLst>
                                    </p:anim>
                                    <p:anim calcmode="lin" valueType="num">
                                      <p:cBhvr additive="base">
                                        <p:cTn id="109" dur="300" fill="hold"/>
                                        <p:tgtEl>
                                          <p:spTgt spid="45112"/>
                                        </p:tgtEl>
                                        <p:attrNameLst>
                                          <p:attrName>ppt_y</p:attrName>
                                        </p:attrNameLst>
                                      </p:cBhvr>
                                      <p:tavLst>
                                        <p:tav tm="0">
                                          <p:val>
                                            <p:strVal val="#ppt_y"/>
                                          </p:val>
                                        </p:tav>
                                        <p:tav tm="100000">
                                          <p:val>
                                            <p:strVal val="#ppt_y"/>
                                          </p:val>
                                        </p:tav>
                                      </p:tavLst>
                                    </p:anim>
                                  </p:childTnLst>
                                </p:cTn>
                              </p:par>
                              <p:par>
                                <p:cTn id="110" presetID="2" presetClass="entr" presetSubtype="2" fill="hold" nodeType="withEffect">
                                  <p:stCondLst>
                                    <p:cond delay="200"/>
                                  </p:stCondLst>
                                  <p:childTnLst>
                                    <p:set>
                                      <p:cBhvr>
                                        <p:cTn id="111" dur="1" fill="hold">
                                          <p:stCondLst>
                                            <p:cond delay="0"/>
                                          </p:stCondLst>
                                        </p:cTn>
                                        <p:tgtEl>
                                          <p:spTgt spid="45120"/>
                                        </p:tgtEl>
                                        <p:attrNameLst>
                                          <p:attrName>style.visibility</p:attrName>
                                        </p:attrNameLst>
                                      </p:cBhvr>
                                      <p:to>
                                        <p:strVal val="visible"/>
                                      </p:to>
                                    </p:set>
                                    <p:anim calcmode="lin" valueType="num">
                                      <p:cBhvr additive="base">
                                        <p:cTn id="112" dur="300" fill="hold"/>
                                        <p:tgtEl>
                                          <p:spTgt spid="45120"/>
                                        </p:tgtEl>
                                        <p:attrNameLst>
                                          <p:attrName>ppt_x</p:attrName>
                                        </p:attrNameLst>
                                      </p:cBhvr>
                                      <p:tavLst>
                                        <p:tav tm="0">
                                          <p:val>
                                            <p:strVal val="1+#ppt_w/2"/>
                                          </p:val>
                                        </p:tav>
                                        <p:tav tm="100000">
                                          <p:val>
                                            <p:strVal val="#ppt_x"/>
                                          </p:val>
                                        </p:tav>
                                      </p:tavLst>
                                    </p:anim>
                                    <p:anim calcmode="lin" valueType="num">
                                      <p:cBhvr additive="base">
                                        <p:cTn id="113" dur="300" fill="hold"/>
                                        <p:tgtEl>
                                          <p:spTgt spid="45120"/>
                                        </p:tgtEl>
                                        <p:attrNameLst>
                                          <p:attrName>ppt_y</p:attrName>
                                        </p:attrNameLst>
                                      </p:cBhvr>
                                      <p:tavLst>
                                        <p:tav tm="0">
                                          <p:val>
                                            <p:strVal val="#ppt_y"/>
                                          </p:val>
                                        </p:tav>
                                        <p:tav tm="100000">
                                          <p:val>
                                            <p:strVal val="#ppt_y"/>
                                          </p:val>
                                        </p:tav>
                                      </p:tavLst>
                                    </p:anim>
                                  </p:childTnLst>
                                </p:cTn>
                              </p:par>
                              <p:par>
                                <p:cTn id="114" presetID="2" presetClass="entr" presetSubtype="2" fill="hold" nodeType="withEffect">
                                  <p:stCondLst>
                                    <p:cond delay="300"/>
                                  </p:stCondLst>
                                  <p:childTnLst>
                                    <p:set>
                                      <p:cBhvr>
                                        <p:cTn id="115" dur="1" fill="hold">
                                          <p:stCondLst>
                                            <p:cond delay="0"/>
                                          </p:stCondLst>
                                        </p:cTn>
                                        <p:tgtEl>
                                          <p:spTgt spid="45128"/>
                                        </p:tgtEl>
                                        <p:attrNameLst>
                                          <p:attrName>style.visibility</p:attrName>
                                        </p:attrNameLst>
                                      </p:cBhvr>
                                      <p:to>
                                        <p:strVal val="visible"/>
                                      </p:to>
                                    </p:set>
                                    <p:anim calcmode="lin" valueType="num">
                                      <p:cBhvr additive="base">
                                        <p:cTn id="116" dur="300" fill="hold"/>
                                        <p:tgtEl>
                                          <p:spTgt spid="45128"/>
                                        </p:tgtEl>
                                        <p:attrNameLst>
                                          <p:attrName>ppt_x</p:attrName>
                                        </p:attrNameLst>
                                      </p:cBhvr>
                                      <p:tavLst>
                                        <p:tav tm="0">
                                          <p:val>
                                            <p:strVal val="1+#ppt_w/2"/>
                                          </p:val>
                                        </p:tav>
                                        <p:tav tm="100000">
                                          <p:val>
                                            <p:strVal val="#ppt_x"/>
                                          </p:val>
                                        </p:tav>
                                      </p:tavLst>
                                    </p:anim>
                                    <p:anim calcmode="lin" valueType="num">
                                      <p:cBhvr additive="base">
                                        <p:cTn id="117" dur="300" fill="hold"/>
                                        <p:tgtEl>
                                          <p:spTgt spid="451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81" grpId="0" autoUpdateAnimBg="0"/>
      <p:bldP spid="45082" grpId="0" autoUpdateAnimBg="0"/>
      <p:bldP spid="45083" grpId="0" autoUpdateAnimBg="0"/>
      <p:bldP spid="45084" grpId="0" autoUpdateAnimBg="0"/>
      <p:bldP spid="45085"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reeform 8"/>
          <p:cNvSpPr/>
          <p:nvPr/>
        </p:nvSpPr>
        <p:spPr bwMode="gray">
          <a:xfrm flipH="1">
            <a:off x="901662" y="990894"/>
            <a:ext cx="3703552" cy="1838580"/>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solidFill>
            <a:schemeClr val="bg1"/>
          </a:solidFill>
          <a:ln w="12700">
            <a:solidFill>
              <a:schemeClr val="bg1">
                <a:lumMod val="65000"/>
              </a:schemeClr>
            </a:solidFill>
            <a:miter lim="800000"/>
          </a:ln>
          <a:effectLst/>
        </p:spPr>
        <p:txBody>
          <a:bodyPr lIns="96017" tIns="64012" rIns="96017" bIns="128023" anchor="b" anchorCtr="0"/>
          <a:lstStyle/>
          <a:p>
            <a:pPr lvl="0"/>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rPr>
              <a:t>您的内容打在这里，</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endParaRPr>
          </a:p>
          <a:p>
            <a:pPr lvl="0"/>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rPr>
              <a:t>或者通过复制您的文本后，在此框中</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endParaRPr>
          </a:p>
          <a:p>
            <a:pPr lvl="0"/>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rPr>
              <a:t>选择粘贴，并选择只保留文字。</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endParaRPr>
          </a:p>
        </p:txBody>
      </p:sp>
      <p:sp>
        <p:nvSpPr>
          <p:cNvPr id="5" name="Freeform 9"/>
          <p:cNvSpPr/>
          <p:nvPr/>
        </p:nvSpPr>
        <p:spPr bwMode="gray">
          <a:xfrm>
            <a:off x="901662" y="2948382"/>
            <a:ext cx="3703552" cy="1838580"/>
          </a:xfrm>
          <a:custGeom>
            <a:avLst/>
            <a:gdLst/>
            <a:ahLst/>
            <a:cxnLst>
              <a:cxn ang="0">
                <a:pos x="1300" y="0"/>
              </a:cxn>
              <a:cxn ang="0">
                <a:pos x="0" y="0"/>
              </a:cxn>
              <a:cxn ang="0">
                <a:pos x="0" y="864"/>
              </a:cxn>
              <a:cxn ang="0">
                <a:pos x="1753" y="864"/>
              </a:cxn>
              <a:cxn ang="0">
                <a:pos x="1753" y="453"/>
              </a:cxn>
              <a:cxn ang="0">
                <a:pos x="1300" y="0"/>
              </a:cxn>
            </a:cxnLst>
            <a:rect l="0" t="0" r="r" b="b"/>
            <a:pathLst>
              <a:path w="1753" h="864">
                <a:moveTo>
                  <a:pt x="1300" y="0"/>
                </a:moveTo>
                <a:cubicBezTo>
                  <a:pt x="0" y="0"/>
                  <a:pt x="0" y="0"/>
                  <a:pt x="0" y="0"/>
                </a:cubicBezTo>
                <a:cubicBezTo>
                  <a:pt x="0" y="864"/>
                  <a:pt x="0" y="864"/>
                  <a:pt x="0" y="864"/>
                </a:cubicBezTo>
                <a:cubicBezTo>
                  <a:pt x="1753" y="864"/>
                  <a:pt x="1753" y="864"/>
                  <a:pt x="1753" y="864"/>
                </a:cubicBezTo>
                <a:cubicBezTo>
                  <a:pt x="1753" y="453"/>
                  <a:pt x="1753" y="453"/>
                  <a:pt x="1753" y="453"/>
                </a:cubicBezTo>
                <a:cubicBezTo>
                  <a:pt x="1509" y="438"/>
                  <a:pt x="1314" y="243"/>
                  <a:pt x="1300" y="0"/>
                </a:cubicBezTo>
                <a:close/>
              </a:path>
            </a:pathLst>
          </a:custGeom>
          <a:solidFill>
            <a:schemeClr val="bg1"/>
          </a:solidFill>
          <a:ln w="12700">
            <a:solidFill>
              <a:schemeClr val="bg1">
                <a:lumMod val="65000"/>
              </a:schemeClr>
            </a:solidFill>
            <a:miter lim="800000"/>
          </a:ln>
          <a:effectLst/>
        </p:spPr>
        <p:txBody>
          <a:bodyPr lIns="96017" tIns="128023" rIns="96017" bIns="128023" anchor="t" anchorCtr="0"/>
          <a:lstStyle/>
          <a:p>
            <a:pPr lvl="0"/>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rPr>
              <a:t>您的内容打在这里，</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endParaRPr>
          </a:p>
          <a:p>
            <a:pPr lvl="0"/>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rPr>
              <a:t>或者通过复制您的文本后，在此框中</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endParaRPr>
          </a:p>
          <a:p>
            <a:pPr lvl="0"/>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rPr>
              <a:t>选择粘贴，并选择只保留文字。</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endParaRPr>
          </a:p>
        </p:txBody>
      </p:sp>
      <p:sp>
        <p:nvSpPr>
          <p:cNvPr id="6" name="Freeform 10"/>
          <p:cNvSpPr/>
          <p:nvPr/>
        </p:nvSpPr>
        <p:spPr bwMode="gray">
          <a:xfrm>
            <a:off x="4732214" y="2948382"/>
            <a:ext cx="3703552" cy="1838580"/>
          </a:xfrm>
          <a:custGeom>
            <a:avLst/>
            <a:gdLst/>
            <a:ahLst/>
            <a:cxnLst>
              <a:cxn ang="0">
                <a:pos x="0" y="453"/>
              </a:cxn>
              <a:cxn ang="0">
                <a:pos x="0" y="864"/>
              </a:cxn>
              <a:cxn ang="0">
                <a:pos x="1753" y="864"/>
              </a:cxn>
              <a:cxn ang="0">
                <a:pos x="1753" y="0"/>
              </a:cxn>
              <a:cxn ang="0">
                <a:pos x="453" y="0"/>
              </a:cxn>
              <a:cxn ang="0">
                <a:pos x="0" y="453"/>
              </a:cxn>
            </a:cxnLst>
            <a:rect l="0" t="0" r="r" b="b"/>
            <a:pathLst>
              <a:path w="1753" h="864">
                <a:moveTo>
                  <a:pt x="0" y="453"/>
                </a:moveTo>
                <a:cubicBezTo>
                  <a:pt x="0" y="864"/>
                  <a:pt x="0" y="864"/>
                  <a:pt x="0" y="864"/>
                </a:cubicBezTo>
                <a:cubicBezTo>
                  <a:pt x="1753" y="864"/>
                  <a:pt x="1753" y="864"/>
                  <a:pt x="1753" y="864"/>
                </a:cubicBezTo>
                <a:cubicBezTo>
                  <a:pt x="1753" y="0"/>
                  <a:pt x="1753" y="0"/>
                  <a:pt x="1753" y="0"/>
                </a:cubicBezTo>
                <a:cubicBezTo>
                  <a:pt x="453" y="0"/>
                  <a:pt x="453" y="0"/>
                  <a:pt x="453" y="0"/>
                </a:cubicBezTo>
                <a:cubicBezTo>
                  <a:pt x="439" y="243"/>
                  <a:pt x="244" y="438"/>
                  <a:pt x="0" y="453"/>
                </a:cubicBezTo>
                <a:close/>
              </a:path>
            </a:pathLst>
          </a:custGeom>
          <a:solidFill>
            <a:schemeClr val="bg1"/>
          </a:solidFill>
          <a:ln w="12700">
            <a:solidFill>
              <a:schemeClr val="bg1">
                <a:lumMod val="65000"/>
              </a:schemeClr>
            </a:solidFill>
            <a:miter lim="800000"/>
          </a:ln>
          <a:effectLst/>
        </p:spPr>
        <p:txBody>
          <a:bodyPr lIns="96017" tIns="128023" rIns="96017" bIns="128023" anchor="t" anchorCtr="0"/>
          <a:lstStyle/>
          <a:p>
            <a:pPr lvl="0" algn="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rPr>
              <a:t>您的内容打在这里</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endParaRPr>
          </a:p>
          <a:p>
            <a:pPr lvl="0" algn="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rPr>
              <a:t>或者通过复制您的文本后，在此框中</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endParaRPr>
          </a:p>
          <a:p>
            <a:pPr lvl="0" algn="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rPr>
              <a:t>选择粘贴，并选择只保留文字</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endParaRPr>
          </a:p>
        </p:txBody>
      </p:sp>
      <p:sp>
        <p:nvSpPr>
          <p:cNvPr id="7" name="Freeform 8"/>
          <p:cNvSpPr/>
          <p:nvPr/>
        </p:nvSpPr>
        <p:spPr bwMode="gray">
          <a:xfrm>
            <a:off x="4732212" y="990894"/>
            <a:ext cx="3702727" cy="1838580"/>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solidFill>
            <a:schemeClr val="bg1"/>
          </a:solidFill>
          <a:ln w="12700">
            <a:solidFill>
              <a:schemeClr val="bg1">
                <a:lumMod val="65000"/>
              </a:schemeClr>
            </a:solidFill>
            <a:miter lim="800000"/>
          </a:ln>
          <a:effectLst/>
        </p:spPr>
        <p:txBody>
          <a:bodyPr lIns="96017" tIns="64012" rIns="96017" bIns="128023" anchor="b" anchorCtr="0"/>
          <a:lstStyle/>
          <a:p>
            <a:pPr lvl="0" algn="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rPr>
              <a:t>您的内容打在这里</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endParaRPr>
          </a:p>
          <a:p>
            <a:pPr lvl="0" algn="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rPr>
              <a:t>或者通过复制您的文本后，在此框中</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endParaRPr>
          </a:p>
          <a:p>
            <a:pPr lvl="0" algn="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rPr>
              <a:t>选择粘贴，并选择只保留文字</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华文黑体" panose="02010600030101010101" pitchFamily="2" charset="-122"/>
            </a:endParaRPr>
          </a:p>
        </p:txBody>
      </p:sp>
      <p:sp>
        <p:nvSpPr>
          <p:cNvPr id="8" name="Rectangle 19"/>
          <p:cNvSpPr>
            <a:spLocks noChangeArrowheads="1"/>
          </p:cNvSpPr>
          <p:nvPr/>
        </p:nvSpPr>
        <p:spPr bwMode="gray">
          <a:xfrm>
            <a:off x="901662" y="4465131"/>
            <a:ext cx="3696846" cy="321830"/>
          </a:xfrm>
          <a:prstGeom prst="rect">
            <a:avLst/>
          </a:prstGeom>
          <a:solidFill>
            <a:schemeClr val="accent1">
              <a:lumMod val="60000"/>
              <a:lumOff val="40000"/>
            </a:schemeClr>
          </a:solidFill>
          <a:ln w="12700">
            <a:noFill/>
            <a:miter lim="800000"/>
          </a:ln>
          <a:effectLst/>
        </p:spPr>
        <p:txBody>
          <a:bodyPr lIns="96017" tIns="64012" rIns="96017" bIns="64012" anchor="ctr"/>
          <a:lstStyle/>
          <a:p>
            <a:pPr defTabSz="712470" eaLnBrk="0" hangingPunct="0"/>
            <a:r>
              <a:rPr lang="zh-CN" altLang="en-US" sz="1400" noProof="1">
                <a:solidFill>
                  <a:srgbClr val="FFFFFF"/>
                </a:solidFill>
                <a:latin typeface="微软雅黑" panose="020B0503020204020204" pitchFamily="34" charset="-122"/>
                <a:ea typeface="微软雅黑" panose="020B0503020204020204" pitchFamily="34" charset="-122"/>
                <a:cs typeface="Arial" panose="020B0604020202020204" pitchFamily="34" charset="0"/>
              </a:rPr>
              <a:t>点击添加标题</a:t>
            </a:r>
            <a:endParaRPr lang="de-DE" altLang="zh-CN" sz="1400" noProof="1">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 name="Rectangle 19"/>
          <p:cNvSpPr>
            <a:spLocks noChangeArrowheads="1"/>
          </p:cNvSpPr>
          <p:nvPr/>
        </p:nvSpPr>
        <p:spPr bwMode="gray">
          <a:xfrm>
            <a:off x="4738917" y="4465131"/>
            <a:ext cx="3696846" cy="321830"/>
          </a:xfrm>
          <a:prstGeom prst="rect">
            <a:avLst/>
          </a:prstGeom>
          <a:solidFill>
            <a:srgbClr val="0282D0"/>
          </a:solidFill>
          <a:ln w="12700">
            <a:noFill/>
            <a:miter lim="800000"/>
          </a:ln>
          <a:effectLst/>
        </p:spPr>
        <p:txBody>
          <a:bodyPr lIns="96017" tIns="64012" rIns="96017" bIns="64012" anchor="ctr"/>
          <a:lstStyle/>
          <a:p>
            <a:pPr defTabSz="712470" eaLnBrk="0" hangingPunct="0"/>
            <a:r>
              <a:rPr lang="zh-CN" altLang="en-US" sz="1400" noProof="1">
                <a:solidFill>
                  <a:srgbClr val="FFFFFF"/>
                </a:solidFill>
                <a:latin typeface="微软雅黑" panose="020B0503020204020204" pitchFamily="34" charset="-122"/>
                <a:ea typeface="微软雅黑" panose="020B0503020204020204" pitchFamily="34" charset="-122"/>
                <a:cs typeface="Arial" panose="020B0604020202020204" pitchFamily="34" charset="0"/>
              </a:rPr>
              <a:t>点击添加标题</a:t>
            </a:r>
            <a:endParaRPr lang="de-DE" altLang="zh-CN" sz="1400" noProof="1">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Rectangle 19"/>
          <p:cNvSpPr>
            <a:spLocks noChangeArrowheads="1"/>
          </p:cNvSpPr>
          <p:nvPr/>
        </p:nvSpPr>
        <p:spPr bwMode="gray">
          <a:xfrm>
            <a:off x="4738917" y="990892"/>
            <a:ext cx="3696846" cy="321830"/>
          </a:xfrm>
          <a:prstGeom prst="rect">
            <a:avLst/>
          </a:prstGeom>
          <a:solidFill>
            <a:schemeClr val="accent1">
              <a:lumMod val="60000"/>
              <a:lumOff val="40000"/>
            </a:schemeClr>
          </a:solidFill>
          <a:ln w="12700">
            <a:noFill/>
            <a:miter lim="800000"/>
          </a:ln>
          <a:effectLst/>
        </p:spPr>
        <p:txBody>
          <a:bodyPr lIns="96017" tIns="64012" rIns="96017" bIns="64012" anchor="ctr"/>
          <a:lstStyle/>
          <a:p>
            <a:pPr defTabSz="712470" eaLnBrk="0" hangingPunct="0"/>
            <a:r>
              <a:rPr lang="zh-CN" altLang="en-US" sz="1400" noProof="1">
                <a:solidFill>
                  <a:srgbClr val="FFFFFF"/>
                </a:solidFill>
                <a:latin typeface="微软雅黑" panose="020B0503020204020204" pitchFamily="34" charset="-122"/>
                <a:ea typeface="微软雅黑" panose="020B0503020204020204" pitchFamily="34" charset="-122"/>
                <a:cs typeface="Arial" panose="020B0604020202020204" pitchFamily="34" charset="0"/>
              </a:rPr>
              <a:t>点击添加标题</a:t>
            </a:r>
            <a:endParaRPr lang="zh-CN" altLang="en-US" sz="1400" noProof="1">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Rectangle 19"/>
          <p:cNvSpPr>
            <a:spLocks noChangeArrowheads="1"/>
          </p:cNvSpPr>
          <p:nvPr/>
        </p:nvSpPr>
        <p:spPr bwMode="gray">
          <a:xfrm>
            <a:off x="901662" y="990892"/>
            <a:ext cx="3696846" cy="321830"/>
          </a:xfrm>
          <a:prstGeom prst="rect">
            <a:avLst/>
          </a:prstGeom>
          <a:solidFill>
            <a:srgbClr val="0282D0"/>
          </a:solidFill>
          <a:ln w="12700">
            <a:noFill/>
            <a:round/>
          </a:ln>
          <a:effectLst/>
        </p:spPr>
        <p:txBody>
          <a:bodyPr wrap="none" lIns="81295" tIns="40648" rIns="81295" bIns="40648" anchor="ctr"/>
          <a:lstStyle/>
          <a:p>
            <a:r>
              <a:rPr lang="zh-CN" altLang="en-US" sz="1400" noProof="1">
                <a:solidFill>
                  <a:schemeClr val="bg1"/>
                </a:solidFill>
                <a:latin typeface="微软雅黑" panose="020B0503020204020204" pitchFamily="34" charset="-122"/>
                <a:ea typeface="微软雅黑" panose="020B0503020204020204" pitchFamily="34" charset="-122"/>
              </a:rPr>
              <a:t>点击添加标题</a:t>
            </a:r>
            <a:endParaRPr lang="de-DE" sz="1400" noProof="1">
              <a:solidFill>
                <a:schemeClr val="bg1"/>
              </a:solidFill>
              <a:latin typeface="微软雅黑" panose="020B0503020204020204" pitchFamily="34" charset="-122"/>
              <a:ea typeface="微软雅黑" panose="020B0503020204020204" pitchFamily="34" charset="-122"/>
            </a:endParaRPr>
          </a:p>
        </p:txBody>
      </p:sp>
      <p:grpSp>
        <p:nvGrpSpPr>
          <p:cNvPr id="12" name="Gruppieren 43"/>
          <p:cNvGrpSpPr/>
          <p:nvPr/>
        </p:nvGrpSpPr>
        <p:grpSpPr bwMode="gray">
          <a:xfrm>
            <a:off x="3798940" y="1999245"/>
            <a:ext cx="1721556" cy="1733995"/>
            <a:chOff x="2804400" y="1911431"/>
            <a:chExt cx="3535200" cy="3535200"/>
          </a:xfrm>
          <a:solidFill>
            <a:srgbClr val="005DA2"/>
          </a:solidFill>
          <a:effectLst/>
        </p:grpSpPr>
        <p:sp>
          <p:nvSpPr>
            <p:cNvPr id="13" name="Freeform 10"/>
            <p:cNvSpPr>
              <a:spLocks noEditPoints="1"/>
            </p:cNvSpPr>
            <p:nvPr/>
          </p:nvSpPr>
          <p:spPr bwMode="gray">
            <a:xfrm>
              <a:off x="2804400" y="2009308"/>
              <a:ext cx="3535200" cy="3185164"/>
            </a:xfrm>
            <a:custGeom>
              <a:avLst/>
              <a:gdLst/>
              <a:ahLst/>
              <a:cxnLst>
                <a:cxn ang="0">
                  <a:pos x="530" y="84"/>
                </a:cxn>
                <a:cxn ang="0">
                  <a:pos x="1456" y="295"/>
                </a:cxn>
                <a:cxn ang="0">
                  <a:pos x="1519" y="325"/>
                </a:cxn>
                <a:cxn ang="0">
                  <a:pos x="138" y="415"/>
                </a:cxn>
                <a:cxn ang="0">
                  <a:pos x="163" y="444"/>
                </a:cxn>
                <a:cxn ang="0">
                  <a:pos x="1593" y="561"/>
                </a:cxn>
                <a:cxn ang="0">
                  <a:pos x="1645" y="530"/>
                </a:cxn>
                <a:cxn ang="0">
                  <a:pos x="1577" y="574"/>
                </a:cxn>
                <a:cxn ang="0">
                  <a:pos x="1613" y="598"/>
                </a:cxn>
                <a:cxn ang="0">
                  <a:pos x="1564" y="659"/>
                </a:cxn>
                <a:cxn ang="0">
                  <a:pos x="1643" y="814"/>
                </a:cxn>
                <a:cxn ang="0">
                  <a:pos x="1548" y="668"/>
                </a:cxn>
                <a:cxn ang="0">
                  <a:pos x="1555" y="704"/>
                </a:cxn>
                <a:cxn ang="0">
                  <a:pos x="1497" y="687"/>
                </a:cxn>
                <a:cxn ang="0">
                  <a:pos x="1394" y="728"/>
                </a:cxn>
                <a:cxn ang="0">
                  <a:pos x="1516" y="704"/>
                </a:cxn>
                <a:cxn ang="0">
                  <a:pos x="1612" y="784"/>
                </a:cxn>
                <a:cxn ang="0">
                  <a:pos x="1587" y="799"/>
                </a:cxn>
                <a:cxn ang="0">
                  <a:pos x="1694" y="752"/>
                </a:cxn>
                <a:cxn ang="0">
                  <a:pos x="1533" y="725"/>
                </a:cxn>
                <a:cxn ang="0">
                  <a:pos x="1559" y="743"/>
                </a:cxn>
                <a:cxn ang="0">
                  <a:pos x="1550" y="910"/>
                </a:cxn>
                <a:cxn ang="0">
                  <a:pos x="1460" y="828"/>
                </a:cxn>
                <a:cxn ang="0">
                  <a:pos x="1334" y="887"/>
                </a:cxn>
                <a:cxn ang="0">
                  <a:pos x="1340" y="1103"/>
                </a:cxn>
                <a:cxn ang="0">
                  <a:pos x="1473" y="1118"/>
                </a:cxn>
                <a:cxn ang="0">
                  <a:pos x="1581" y="1055"/>
                </a:cxn>
                <a:cxn ang="0">
                  <a:pos x="1649" y="872"/>
                </a:cxn>
                <a:cxn ang="0">
                  <a:pos x="1671" y="902"/>
                </a:cxn>
                <a:cxn ang="0">
                  <a:pos x="1596" y="815"/>
                </a:cxn>
                <a:cxn ang="0">
                  <a:pos x="1510" y="827"/>
                </a:cxn>
                <a:cxn ang="0">
                  <a:pos x="1589" y="865"/>
                </a:cxn>
                <a:cxn ang="0">
                  <a:pos x="1129" y="977"/>
                </a:cxn>
                <a:cxn ang="0">
                  <a:pos x="1121" y="1017"/>
                </a:cxn>
                <a:cxn ang="0">
                  <a:pos x="1073" y="1080"/>
                </a:cxn>
                <a:cxn ang="0">
                  <a:pos x="1345" y="1132"/>
                </a:cxn>
                <a:cxn ang="0">
                  <a:pos x="290" y="1296"/>
                </a:cxn>
                <a:cxn ang="0">
                  <a:pos x="689" y="58"/>
                </a:cxn>
                <a:cxn ang="0">
                  <a:pos x="524" y="26"/>
                </a:cxn>
                <a:cxn ang="0">
                  <a:pos x="231" y="343"/>
                </a:cxn>
                <a:cxn ang="0">
                  <a:pos x="178" y="499"/>
                </a:cxn>
                <a:cxn ang="0">
                  <a:pos x="64" y="623"/>
                </a:cxn>
                <a:cxn ang="0">
                  <a:pos x="193" y="1299"/>
                </a:cxn>
                <a:cxn ang="0">
                  <a:pos x="378" y="1416"/>
                </a:cxn>
                <a:cxn ang="0">
                  <a:pos x="342" y="1349"/>
                </a:cxn>
                <a:cxn ang="0">
                  <a:pos x="248" y="1245"/>
                </a:cxn>
                <a:cxn ang="0">
                  <a:pos x="119" y="767"/>
                </a:cxn>
                <a:cxn ang="0">
                  <a:pos x="139" y="607"/>
                </a:cxn>
                <a:cxn ang="0">
                  <a:pos x="361" y="359"/>
                </a:cxn>
                <a:cxn ang="0">
                  <a:pos x="432" y="296"/>
                </a:cxn>
                <a:cxn ang="0">
                  <a:pos x="474" y="141"/>
                </a:cxn>
                <a:cxn ang="0">
                  <a:pos x="545" y="68"/>
                </a:cxn>
                <a:cxn ang="0">
                  <a:pos x="717" y="64"/>
                </a:cxn>
                <a:cxn ang="0">
                  <a:pos x="1301" y="127"/>
                </a:cxn>
                <a:cxn ang="0">
                  <a:pos x="1393" y="183"/>
                </a:cxn>
                <a:cxn ang="0">
                  <a:pos x="1537" y="308"/>
                </a:cxn>
                <a:cxn ang="0">
                  <a:pos x="1682" y="671"/>
                </a:cxn>
                <a:cxn ang="0">
                  <a:pos x="1238" y="65"/>
                </a:cxn>
                <a:cxn ang="0">
                  <a:pos x="1413" y="215"/>
                </a:cxn>
                <a:cxn ang="0">
                  <a:pos x="1696" y="874"/>
                </a:cxn>
              </a:cxnLst>
              <a:rect l="0" t="0" r="r" b="b"/>
              <a:pathLst>
                <a:path w="1713" h="1537">
                  <a:moveTo>
                    <a:pt x="1152" y="12"/>
                  </a:moveTo>
                  <a:cubicBezTo>
                    <a:pt x="1149" y="12"/>
                    <a:pt x="1146" y="9"/>
                    <a:pt x="1145" y="11"/>
                  </a:cubicBezTo>
                  <a:cubicBezTo>
                    <a:pt x="1146" y="11"/>
                    <a:pt x="1150" y="15"/>
                    <a:pt x="1152" y="12"/>
                  </a:cubicBezTo>
                  <a:close/>
                  <a:moveTo>
                    <a:pt x="719" y="38"/>
                  </a:moveTo>
                  <a:cubicBezTo>
                    <a:pt x="708" y="38"/>
                    <a:pt x="708" y="38"/>
                    <a:pt x="708" y="38"/>
                  </a:cubicBezTo>
                  <a:cubicBezTo>
                    <a:pt x="708" y="41"/>
                    <a:pt x="719" y="43"/>
                    <a:pt x="719" y="38"/>
                  </a:cubicBezTo>
                  <a:close/>
                  <a:moveTo>
                    <a:pt x="763" y="72"/>
                  </a:moveTo>
                  <a:cubicBezTo>
                    <a:pt x="762" y="76"/>
                    <a:pt x="769" y="76"/>
                    <a:pt x="771" y="74"/>
                  </a:cubicBezTo>
                  <a:cubicBezTo>
                    <a:pt x="768" y="74"/>
                    <a:pt x="765" y="70"/>
                    <a:pt x="763" y="72"/>
                  </a:cubicBezTo>
                  <a:close/>
                  <a:moveTo>
                    <a:pt x="775" y="74"/>
                  </a:moveTo>
                  <a:cubicBezTo>
                    <a:pt x="778" y="76"/>
                    <a:pt x="786" y="80"/>
                    <a:pt x="788" y="76"/>
                  </a:cubicBezTo>
                  <a:cubicBezTo>
                    <a:pt x="783" y="77"/>
                    <a:pt x="779" y="72"/>
                    <a:pt x="775" y="74"/>
                  </a:cubicBezTo>
                  <a:close/>
                  <a:moveTo>
                    <a:pt x="530" y="84"/>
                  </a:moveTo>
                  <a:cubicBezTo>
                    <a:pt x="534" y="85"/>
                    <a:pt x="533" y="80"/>
                    <a:pt x="535" y="84"/>
                  </a:cubicBezTo>
                  <a:cubicBezTo>
                    <a:pt x="536" y="83"/>
                    <a:pt x="536" y="83"/>
                    <a:pt x="537" y="83"/>
                  </a:cubicBezTo>
                  <a:cubicBezTo>
                    <a:pt x="536" y="80"/>
                    <a:pt x="537" y="78"/>
                    <a:pt x="538" y="75"/>
                  </a:cubicBezTo>
                  <a:cubicBezTo>
                    <a:pt x="532" y="75"/>
                    <a:pt x="531" y="80"/>
                    <a:pt x="530" y="84"/>
                  </a:cubicBezTo>
                  <a:close/>
                  <a:moveTo>
                    <a:pt x="530" y="88"/>
                  </a:moveTo>
                  <a:cubicBezTo>
                    <a:pt x="530" y="92"/>
                    <a:pt x="532" y="98"/>
                    <a:pt x="527" y="101"/>
                  </a:cubicBezTo>
                  <a:cubicBezTo>
                    <a:pt x="533" y="99"/>
                    <a:pt x="537" y="94"/>
                    <a:pt x="538" y="87"/>
                  </a:cubicBezTo>
                  <a:cubicBezTo>
                    <a:pt x="535" y="87"/>
                    <a:pt x="533" y="90"/>
                    <a:pt x="530" y="88"/>
                  </a:cubicBezTo>
                  <a:close/>
                  <a:moveTo>
                    <a:pt x="1311" y="135"/>
                  </a:moveTo>
                  <a:cubicBezTo>
                    <a:pt x="1308" y="134"/>
                    <a:pt x="1306" y="128"/>
                    <a:pt x="1303" y="130"/>
                  </a:cubicBezTo>
                  <a:cubicBezTo>
                    <a:pt x="1306" y="131"/>
                    <a:pt x="1308" y="138"/>
                    <a:pt x="1311" y="135"/>
                  </a:cubicBezTo>
                  <a:close/>
                  <a:moveTo>
                    <a:pt x="1414" y="226"/>
                  </a:moveTo>
                  <a:cubicBezTo>
                    <a:pt x="1414" y="223"/>
                    <a:pt x="1413" y="221"/>
                    <a:pt x="1410" y="221"/>
                  </a:cubicBezTo>
                  <a:cubicBezTo>
                    <a:pt x="1409" y="225"/>
                    <a:pt x="1413" y="224"/>
                    <a:pt x="1412" y="228"/>
                  </a:cubicBezTo>
                  <a:cubicBezTo>
                    <a:pt x="1406" y="237"/>
                    <a:pt x="1416" y="247"/>
                    <a:pt x="1421" y="252"/>
                  </a:cubicBezTo>
                  <a:cubicBezTo>
                    <a:pt x="1425" y="264"/>
                    <a:pt x="1425" y="274"/>
                    <a:pt x="1434" y="281"/>
                  </a:cubicBezTo>
                  <a:cubicBezTo>
                    <a:pt x="1434" y="279"/>
                    <a:pt x="1431" y="277"/>
                    <a:pt x="1434" y="276"/>
                  </a:cubicBezTo>
                  <a:cubicBezTo>
                    <a:pt x="1436" y="279"/>
                    <a:pt x="1439" y="282"/>
                    <a:pt x="1441" y="287"/>
                  </a:cubicBezTo>
                  <a:cubicBezTo>
                    <a:pt x="1444" y="288"/>
                    <a:pt x="1441" y="283"/>
                    <a:pt x="1444" y="284"/>
                  </a:cubicBezTo>
                  <a:cubicBezTo>
                    <a:pt x="1444" y="290"/>
                    <a:pt x="1454" y="291"/>
                    <a:pt x="1456" y="289"/>
                  </a:cubicBezTo>
                  <a:cubicBezTo>
                    <a:pt x="1458" y="291"/>
                    <a:pt x="1455" y="292"/>
                    <a:pt x="1456" y="295"/>
                  </a:cubicBezTo>
                  <a:cubicBezTo>
                    <a:pt x="1462" y="296"/>
                    <a:pt x="1461" y="304"/>
                    <a:pt x="1468" y="306"/>
                  </a:cubicBezTo>
                  <a:cubicBezTo>
                    <a:pt x="1472" y="301"/>
                    <a:pt x="1466" y="298"/>
                    <a:pt x="1467" y="295"/>
                  </a:cubicBezTo>
                  <a:cubicBezTo>
                    <a:pt x="1469" y="297"/>
                    <a:pt x="1469" y="295"/>
                    <a:pt x="1472" y="296"/>
                  </a:cubicBezTo>
                  <a:cubicBezTo>
                    <a:pt x="1472" y="298"/>
                    <a:pt x="1474" y="298"/>
                    <a:pt x="1473" y="301"/>
                  </a:cubicBezTo>
                  <a:cubicBezTo>
                    <a:pt x="1472" y="301"/>
                    <a:pt x="1472" y="300"/>
                    <a:pt x="1470" y="300"/>
                  </a:cubicBezTo>
                  <a:cubicBezTo>
                    <a:pt x="1470" y="306"/>
                    <a:pt x="1475" y="306"/>
                    <a:pt x="1476" y="311"/>
                  </a:cubicBezTo>
                  <a:cubicBezTo>
                    <a:pt x="1478" y="312"/>
                    <a:pt x="1478" y="310"/>
                    <a:pt x="1479" y="310"/>
                  </a:cubicBezTo>
                  <a:cubicBezTo>
                    <a:pt x="1484" y="311"/>
                    <a:pt x="1483" y="317"/>
                    <a:pt x="1488" y="318"/>
                  </a:cubicBezTo>
                  <a:cubicBezTo>
                    <a:pt x="1491" y="309"/>
                    <a:pt x="1477" y="305"/>
                    <a:pt x="1477" y="300"/>
                  </a:cubicBezTo>
                  <a:cubicBezTo>
                    <a:pt x="1483" y="304"/>
                    <a:pt x="1486" y="309"/>
                    <a:pt x="1494" y="311"/>
                  </a:cubicBezTo>
                  <a:cubicBezTo>
                    <a:pt x="1486" y="299"/>
                    <a:pt x="1477" y="287"/>
                    <a:pt x="1459" y="284"/>
                  </a:cubicBezTo>
                  <a:cubicBezTo>
                    <a:pt x="1456" y="276"/>
                    <a:pt x="1452" y="269"/>
                    <a:pt x="1446" y="263"/>
                  </a:cubicBezTo>
                  <a:cubicBezTo>
                    <a:pt x="1446" y="266"/>
                    <a:pt x="1450" y="268"/>
                    <a:pt x="1447" y="269"/>
                  </a:cubicBezTo>
                  <a:cubicBezTo>
                    <a:pt x="1438" y="262"/>
                    <a:pt x="1428" y="252"/>
                    <a:pt x="1423" y="240"/>
                  </a:cubicBezTo>
                  <a:cubicBezTo>
                    <a:pt x="1423" y="239"/>
                    <a:pt x="1424" y="237"/>
                    <a:pt x="1424" y="237"/>
                  </a:cubicBezTo>
                  <a:cubicBezTo>
                    <a:pt x="1423" y="232"/>
                    <a:pt x="1416" y="223"/>
                    <a:pt x="1414" y="226"/>
                  </a:cubicBezTo>
                  <a:close/>
                  <a:moveTo>
                    <a:pt x="1519" y="325"/>
                  </a:moveTo>
                  <a:cubicBezTo>
                    <a:pt x="1520" y="328"/>
                    <a:pt x="1521" y="329"/>
                    <a:pt x="1524" y="330"/>
                  </a:cubicBezTo>
                  <a:cubicBezTo>
                    <a:pt x="1524" y="326"/>
                    <a:pt x="1521" y="326"/>
                    <a:pt x="1519" y="325"/>
                  </a:cubicBezTo>
                  <a:close/>
                  <a:moveTo>
                    <a:pt x="928" y="336"/>
                  </a:moveTo>
                  <a:cubicBezTo>
                    <a:pt x="928" y="340"/>
                    <a:pt x="935" y="341"/>
                    <a:pt x="934" y="335"/>
                  </a:cubicBezTo>
                  <a:cubicBezTo>
                    <a:pt x="931" y="335"/>
                    <a:pt x="929" y="335"/>
                    <a:pt x="928" y="336"/>
                  </a:cubicBezTo>
                  <a:close/>
                  <a:moveTo>
                    <a:pt x="913" y="346"/>
                  </a:moveTo>
                  <a:cubicBezTo>
                    <a:pt x="916" y="348"/>
                    <a:pt x="922" y="346"/>
                    <a:pt x="922" y="341"/>
                  </a:cubicBezTo>
                  <a:cubicBezTo>
                    <a:pt x="920" y="333"/>
                    <a:pt x="913" y="340"/>
                    <a:pt x="913" y="346"/>
                  </a:cubicBezTo>
                  <a:close/>
                  <a:moveTo>
                    <a:pt x="901" y="344"/>
                  </a:moveTo>
                  <a:cubicBezTo>
                    <a:pt x="904" y="350"/>
                    <a:pt x="894" y="346"/>
                    <a:pt x="893" y="351"/>
                  </a:cubicBezTo>
                  <a:cubicBezTo>
                    <a:pt x="898" y="355"/>
                    <a:pt x="903" y="351"/>
                    <a:pt x="908" y="349"/>
                  </a:cubicBezTo>
                  <a:cubicBezTo>
                    <a:pt x="908" y="345"/>
                    <a:pt x="903" y="346"/>
                    <a:pt x="901" y="344"/>
                  </a:cubicBezTo>
                  <a:close/>
                  <a:moveTo>
                    <a:pt x="901" y="357"/>
                  </a:moveTo>
                  <a:cubicBezTo>
                    <a:pt x="896" y="354"/>
                    <a:pt x="890" y="358"/>
                    <a:pt x="884" y="357"/>
                  </a:cubicBezTo>
                  <a:cubicBezTo>
                    <a:pt x="875" y="364"/>
                    <a:pt x="895" y="369"/>
                    <a:pt x="901" y="364"/>
                  </a:cubicBezTo>
                  <a:cubicBezTo>
                    <a:pt x="899" y="360"/>
                    <a:pt x="897" y="360"/>
                    <a:pt x="901" y="357"/>
                  </a:cubicBezTo>
                  <a:close/>
                  <a:moveTo>
                    <a:pt x="138" y="415"/>
                  </a:moveTo>
                  <a:cubicBezTo>
                    <a:pt x="134" y="415"/>
                    <a:pt x="133" y="417"/>
                    <a:pt x="132" y="420"/>
                  </a:cubicBezTo>
                  <a:cubicBezTo>
                    <a:pt x="136" y="421"/>
                    <a:pt x="137" y="417"/>
                    <a:pt x="138" y="415"/>
                  </a:cubicBezTo>
                  <a:close/>
                  <a:moveTo>
                    <a:pt x="130" y="417"/>
                  </a:moveTo>
                  <a:cubicBezTo>
                    <a:pt x="128" y="421"/>
                    <a:pt x="124" y="422"/>
                    <a:pt x="124" y="429"/>
                  </a:cubicBezTo>
                  <a:cubicBezTo>
                    <a:pt x="129" y="428"/>
                    <a:pt x="130" y="419"/>
                    <a:pt x="130" y="417"/>
                  </a:cubicBezTo>
                  <a:close/>
                  <a:moveTo>
                    <a:pt x="1576" y="428"/>
                  </a:moveTo>
                  <a:cubicBezTo>
                    <a:pt x="1578" y="441"/>
                    <a:pt x="1584" y="458"/>
                    <a:pt x="1592" y="468"/>
                  </a:cubicBezTo>
                  <a:cubicBezTo>
                    <a:pt x="1593" y="451"/>
                    <a:pt x="1585" y="437"/>
                    <a:pt x="1576" y="428"/>
                  </a:cubicBezTo>
                  <a:close/>
                  <a:moveTo>
                    <a:pt x="128" y="436"/>
                  </a:moveTo>
                  <a:cubicBezTo>
                    <a:pt x="127" y="439"/>
                    <a:pt x="123" y="443"/>
                    <a:pt x="124" y="446"/>
                  </a:cubicBezTo>
                  <a:cubicBezTo>
                    <a:pt x="126" y="443"/>
                    <a:pt x="132" y="441"/>
                    <a:pt x="128" y="436"/>
                  </a:cubicBezTo>
                  <a:close/>
                  <a:moveTo>
                    <a:pt x="118" y="437"/>
                  </a:moveTo>
                  <a:cubicBezTo>
                    <a:pt x="117" y="444"/>
                    <a:pt x="110" y="450"/>
                    <a:pt x="111" y="455"/>
                  </a:cubicBezTo>
                  <a:cubicBezTo>
                    <a:pt x="113" y="450"/>
                    <a:pt x="121" y="441"/>
                    <a:pt x="118" y="437"/>
                  </a:cubicBezTo>
                  <a:close/>
                  <a:moveTo>
                    <a:pt x="112" y="495"/>
                  </a:moveTo>
                  <a:cubicBezTo>
                    <a:pt x="113" y="473"/>
                    <a:pt x="139" y="464"/>
                    <a:pt x="146" y="448"/>
                  </a:cubicBezTo>
                  <a:cubicBezTo>
                    <a:pt x="150" y="447"/>
                    <a:pt x="157" y="446"/>
                    <a:pt x="163" y="444"/>
                  </a:cubicBezTo>
                  <a:cubicBezTo>
                    <a:pt x="154" y="432"/>
                    <a:pt x="144" y="446"/>
                    <a:pt x="135" y="450"/>
                  </a:cubicBezTo>
                  <a:cubicBezTo>
                    <a:pt x="128" y="463"/>
                    <a:pt x="116" y="465"/>
                    <a:pt x="111" y="481"/>
                  </a:cubicBezTo>
                  <a:cubicBezTo>
                    <a:pt x="102" y="487"/>
                    <a:pt x="98" y="497"/>
                    <a:pt x="92" y="505"/>
                  </a:cubicBezTo>
                  <a:cubicBezTo>
                    <a:pt x="103" y="506"/>
                    <a:pt x="103" y="496"/>
                    <a:pt x="112" y="495"/>
                  </a:cubicBezTo>
                  <a:close/>
                  <a:moveTo>
                    <a:pt x="146" y="459"/>
                  </a:moveTo>
                  <a:cubicBezTo>
                    <a:pt x="148" y="459"/>
                    <a:pt x="150" y="459"/>
                    <a:pt x="149" y="455"/>
                  </a:cubicBezTo>
                  <a:cubicBezTo>
                    <a:pt x="146" y="455"/>
                    <a:pt x="145" y="456"/>
                    <a:pt x="146" y="459"/>
                  </a:cubicBezTo>
                  <a:close/>
                  <a:moveTo>
                    <a:pt x="92" y="496"/>
                  </a:moveTo>
                  <a:cubicBezTo>
                    <a:pt x="88" y="495"/>
                    <a:pt x="89" y="499"/>
                    <a:pt x="88" y="502"/>
                  </a:cubicBezTo>
                  <a:cubicBezTo>
                    <a:pt x="91" y="502"/>
                    <a:pt x="92" y="499"/>
                    <a:pt x="92" y="496"/>
                  </a:cubicBezTo>
                  <a:close/>
                  <a:moveTo>
                    <a:pt x="1606" y="540"/>
                  </a:moveTo>
                  <a:cubicBezTo>
                    <a:pt x="1603" y="524"/>
                    <a:pt x="1602" y="509"/>
                    <a:pt x="1589" y="502"/>
                  </a:cubicBezTo>
                  <a:cubicBezTo>
                    <a:pt x="1587" y="522"/>
                    <a:pt x="1598" y="536"/>
                    <a:pt x="1598" y="554"/>
                  </a:cubicBezTo>
                  <a:cubicBezTo>
                    <a:pt x="1594" y="553"/>
                    <a:pt x="1591" y="549"/>
                    <a:pt x="1586" y="549"/>
                  </a:cubicBezTo>
                  <a:cubicBezTo>
                    <a:pt x="1582" y="552"/>
                    <a:pt x="1581" y="563"/>
                    <a:pt x="1588" y="564"/>
                  </a:cubicBezTo>
                  <a:cubicBezTo>
                    <a:pt x="1590" y="562"/>
                    <a:pt x="1589" y="557"/>
                    <a:pt x="1591" y="555"/>
                  </a:cubicBezTo>
                  <a:cubicBezTo>
                    <a:pt x="1593" y="557"/>
                    <a:pt x="1592" y="560"/>
                    <a:pt x="1593" y="561"/>
                  </a:cubicBezTo>
                  <a:cubicBezTo>
                    <a:pt x="1597" y="562"/>
                    <a:pt x="1596" y="559"/>
                    <a:pt x="1599" y="559"/>
                  </a:cubicBezTo>
                  <a:cubicBezTo>
                    <a:pt x="1606" y="564"/>
                    <a:pt x="1595" y="578"/>
                    <a:pt x="1604" y="582"/>
                  </a:cubicBezTo>
                  <a:cubicBezTo>
                    <a:pt x="1603" y="575"/>
                    <a:pt x="1609" y="569"/>
                    <a:pt x="1603" y="565"/>
                  </a:cubicBezTo>
                  <a:cubicBezTo>
                    <a:pt x="1607" y="560"/>
                    <a:pt x="1609" y="552"/>
                    <a:pt x="1610" y="543"/>
                  </a:cubicBezTo>
                  <a:cubicBezTo>
                    <a:pt x="1609" y="541"/>
                    <a:pt x="1607" y="541"/>
                    <a:pt x="1606" y="540"/>
                  </a:cubicBezTo>
                  <a:close/>
                  <a:moveTo>
                    <a:pt x="99" y="526"/>
                  </a:moveTo>
                  <a:cubicBezTo>
                    <a:pt x="103" y="523"/>
                    <a:pt x="110" y="519"/>
                    <a:pt x="112" y="511"/>
                  </a:cubicBezTo>
                  <a:cubicBezTo>
                    <a:pt x="106" y="513"/>
                    <a:pt x="98" y="519"/>
                    <a:pt x="99" y="526"/>
                  </a:cubicBezTo>
                  <a:close/>
                  <a:moveTo>
                    <a:pt x="73" y="545"/>
                  </a:moveTo>
                  <a:cubicBezTo>
                    <a:pt x="73" y="537"/>
                    <a:pt x="80" y="533"/>
                    <a:pt x="85" y="533"/>
                  </a:cubicBezTo>
                  <a:cubicBezTo>
                    <a:pt x="86" y="529"/>
                    <a:pt x="88" y="528"/>
                    <a:pt x="89" y="524"/>
                  </a:cubicBezTo>
                  <a:cubicBezTo>
                    <a:pt x="85" y="523"/>
                    <a:pt x="83" y="529"/>
                    <a:pt x="81" y="527"/>
                  </a:cubicBezTo>
                  <a:cubicBezTo>
                    <a:pt x="82" y="521"/>
                    <a:pt x="86" y="517"/>
                    <a:pt x="88" y="512"/>
                  </a:cubicBezTo>
                  <a:cubicBezTo>
                    <a:pt x="73" y="520"/>
                    <a:pt x="67" y="536"/>
                    <a:pt x="59" y="551"/>
                  </a:cubicBezTo>
                  <a:cubicBezTo>
                    <a:pt x="65" y="550"/>
                    <a:pt x="66" y="542"/>
                    <a:pt x="73" y="545"/>
                  </a:cubicBezTo>
                  <a:close/>
                  <a:moveTo>
                    <a:pt x="1658" y="557"/>
                  </a:moveTo>
                  <a:cubicBezTo>
                    <a:pt x="1659" y="547"/>
                    <a:pt x="1652" y="532"/>
                    <a:pt x="1645" y="530"/>
                  </a:cubicBezTo>
                  <a:cubicBezTo>
                    <a:pt x="1650" y="539"/>
                    <a:pt x="1650" y="552"/>
                    <a:pt x="1658" y="557"/>
                  </a:cubicBezTo>
                  <a:close/>
                  <a:moveTo>
                    <a:pt x="53" y="556"/>
                  </a:moveTo>
                  <a:cubicBezTo>
                    <a:pt x="53" y="562"/>
                    <a:pt x="47" y="562"/>
                    <a:pt x="47" y="569"/>
                  </a:cubicBezTo>
                  <a:cubicBezTo>
                    <a:pt x="50" y="570"/>
                    <a:pt x="56" y="561"/>
                    <a:pt x="53" y="556"/>
                  </a:cubicBezTo>
                  <a:close/>
                  <a:moveTo>
                    <a:pt x="1578" y="581"/>
                  </a:moveTo>
                  <a:cubicBezTo>
                    <a:pt x="1575" y="583"/>
                    <a:pt x="1573" y="586"/>
                    <a:pt x="1574" y="592"/>
                  </a:cubicBezTo>
                  <a:cubicBezTo>
                    <a:pt x="1579" y="593"/>
                    <a:pt x="1579" y="589"/>
                    <a:pt x="1582" y="588"/>
                  </a:cubicBezTo>
                  <a:cubicBezTo>
                    <a:pt x="1584" y="592"/>
                    <a:pt x="1583" y="598"/>
                    <a:pt x="1586" y="601"/>
                  </a:cubicBezTo>
                  <a:cubicBezTo>
                    <a:pt x="1586" y="598"/>
                    <a:pt x="1584" y="593"/>
                    <a:pt x="1587" y="592"/>
                  </a:cubicBezTo>
                  <a:cubicBezTo>
                    <a:pt x="1592" y="600"/>
                    <a:pt x="1584" y="615"/>
                    <a:pt x="1595" y="617"/>
                  </a:cubicBezTo>
                  <a:cubicBezTo>
                    <a:pt x="1597" y="608"/>
                    <a:pt x="1590" y="604"/>
                    <a:pt x="1593" y="597"/>
                  </a:cubicBezTo>
                  <a:cubicBezTo>
                    <a:pt x="1596" y="597"/>
                    <a:pt x="1596" y="601"/>
                    <a:pt x="1598" y="599"/>
                  </a:cubicBezTo>
                  <a:cubicBezTo>
                    <a:pt x="1598" y="592"/>
                    <a:pt x="1597" y="587"/>
                    <a:pt x="1596" y="582"/>
                  </a:cubicBezTo>
                  <a:cubicBezTo>
                    <a:pt x="1595" y="581"/>
                    <a:pt x="1592" y="583"/>
                    <a:pt x="1588" y="582"/>
                  </a:cubicBezTo>
                  <a:cubicBezTo>
                    <a:pt x="1587" y="586"/>
                    <a:pt x="1593" y="589"/>
                    <a:pt x="1589" y="592"/>
                  </a:cubicBezTo>
                  <a:cubicBezTo>
                    <a:pt x="1588" y="590"/>
                    <a:pt x="1586" y="581"/>
                    <a:pt x="1584" y="586"/>
                  </a:cubicBezTo>
                  <a:cubicBezTo>
                    <a:pt x="1582" y="581"/>
                    <a:pt x="1578" y="579"/>
                    <a:pt x="1577" y="574"/>
                  </a:cubicBezTo>
                  <a:cubicBezTo>
                    <a:pt x="1579" y="573"/>
                    <a:pt x="1581" y="572"/>
                    <a:pt x="1583" y="572"/>
                  </a:cubicBezTo>
                  <a:cubicBezTo>
                    <a:pt x="1579" y="549"/>
                    <a:pt x="1561" y="585"/>
                    <a:pt x="1578" y="581"/>
                  </a:cubicBezTo>
                  <a:close/>
                  <a:moveTo>
                    <a:pt x="1587" y="632"/>
                  </a:moveTo>
                  <a:cubicBezTo>
                    <a:pt x="1590" y="635"/>
                    <a:pt x="1593" y="642"/>
                    <a:pt x="1598" y="640"/>
                  </a:cubicBezTo>
                  <a:cubicBezTo>
                    <a:pt x="1597" y="631"/>
                    <a:pt x="1590" y="628"/>
                    <a:pt x="1588" y="620"/>
                  </a:cubicBezTo>
                  <a:cubicBezTo>
                    <a:pt x="1578" y="618"/>
                    <a:pt x="1579" y="606"/>
                    <a:pt x="1572" y="600"/>
                  </a:cubicBezTo>
                  <a:cubicBezTo>
                    <a:pt x="1573" y="599"/>
                    <a:pt x="1575" y="599"/>
                    <a:pt x="1574" y="596"/>
                  </a:cubicBezTo>
                  <a:cubicBezTo>
                    <a:pt x="1570" y="593"/>
                    <a:pt x="1569" y="599"/>
                    <a:pt x="1565" y="599"/>
                  </a:cubicBezTo>
                  <a:cubicBezTo>
                    <a:pt x="1568" y="613"/>
                    <a:pt x="1561" y="624"/>
                    <a:pt x="1568" y="633"/>
                  </a:cubicBezTo>
                  <a:cubicBezTo>
                    <a:pt x="1569" y="632"/>
                    <a:pt x="1569" y="630"/>
                    <a:pt x="1571" y="629"/>
                  </a:cubicBezTo>
                  <a:cubicBezTo>
                    <a:pt x="1574" y="635"/>
                    <a:pt x="1569" y="638"/>
                    <a:pt x="1570" y="645"/>
                  </a:cubicBezTo>
                  <a:cubicBezTo>
                    <a:pt x="1579" y="651"/>
                    <a:pt x="1586" y="643"/>
                    <a:pt x="1587" y="632"/>
                  </a:cubicBezTo>
                  <a:close/>
                  <a:moveTo>
                    <a:pt x="1579" y="595"/>
                  </a:moveTo>
                  <a:cubicBezTo>
                    <a:pt x="1580" y="597"/>
                    <a:pt x="1579" y="601"/>
                    <a:pt x="1583" y="600"/>
                  </a:cubicBezTo>
                  <a:cubicBezTo>
                    <a:pt x="1583" y="598"/>
                    <a:pt x="1583" y="596"/>
                    <a:pt x="1582" y="595"/>
                  </a:cubicBezTo>
                  <a:lnTo>
                    <a:pt x="1579" y="595"/>
                  </a:lnTo>
                  <a:close/>
                  <a:moveTo>
                    <a:pt x="1613" y="598"/>
                  </a:moveTo>
                  <a:cubicBezTo>
                    <a:pt x="1612" y="620"/>
                    <a:pt x="1625" y="632"/>
                    <a:pt x="1631" y="649"/>
                  </a:cubicBezTo>
                  <a:cubicBezTo>
                    <a:pt x="1629" y="634"/>
                    <a:pt x="1621" y="624"/>
                    <a:pt x="1616" y="612"/>
                  </a:cubicBezTo>
                  <a:cubicBezTo>
                    <a:pt x="1620" y="608"/>
                    <a:pt x="1616" y="600"/>
                    <a:pt x="1613" y="598"/>
                  </a:cubicBezTo>
                  <a:close/>
                  <a:moveTo>
                    <a:pt x="54" y="629"/>
                  </a:moveTo>
                  <a:cubicBezTo>
                    <a:pt x="55" y="628"/>
                    <a:pt x="58" y="623"/>
                    <a:pt x="55" y="621"/>
                  </a:cubicBezTo>
                  <a:cubicBezTo>
                    <a:pt x="55" y="623"/>
                    <a:pt x="52" y="627"/>
                    <a:pt x="54" y="629"/>
                  </a:cubicBezTo>
                  <a:close/>
                  <a:moveTo>
                    <a:pt x="1310" y="675"/>
                  </a:moveTo>
                  <a:cubicBezTo>
                    <a:pt x="1314" y="674"/>
                    <a:pt x="1312" y="666"/>
                    <a:pt x="1314" y="662"/>
                  </a:cubicBezTo>
                  <a:cubicBezTo>
                    <a:pt x="1323" y="662"/>
                    <a:pt x="1324" y="654"/>
                    <a:pt x="1334" y="655"/>
                  </a:cubicBezTo>
                  <a:cubicBezTo>
                    <a:pt x="1334" y="652"/>
                    <a:pt x="1334" y="648"/>
                    <a:pt x="1331" y="648"/>
                  </a:cubicBezTo>
                  <a:cubicBezTo>
                    <a:pt x="1324" y="656"/>
                    <a:pt x="1293" y="662"/>
                    <a:pt x="1310" y="675"/>
                  </a:cubicBezTo>
                  <a:close/>
                  <a:moveTo>
                    <a:pt x="1601" y="655"/>
                  </a:moveTo>
                  <a:cubicBezTo>
                    <a:pt x="1600" y="653"/>
                    <a:pt x="1601" y="649"/>
                    <a:pt x="1597" y="649"/>
                  </a:cubicBezTo>
                  <a:cubicBezTo>
                    <a:pt x="1595" y="651"/>
                    <a:pt x="1596" y="656"/>
                    <a:pt x="1598" y="657"/>
                  </a:cubicBezTo>
                  <a:cubicBezTo>
                    <a:pt x="1598" y="656"/>
                    <a:pt x="1600" y="656"/>
                    <a:pt x="1601" y="655"/>
                  </a:cubicBezTo>
                  <a:close/>
                  <a:moveTo>
                    <a:pt x="1561" y="650"/>
                  </a:moveTo>
                  <a:cubicBezTo>
                    <a:pt x="1560" y="654"/>
                    <a:pt x="1561" y="658"/>
                    <a:pt x="1564" y="659"/>
                  </a:cubicBezTo>
                  <a:cubicBezTo>
                    <a:pt x="1563" y="656"/>
                    <a:pt x="1565" y="650"/>
                    <a:pt x="1561" y="650"/>
                  </a:cubicBezTo>
                  <a:close/>
                  <a:moveTo>
                    <a:pt x="1376" y="658"/>
                  </a:moveTo>
                  <a:cubicBezTo>
                    <a:pt x="1375" y="655"/>
                    <a:pt x="1373" y="652"/>
                    <a:pt x="1369" y="652"/>
                  </a:cubicBezTo>
                  <a:cubicBezTo>
                    <a:pt x="1365" y="657"/>
                    <a:pt x="1372" y="661"/>
                    <a:pt x="1376" y="658"/>
                  </a:cubicBezTo>
                  <a:close/>
                  <a:moveTo>
                    <a:pt x="1573" y="656"/>
                  </a:moveTo>
                  <a:cubicBezTo>
                    <a:pt x="1573" y="659"/>
                    <a:pt x="1574" y="660"/>
                    <a:pt x="1575" y="661"/>
                  </a:cubicBezTo>
                  <a:cubicBezTo>
                    <a:pt x="1577" y="659"/>
                    <a:pt x="1576" y="655"/>
                    <a:pt x="1573" y="656"/>
                  </a:cubicBezTo>
                  <a:close/>
                  <a:moveTo>
                    <a:pt x="1606" y="656"/>
                  </a:moveTo>
                  <a:cubicBezTo>
                    <a:pt x="1606" y="659"/>
                    <a:pt x="1607" y="661"/>
                    <a:pt x="1609" y="663"/>
                  </a:cubicBezTo>
                  <a:cubicBezTo>
                    <a:pt x="1611" y="661"/>
                    <a:pt x="1608" y="659"/>
                    <a:pt x="1609" y="656"/>
                  </a:cubicBezTo>
                  <a:lnTo>
                    <a:pt x="1606" y="656"/>
                  </a:lnTo>
                  <a:close/>
                  <a:moveTo>
                    <a:pt x="1623" y="742"/>
                  </a:moveTo>
                  <a:cubicBezTo>
                    <a:pt x="1623" y="744"/>
                    <a:pt x="1619" y="741"/>
                    <a:pt x="1620" y="744"/>
                  </a:cubicBezTo>
                  <a:cubicBezTo>
                    <a:pt x="1621" y="755"/>
                    <a:pt x="1634" y="764"/>
                    <a:pt x="1624" y="774"/>
                  </a:cubicBezTo>
                  <a:cubicBezTo>
                    <a:pt x="1626" y="789"/>
                    <a:pt x="1627" y="807"/>
                    <a:pt x="1635" y="816"/>
                  </a:cubicBezTo>
                  <a:cubicBezTo>
                    <a:pt x="1634" y="813"/>
                    <a:pt x="1634" y="809"/>
                    <a:pt x="1636" y="806"/>
                  </a:cubicBezTo>
                  <a:cubicBezTo>
                    <a:pt x="1639" y="807"/>
                    <a:pt x="1640" y="812"/>
                    <a:pt x="1643" y="814"/>
                  </a:cubicBezTo>
                  <a:cubicBezTo>
                    <a:pt x="1644" y="812"/>
                    <a:pt x="1644" y="809"/>
                    <a:pt x="1646" y="810"/>
                  </a:cubicBezTo>
                  <a:cubicBezTo>
                    <a:pt x="1647" y="814"/>
                    <a:pt x="1649" y="818"/>
                    <a:pt x="1652" y="820"/>
                  </a:cubicBezTo>
                  <a:cubicBezTo>
                    <a:pt x="1652" y="817"/>
                    <a:pt x="1652" y="814"/>
                    <a:pt x="1654" y="813"/>
                  </a:cubicBezTo>
                  <a:cubicBezTo>
                    <a:pt x="1654" y="819"/>
                    <a:pt x="1656" y="822"/>
                    <a:pt x="1660" y="824"/>
                  </a:cubicBezTo>
                  <a:cubicBezTo>
                    <a:pt x="1662" y="802"/>
                    <a:pt x="1680" y="782"/>
                    <a:pt x="1666" y="762"/>
                  </a:cubicBezTo>
                  <a:cubicBezTo>
                    <a:pt x="1665" y="761"/>
                    <a:pt x="1661" y="763"/>
                    <a:pt x="1661" y="761"/>
                  </a:cubicBezTo>
                  <a:cubicBezTo>
                    <a:pt x="1665" y="735"/>
                    <a:pt x="1644" y="720"/>
                    <a:pt x="1644" y="691"/>
                  </a:cubicBezTo>
                  <a:cubicBezTo>
                    <a:pt x="1634" y="685"/>
                    <a:pt x="1638" y="666"/>
                    <a:pt x="1630" y="658"/>
                  </a:cubicBezTo>
                  <a:cubicBezTo>
                    <a:pt x="1627" y="666"/>
                    <a:pt x="1621" y="668"/>
                    <a:pt x="1614" y="671"/>
                  </a:cubicBezTo>
                  <a:cubicBezTo>
                    <a:pt x="1614" y="677"/>
                    <a:pt x="1618" y="677"/>
                    <a:pt x="1621" y="680"/>
                  </a:cubicBezTo>
                  <a:cubicBezTo>
                    <a:pt x="1622" y="684"/>
                    <a:pt x="1618" y="683"/>
                    <a:pt x="1619" y="687"/>
                  </a:cubicBezTo>
                  <a:cubicBezTo>
                    <a:pt x="1621" y="689"/>
                    <a:pt x="1624" y="689"/>
                    <a:pt x="1625" y="690"/>
                  </a:cubicBezTo>
                  <a:cubicBezTo>
                    <a:pt x="1623" y="696"/>
                    <a:pt x="1628" y="708"/>
                    <a:pt x="1620" y="710"/>
                  </a:cubicBezTo>
                  <a:cubicBezTo>
                    <a:pt x="1620" y="714"/>
                    <a:pt x="1621" y="715"/>
                    <a:pt x="1621" y="719"/>
                  </a:cubicBezTo>
                  <a:cubicBezTo>
                    <a:pt x="1618" y="721"/>
                    <a:pt x="1616" y="726"/>
                    <a:pt x="1614" y="731"/>
                  </a:cubicBezTo>
                  <a:cubicBezTo>
                    <a:pt x="1617" y="735"/>
                    <a:pt x="1623" y="735"/>
                    <a:pt x="1623" y="742"/>
                  </a:cubicBezTo>
                  <a:close/>
                  <a:moveTo>
                    <a:pt x="1548" y="668"/>
                  </a:moveTo>
                  <a:cubicBezTo>
                    <a:pt x="1547" y="667"/>
                    <a:pt x="1547" y="667"/>
                    <a:pt x="1547" y="666"/>
                  </a:cubicBezTo>
                  <a:cubicBezTo>
                    <a:pt x="1542" y="666"/>
                    <a:pt x="1542" y="666"/>
                    <a:pt x="1542" y="666"/>
                  </a:cubicBezTo>
                  <a:cubicBezTo>
                    <a:pt x="1542" y="668"/>
                    <a:pt x="1542" y="670"/>
                    <a:pt x="1543" y="671"/>
                  </a:cubicBezTo>
                  <a:cubicBezTo>
                    <a:pt x="1546" y="672"/>
                    <a:pt x="1548" y="670"/>
                    <a:pt x="1548" y="668"/>
                  </a:cubicBezTo>
                  <a:close/>
                  <a:moveTo>
                    <a:pt x="1350" y="702"/>
                  </a:moveTo>
                  <a:cubicBezTo>
                    <a:pt x="1351" y="700"/>
                    <a:pt x="1354" y="700"/>
                    <a:pt x="1353" y="697"/>
                  </a:cubicBezTo>
                  <a:cubicBezTo>
                    <a:pt x="1346" y="688"/>
                    <a:pt x="1330" y="688"/>
                    <a:pt x="1324" y="677"/>
                  </a:cubicBezTo>
                  <a:cubicBezTo>
                    <a:pt x="1325" y="675"/>
                    <a:pt x="1329" y="676"/>
                    <a:pt x="1328" y="672"/>
                  </a:cubicBezTo>
                  <a:cubicBezTo>
                    <a:pt x="1326" y="669"/>
                    <a:pt x="1324" y="666"/>
                    <a:pt x="1317" y="667"/>
                  </a:cubicBezTo>
                  <a:cubicBezTo>
                    <a:pt x="1310" y="689"/>
                    <a:pt x="1330" y="700"/>
                    <a:pt x="1350" y="702"/>
                  </a:cubicBezTo>
                  <a:close/>
                  <a:moveTo>
                    <a:pt x="1274" y="691"/>
                  </a:moveTo>
                  <a:cubicBezTo>
                    <a:pt x="1282" y="690"/>
                    <a:pt x="1291" y="682"/>
                    <a:pt x="1293" y="671"/>
                  </a:cubicBezTo>
                  <a:cubicBezTo>
                    <a:pt x="1287" y="669"/>
                    <a:pt x="1272" y="680"/>
                    <a:pt x="1274" y="691"/>
                  </a:cubicBezTo>
                  <a:close/>
                  <a:moveTo>
                    <a:pt x="1541" y="696"/>
                  </a:moveTo>
                  <a:cubicBezTo>
                    <a:pt x="1546" y="696"/>
                    <a:pt x="1547" y="698"/>
                    <a:pt x="1547" y="702"/>
                  </a:cubicBezTo>
                  <a:cubicBezTo>
                    <a:pt x="1547" y="705"/>
                    <a:pt x="1542" y="703"/>
                    <a:pt x="1542" y="707"/>
                  </a:cubicBezTo>
                  <a:cubicBezTo>
                    <a:pt x="1546" y="712"/>
                    <a:pt x="1552" y="706"/>
                    <a:pt x="1555" y="704"/>
                  </a:cubicBezTo>
                  <a:cubicBezTo>
                    <a:pt x="1558" y="695"/>
                    <a:pt x="1557" y="681"/>
                    <a:pt x="1550" y="672"/>
                  </a:cubicBezTo>
                  <a:cubicBezTo>
                    <a:pt x="1548" y="680"/>
                    <a:pt x="1553" y="687"/>
                    <a:pt x="1551" y="692"/>
                  </a:cubicBezTo>
                  <a:cubicBezTo>
                    <a:pt x="1546" y="691"/>
                    <a:pt x="1549" y="682"/>
                    <a:pt x="1541" y="684"/>
                  </a:cubicBezTo>
                  <a:cubicBezTo>
                    <a:pt x="1540" y="689"/>
                    <a:pt x="1542" y="692"/>
                    <a:pt x="1541" y="696"/>
                  </a:cubicBezTo>
                  <a:close/>
                  <a:moveTo>
                    <a:pt x="207" y="678"/>
                  </a:moveTo>
                  <a:cubicBezTo>
                    <a:pt x="204" y="678"/>
                    <a:pt x="204" y="678"/>
                    <a:pt x="204" y="678"/>
                  </a:cubicBezTo>
                  <a:cubicBezTo>
                    <a:pt x="204" y="683"/>
                    <a:pt x="201" y="684"/>
                    <a:pt x="198" y="684"/>
                  </a:cubicBezTo>
                  <a:cubicBezTo>
                    <a:pt x="198" y="688"/>
                    <a:pt x="198" y="688"/>
                    <a:pt x="198" y="688"/>
                  </a:cubicBezTo>
                  <a:cubicBezTo>
                    <a:pt x="203" y="686"/>
                    <a:pt x="200" y="692"/>
                    <a:pt x="202" y="694"/>
                  </a:cubicBezTo>
                  <a:cubicBezTo>
                    <a:pt x="204" y="694"/>
                    <a:pt x="206" y="693"/>
                    <a:pt x="207" y="693"/>
                  </a:cubicBezTo>
                  <a:cubicBezTo>
                    <a:pt x="208" y="689"/>
                    <a:pt x="206" y="687"/>
                    <a:pt x="205" y="686"/>
                  </a:cubicBezTo>
                  <a:cubicBezTo>
                    <a:pt x="212" y="685"/>
                    <a:pt x="204" y="681"/>
                    <a:pt x="207" y="678"/>
                  </a:cubicBezTo>
                  <a:close/>
                  <a:moveTo>
                    <a:pt x="1525" y="706"/>
                  </a:moveTo>
                  <a:cubicBezTo>
                    <a:pt x="1526" y="704"/>
                    <a:pt x="1528" y="703"/>
                    <a:pt x="1527" y="699"/>
                  </a:cubicBezTo>
                  <a:cubicBezTo>
                    <a:pt x="1525" y="697"/>
                    <a:pt x="1525" y="701"/>
                    <a:pt x="1522" y="700"/>
                  </a:cubicBezTo>
                  <a:cubicBezTo>
                    <a:pt x="1519" y="695"/>
                    <a:pt x="1516" y="689"/>
                    <a:pt x="1511" y="685"/>
                  </a:cubicBezTo>
                  <a:cubicBezTo>
                    <a:pt x="1506" y="687"/>
                    <a:pt x="1501" y="686"/>
                    <a:pt x="1497" y="687"/>
                  </a:cubicBezTo>
                  <a:cubicBezTo>
                    <a:pt x="1494" y="692"/>
                    <a:pt x="1496" y="701"/>
                    <a:pt x="1492" y="706"/>
                  </a:cubicBezTo>
                  <a:cubicBezTo>
                    <a:pt x="1491" y="706"/>
                    <a:pt x="1491" y="704"/>
                    <a:pt x="1490" y="704"/>
                  </a:cubicBezTo>
                  <a:cubicBezTo>
                    <a:pt x="1489" y="708"/>
                    <a:pt x="1489" y="710"/>
                    <a:pt x="1486" y="711"/>
                  </a:cubicBezTo>
                  <a:cubicBezTo>
                    <a:pt x="1479" y="708"/>
                    <a:pt x="1475" y="703"/>
                    <a:pt x="1476" y="694"/>
                  </a:cubicBezTo>
                  <a:cubicBezTo>
                    <a:pt x="1473" y="692"/>
                    <a:pt x="1469" y="691"/>
                    <a:pt x="1468" y="688"/>
                  </a:cubicBezTo>
                  <a:cubicBezTo>
                    <a:pt x="1471" y="685"/>
                    <a:pt x="1465" y="682"/>
                    <a:pt x="1465" y="680"/>
                  </a:cubicBezTo>
                  <a:cubicBezTo>
                    <a:pt x="1434" y="684"/>
                    <a:pt x="1406" y="677"/>
                    <a:pt x="1382" y="690"/>
                  </a:cubicBezTo>
                  <a:cubicBezTo>
                    <a:pt x="1382" y="694"/>
                    <a:pt x="1382" y="698"/>
                    <a:pt x="1379" y="699"/>
                  </a:cubicBezTo>
                  <a:cubicBezTo>
                    <a:pt x="1375" y="699"/>
                    <a:pt x="1366" y="699"/>
                    <a:pt x="1362" y="701"/>
                  </a:cubicBezTo>
                  <a:cubicBezTo>
                    <a:pt x="1361" y="708"/>
                    <a:pt x="1367" y="708"/>
                    <a:pt x="1368" y="714"/>
                  </a:cubicBezTo>
                  <a:cubicBezTo>
                    <a:pt x="1365" y="718"/>
                    <a:pt x="1361" y="719"/>
                    <a:pt x="1356" y="721"/>
                  </a:cubicBezTo>
                  <a:cubicBezTo>
                    <a:pt x="1355" y="729"/>
                    <a:pt x="1350" y="733"/>
                    <a:pt x="1343" y="729"/>
                  </a:cubicBezTo>
                  <a:cubicBezTo>
                    <a:pt x="1343" y="732"/>
                    <a:pt x="1343" y="735"/>
                    <a:pt x="1342" y="736"/>
                  </a:cubicBezTo>
                  <a:cubicBezTo>
                    <a:pt x="1334" y="737"/>
                    <a:pt x="1330" y="742"/>
                    <a:pt x="1328" y="749"/>
                  </a:cubicBezTo>
                  <a:cubicBezTo>
                    <a:pt x="1342" y="740"/>
                    <a:pt x="1361" y="759"/>
                    <a:pt x="1367" y="739"/>
                  </a:cubicBezTo>
                  <a:cubicBezTo>
                    <a:pt x="1372" y="739"/>
                    <a:pt x="1372" y="739"/>
                    <a:pt x="1372" y="739"/>
                  </a:cubicBezTo>
                  <a:cubicBezTo>
                    <a:pt x="1371" y="726"/>
                    <a:pt x="1388" y="734"/>
                    <a:pt x="1394" y="728"/>
                  </a:cubicBezTo>
                  <a:cubicBezTo>
                    <a:pt x="1395" y="733"/>
                    <a:pt x="1401" y="732"/>
                    <a:pt x="1400" y="740"/>
                  </a:cubicBezTo>
                  <a:cubicBezTo>
                    <a:pt x="1402" y="742"/>
                    <a:pt x="1408" y="741"/>
                    <a:pt x="1409" y="744"/>
                  </a:cubicBezTo>
                  <a:cubicBezTo>
                    <a:pt x="1407" y="746"/>
                    <a:pt x="1402" y="744"/>
                    <a:pt x="1402" y="748"/>
                  </a:cubicBezTo>
                  <a:cubicBezTo>
                    <a:pt x="1404" y="752"/>
                    <a:pt x="1406" y="754"/>
                    <a:pt x="1409" y="756"/>
                  </a:cubicBezTo>
                  <a:cubicBezTo>
                    <a:pt x="1415" y="753"/>
                    <a:pt x="1419" y="760"/>
                    <a:pt x="1424" y="760"/>
                  </a:cubicBezTo>
                  <a:cubicBezTo>
                    <a:pt x="1430" y="760"/>
                    <a:pt x="1432" y="755"/>
                    <a:pt x="1437" y="751"/>
                  </a:cubicBezTo>
                  <a:cubicBezTo>
                    <a:pt x="1442" y="756"/>
                    <a:pt x="1449" y="760"/>
                    <a:pt x="1456" y="763"/>
                  </a:cubicBezTo>
                  <a:cubicBezTo>
                    <a:pt x="1458" y="752"/>
                    <a:pt x="1452" y="749"/>
                    <a:pt x="1447" y="745"/>
                  </a:cubicBezTo>
                  <a:cubicBezTo>
                    <a:pt x="1450" y="740"/>
                    <a:pt x="1452" y="736"/>
                    <a:pt x="1454" y="728"/>
                  </a:cubicBezTo>
                  <a:cubicBezTo>
                    <a:pt x="1463" y="726"/>
                    <a:pt x="1476" y="721"/>
                    <a:pt x="1484" y="726"/>
                  </a:cubicBezTo>
                  <a:cubicBezTo>
                    <a:pt x="1488" y="722"/>
                    <a:pt x="1496" y="722"/>
                    <a:pt x="1499" y="719"/>
                  </a:cubicBezTo>
                  <a:cubicBezTo>
                    <a:pt x="1501" y="724"/>
                    <a:pt x="1500" y="731"/>
                    <a:pt x="1506" y="731"/>
                  </a:cubicBezTo>
                  <a:cubicBezTo>
                    <a:pt x="1506" y="722"/>
                    <a:pt x="1506" y="722"/>
                    <a:pt x="1506" y="722"/>
                  </a:cubicBezTo>
                  <a:cubicBezTo>
                    <a:pt x="1507" y="719"/>
                    <a:pt x="1514" y="722"/>
                    <a:pt x="1514" y="719"/>
                  </a:cubicBezTo>
                  <a:cubicBezTo>
                    <a:pt x="1510" y="713"/>
                    <a:pt x="1503" y="710"/>
                    <a:pt x="1497" y="705"/>
                  </a:cubicBezTo>
                  <a:cubicBezTo>
                    <a:pt x="1504" y="701"/>
                    <a:pt x="1507" y="712"/>
                    <a:pt x="1513" y="710"/>
                  </a:cubicBezTo>
                  <a:cubicBezTo>
                    <a:pt x="1515" y="710"/>
                    <a:pt x="1514" y="705"/>
                    <a:pt x="1516" y="704"/>
                  </a:cubicBezTo>
                  <a:cubicBezTo>
                    <a:pt x="1519" y="705"/>
                    <a:pt x="1521" y="707"/>
                    <a:pt x="1525" y="706"/>
                  </a:cubicBezTo>
                  <a:close/>
                  <a:moveTo>
                    <a:pt x="1262" y="683"/>
                  </a:moveTo>
                  <a:cubicBezTo>
                    <a:pt x="1262" y="689"/>
                    <a:pt x="1262" y="689"/>
                    <a:pt x="1262" y="689"/>
                  </a:cubicBezTo>
                  <a:cubicBezTo>
                    <a:pt x="1265" y="689"/>
                    <a:pt x="1267" y="687"/>
                    <a:pt x="1267" y="684"/>
                  </a:cubicBezTo>
                  <a:cubicBezTo>
                    <a:pt x="1266" y="683"/>
                    <a:pt x="1264" y="683"/>
                    <a:pt x="1262" y="683"/>
                  </a:cubicBezTo>
                  <a:close/>
                  <a:moveTo>
                    <a:pt x="1232" y="697"/>
                  </a:moveTo>
                  <a:cubicBezTo>
                    <a:pt x="1239" y="696"/>
                    <a:pt x="1246" y="694"/>
                    <a:pt x="1248" y="687"/>
                  </a:cubicBezTo>
                  <a:cubicBezTo>
                    <a:pt x="1241" y="688"/>
                    <a:pt x="1234" y="691"/>
                    <a:pt x="1232" y="697"/>
                  </a:cubicBezTo>
                  <a:close/>
                  <a:moveTo>
                    <a:pt x="196" y="694"/>
                  </a:moveTo>
                  <a:cubicBezTo>
                    <a:pt x="199" y="694"/>
                    <a:pt x="199" y="689"/>
                    <a:pt x="196" y="689"/>
                  </a:cubicBezTo>
                  <a:cubicBezTo>
                    <a:pt x="196" y="690"/>
                    <a:pt x="195" y="691"/>
                    <a:pt x="196" y="694"/>
                  </a:cubicBezTo>
                  <a:close/>
                  <a:moveTo>
                    <a:pt x="1222" y="693"/>
                  </a:moveTo>
                  <a:cubicBezTo>
                    <a:pt x="1217" y="695"/>
                    <a:pt x="1211" y="703"/>
                    <a:pt x="1214" y="706"/>
                  </a:cubicBezTo>
                  <a:cubicBezTo>
                    <a:pt x="1219" y="704"/>
                    <a:pt x="1226" y="700"/>
                    <a:pt x="1222" y="693"/>
                  </a:cubicBezTo>
                  <a:close/>
                  <a:moveTo>
                    <a:pt x="1604" y="812"/>
                  </a:moveTo>
                  <a:cubicBezTo>
                    <a:pt x="1609" y="805"/>
                    <a:pt x="1603" y="789"/>
                    <a:pt x="1609" y="781"/>
                  </a:cubicBezTo>
                  <a:cubicBezTo>
                    <a:pt x="1611" y="781"/>
                    <a:pt x="1609" y="785"/>
                    <a:pt x="1612" y="784"/>
                  </a:cubicBezTo>
                  <a:cubicBezTo>
                    <a:pt x="1615" y="776"/>
                    <a:pt x="1615" y="767"/>
                    <a:pt x="1611" y="762"/>
                  </a:cubicBezTo>
                  <a:cubicBezTo>
                    <a:pt x="1616" y="746"/>
                    <a:pt x="1609" y="726"/>
                    <a:pt x="1604" y="712"/>
                  </a:cubicBezTo>
                  <a:cubicBezTo>
                    <a:pt x="1594" y="717"/>
                    <a:pt x="1588" y="707"/>
                    <a:pt x="1581" y="704"/>
                  </a:cubicBezTo>
                  <a:cubicBezTo>
                    <a:pt x="1580" y="699"/>
                    <a:pt x="1575" y="693"/>
                    <a:pt x="1571" y="694"/>
                  </a:cubicBezTo>
                  <a:cubicBezTo>
                    <a:pt x="1574" y="703"/>
                    <a:pt x="1577" y="714"/>
                    <a:pt x="1587" y="718"/>
                  </a:cubicBezTo>
                  <a:cubicBezTo>
                    <a:pt x="1589" y="719"/>
                    <a:pt x="1592" y="716"/>
                    <a:pt x="1595" y="718"/>
                  </a:cubicBezTo>
                  <a:cubicBezTo>
                    <a:pt x="1597" y="718"/>
                    <a:pt x="1597" y="722"/>
                    <a:pt x="1598" y="723"/>
                  </a:cubicBezTo>
                  <a:cubicBezTo>
                    <a:pt x="1601" y="726"/>
                    <a:pt x="1604" y="724"/>
                    <a:pt x="1607" y="726"/>
                  </a:cubicBezTo>
                  <a:cubicBezTo>
                    <a:pt x="1607" y="731"/>
                    <a:pt x="1608" y="735"/>
                    <a:pt x="1608" y="741"/>
                  </a:cubicBezTo>
                  <a:cubicBezTo>
                    <a:pt x="1602" y="739"/>
                    <a:pt x="1602" y="743"/>
                    <a:pt x="1600" y="744"/>
                  </a:cubicBezTo>
                  <a:cubicBezTo>
                    <a:pt x="1598" y="736"/>
                    <a:pt x="1591" y="728"/>
                    <a:pt x="1586" y="726"/>
                  </a:cubicBezTo>
                  <a:cubicBezTo>
                    <a:pt x="1585" y="734"/>
                    <a:pt x="1593" y="741"/>
                    <a:pt x="1594" y="749"/>
                  </a:cubicBezTo>
                  <a:cubicBezTo>
                    <a:pt x="1592" y="748"/>
                    <a:pt x="1592" y="751"/>
                    <a:pt x="1589" y="750"/>
                  </a:cubicBezTo>
                  <a:cubicBezTo>
                    <a:pt x="1592" y="760"/>
                    <a:pt x="1582" y="760"/>
                    <a:pt x="1587" y="769"/>
                  </a:cubicBezTo>
                  <a:cubicBezTo>
                    <a:pt x="1583" y="774"/>
                    <a:pt x="1576" y="775"/>
                    <a:pt x="1578" y="785"/>
                  </a:cubicBezTo>
                  <a:cubicBezTo>
                    <a:pt x="1583" y="786"/>
                    <a:pt x="1581" y="791"/>
                    <a:pt x="1581" y="796"/>
                  </a:cubicBezTo>
                  <a:cubicBezTo>
                    <a:pt x="1583" y="797"/>
                    <a:pt x="1585" y="798"/>
                    <a:pt x="1587" y="799"/>
                  </a:cubicBezTo>
                  <a:cubicBezTo>
                    <a:pt x="1592" y="786"/>
                    <a:pt x="1596" y="772"/>
                    <a:pt x="1603" y="760"/>
                  </a:cubicBezTo>
                  <a:cubicBezTo>
                    <a:pt x="1603" y="772"/>
                    <a:pt x="1592" y="808"/>
                    <a:pt x="1604" y="812"/>
                  </a:cubicBezTo>
                  <a:close/>
                  <a:moveTo>
                    <a:pt x="187" y="697"/>
                  </a:moveTo>
                  <a:cubicBezTo>
                    <a:pt x="188" y="698"/>
                    <a:pt x="189" y="699"/>
                    <a:pt x="191" y="698"/>
                  </a:cubicBezTo>
                  <a:cubicBezTo>
                    <a:pt x="191" y="696"/>
                    <a:pt x="190" y="695"/>
                    <a:pt x="189" y="695"/>
                  </a:cubicBezTo>
                  <a:cubicBezTo>
                    <a:pt x="189" y="696"/>
                    <a:pt x="187" y="696"/>
                    <a:pt x="187" y="697"/>
                  </a:cubicBezTo>
                  <a:close/>
                  <a:moveTo>
                    <a:pt x="1253" y="697"/>
                  </a:moveTo>
                  <a:cubicBezTo>
                    <a:pt x="1252" y="701"/>
                    <a:pt x="1256" y="700"/>
                    <a:pt x="1255" y="703"/>
                  </a:cubicBezTo>
                  <a:cubicBezTo>
                    <a:pt x="1252" y="703"/>
                    <a:pt x="1251" y="704"/>
                    <a:pt x="1251" y="707"/>
                  </a:cubicBezTo>
                  <a:cubicBezTo>
                    <a:pt x="1258" y="709"/>
                    <a:pt x="1257" y="698"/>
                    <a:pt x="1266" y="700"/>
                  </a:cubicBezTo>
                  <a:cubicBezTo>
                    <a:pt x="1264" y="693"/>
                    <a:pt x="1259" y="700"/>
                    <a:pt x="1253" y="697"/>
                  </a:cubicBezTo>
                  <a:close/>
                  <a:moveTo>
                    <a:pt x="1692" y="805"/>
                  </a:moveTo>
                  <a:cubicBezTo>
                    <a:pt x="1700" y="797"/>
                    <a:pt x="1701" y="784"/>
                    <a:pt x="1703" y="769"/>
                  </a:cubicBezTo>
                  <a:cubicBezTo>
                    <a:pt x="1705" y="747"/>
                    <a:pt x="1704" y="720"/>
                    <a:pt x="1701" y="701"/>
                  </a:cubicBezTo>
                  <a:cubicBezTo>
                    <a:pt x="1701" y="715"/>
                    <a:pt x="1702" y="730"/>
                    <a:pt x="1700" y="742"/>
                  </a:cubicBezTo>
                  <a:cubicBezTo>
                    <a:pt x="1700" y="740"/>
                    <a:pt x="1700" y="739"/>
                    <a:pt x="1699" y="739"/>
                  </a:cubicBezTo>
                  <a:cubicBezTo>
                    <a:pt x="1700" y="744"/>
                    <a:pt x="1695" y="747"/>
                    <a:pt x="1694" y="752"/>
                  </a:cubicBezTo>
                  <a:cubicBezTo>
                    <a:pt x="1692" y="762"/>
                    <a:pt x="1695" y="773"/>
                    <a:pt x="1693" y="784"/>
                  </a:cubicBezTo>
                  <a:cubicBezTo>
                    <a:pt x="1691" y="792"/>
                    <a:pt x="1685" y="799"/>
                    <a:pt x="1692" y="805"/>
                  </a:cubicBezTo>
                  <a:close/>
                  <a:moveTo>
                    <a:pt x="1234" y="706"/>
                  </a:moveTo>
                  <a:cubicBezTo>
                    <a:pt x="1230" y="704"/>
                    <a:pt x="1222" y="705"/>
                    <a:pt x="1221" y="710"/>
                  </a:cubicBezTo>
                  <a:cubicBezTo>
                    <a:pt x="1223" y="714"/>
                    <a:pt x="1229" y="712"/>
                    <a:pt x="1233" y="711"/>
                  </a:cubicBezTo>
                  <a:cubicBezTo>
                    <a:pt x="1233" y="709"/>
                    <a:pt x="1235" y="709"/>
                    <a:pt x="1234" y="706"/>
                  </a:cubicBezTo>
                  <a:close/>
                  <a:moveTo>
                    <a:pt x="1204" y="718"/>
                  </a:moveTo>
                  <a:cubicBezTo>
                    <a:pt x="1206" y="723"/>
                    <a:pt x="1213" y="718"/>
                    <a:pt x="1213" y="714"/>
                  </a:cubicBezTo>
                  <a:cubicBezTo>
                    <a:pt x="1209" y="714"/>
                    <a:pt x="1205" y="714"/>
                    <a:pt x="1204" y="718"/>
                  </a:cubicBezTo>
                  <a:close/>
                  <a:moveTo>
                    <a:pt x="1531" y="737"/>
                  </a:moveTo>
                  <a:cubicBezTo>
                    <a:pt x="1532" y="736"/>
                    <a:pt x="1531" y="733"/>
                    <a:pt x="1533" y="733"/>
                  </a:cubicBezTo>
                  <a:cubicBezTo>
                    <a:pt x="1535" y="736"/>
                    <a:pt x="1540" y="738"/>
                    <a:pt x="1541" y="742"/>
                  </a:cubicBezTo>
                  <a:cubicBezTo>
                    <a:pt x="1542" y="739"/>
                    <a:pt x="1543" y="742"/>
                    <a:pt x="1545" y="742"/>
                  </a:cubicBezTo>
                  <a:cubicBezTo>
                    <a:pt x="1549" y="732"/>
                    <a:pt x="1537" y="730"/>
                    <a:pt x="1535" y="723"/>
                  </a:cubicBezTo>
                  <a:cubicBezTo>
                    <a:pt x="1536" y="722"/>
                    <a:pt x="1537" y="721"/>
                    <a:pt x="1537" y="718"/>
                  </a:cubicBezTo>
                  <a:cubicBezTo>
                    <a:pt x="1533" y="717"/>
                    <a:pt x="1532" y="715"/>
                    <a:pt x="1529" y="715"/>
                  </a:cubicBezTo>
                  <a:cubicBezTo>
                    <a:pt x="1528" y="720"/>
                    <a:pt x="1533" y="721"/>
                    <a:pt x="1533" y="725"/>
                  </a:cubicBezTo>
                  <a:cubicBezTo>
                    <a:pt x="1530" y="725"/>
                    <a:pt x="1527" y="726"/>
                    <a:pt x="1525" y="726"/>
                  </a:cubicBezTo>
                  <a:cubicBezTo>
                    <a:pt x="1526" y="731"/>
                    <a:pt x="1521" y="730"/>
                    <a:pt x="1522" y="736"/>
                  </a:cubicBezTo>
                  <a:cubicBezTo>
                    <a:pt x="1526" y="735"/>
                    <a:pt x="1528" y="735"/>
                    <a:pt x="1531" y="737"/>
                  </a:cubicBezTo>
                  <a:close/>
                  <a:moveTo>
                    <a:pt x="1564" y="733"/>
                  </a:moveTo>
                  <a:cubicBezTo>
                    <a:pt x="1568" y="735"/>
                    <a:pt x="1571" y="742"/>
                    <a:pt x="1577" y="739"/>
                  </a:cubicBezTo>
                  <a:cubicBezTo>
                    <a:pt x="1576" y="734"/>
                    <a:pt x="1567" y="732"/>
                    <a:pt x="1564" y="733"/>
                  </a:cubicBezTo>
                  <a:close/>
                  <a:moveTo>
                    <a:pt x="1586" y="743"/>
                  </a:moveTo>
                  <a:cubicBezTo>
                    <a:pt x="1588" y="741"/>
                    <a:pt x="1585" y="738"/>
                    <a:pt x="1583" y="738"/>
                  </a:cubicBezTo>
                  <a:cubicBezTo>
                    <a:pt x="1583" y="741"/>
                    <a:pt x="1582" y="744"/>
                    <a:pt x="1586" y="743"/>
                  </a:cubicBezTo>
                  <a:close/>
                  <a:moveTo>
                    <a:pt x="1490" y="759"/>
                  </a:moveTo>
                  <a:cubicBezTo>
                    <a:pt x="1492" y="752"/>
                    <a:pt x="1491" y="747"/>
                    <a:pt x="1489" y="741"/>
                  </a:cubicBezTo>
                  <a:cubicBezTo>
                    <a:pt x="1486" y="741"/>
                    <a:pt x="1486" y="741"/>
                    <a:pt x="1486" y="741"/>
                  </a:cubicBezTo>
                  <a:cubicBezTo>
                    <a:pt x="1490" y="746"/>
                    <a:pt x="1484" y="755"/>
                    <a:pt x="1490" y="759"/>
                  </a:cubicBezTo>
                  <a:close/>
                  <a:moveTo>
                    <a:pt x="1559" y="743"/>
                  </a:moveTo>
                  <a:cubicBezTo>
                    <a:pt x="1551" y="740"/>
                    <a:pt x="1551" y="749"/>
                    <a:pt x="1554" y="752"/>
                  </a:cubicBezTo>
                  <a:cubicBezTo>
                    <a:pt x="1556" y="752"/>
                    <a:pt x="1557" y="752"/>
                    <a:pt x="1559" y="752"/>
                  </a:cubicBezTo>
                  <a:cubicBezTo>
                    <a:pt x="1561" y="749"/>
                    <a:pt x="1560" y="747"/>
                    <a:pt x="1559" y="743"/>
                  </a:cubicBezTo>
                  <a:close/>
                  <a:moveTo>
                    <a:pt x="1676" y="743"/>
                  </a:moveTo>
                  <a:cubicBezTo>
                    <a:pt x="1676" y="746"/>
                    <a:pt x="1675" y="749"/>
                    <a:pt x="1678" y="749"/>
                  </a:cubicBezTo>
                  <a:cubicBezTo>
                    <a:pt x="1677" y="747"/>
                    <a:pt x="1679" y="743"/>
                    <a:pt x="1676" y="743"/>
                  </a:cubicBezTo>
                  <a:close/>
                  <a:moveTo>
                    <a:pt x="1012" y="752"/>
                  </a:moveTo>
                  <a:cubicBezTo>
                    <a:pt x="1012" y="761"/>
                    <a:pt x="1021" y="761"/>
                    <a:pt x="1029" y="763"/>
                  </a:cubicBezTo>
                  <a:cubicBezTo>
                    <a:pt x="1027" y="755"/>
                    <a:pt x="1019" y="754"/>
                    <a:pt x="1012" y="752"/>
                  </a:cubicBezTo>
                  <a:close/>
                  <a:moveTo>
                    <a:pt x="1031" y="767"/>
                  </a:moveTo>
                  <a:cubicBezTo>
                    <a:pt x="1025" y="778"/>
                    <a:pt x="1040" y="782"/>
                    <a:pt x="1046" y="776"/>
                  </a:cubicBezTo>
                  <a:cubicBezTo>
                    <a:pt x="1045" y="769"/>
                    <a:pt x="1039" y="767"/>
                    <a:pt x="1031" y="767"/>
                  </a:cubicBezTo>
                  <a:close/>
                  <a:moveTo>
                    <a:pt x="1581" y="1055"/>
                  </a:moveTo>
                  <a:cubicBezTo>
                    <a:pt x="1581" y="1036"/>
                    <a:pt x="1576" y="1014"/>
                    <a:pt x="1569" y="999"/>
                  </a:cubicBezTo>
                  <a:cubicBezTo>
                    <a:pt x="1556" y="993"/>
                    <a:pt x="1559" y="974"/>
                    <a:pt x="1555" y="960"/>
                  </a:cubicBezTo>
                  <a:cubicBezTo>
                    <a:pt x="1564" y="957"/>
                    <a:pt x="1561" y="938"/>
                    <a:pt x="1557" y="932"/>
                  </a:cubicBezTo>
                  <a:cubicBezTo>
                    <a:pt x="1555" y="935"/>
                    <a:pt x="1552" y="938"/>
                    <a:pt x="1550" y="941"/>
                  </a:cubicBezTo>
                  <a:cubicBezTo>
                    <a:pt x="1548" y="936"/>
                    <a:pt x="1554" y="933"/>
                    <a:pt x="1555" y="928"/>
                  </a:cubicBezTo>
                  <a:cubicBezTo>
                    <a:pt x="1552" y="925"/>
                    <a:pt x="1547" y="924"/>
                    <a:pt x="1546" y="919"/>
                  </a:cubicBezTo>
                  <a:cubicBezTo>
                    <a:pt x="1551" y="919"/>
                    <a:pt x="1548" y="912"/>
                    <a:pt x="1550" y="910"/>
                  </a:cubicBezTo>
                  <a:cubicBezTo>
                    <a:pt x="1549" y="908"/>
                    <a:pt x="1546" y="909"/>
                    <a:pt x="1546" y="908"/>
                  </a:cubicBezTo>
                  <a:cubicBezTo>
                    <a:pt x="1548" y="903"/>
                    <a:pt x="1547" y="896"/>
                    <a:pt x="1542" y="895"/>
                  </a:cubicBezTo>
                  <a:cubicBezTo>
                    <a:pt x="1544" y="888"/>
                    <a:pt x="1540" y="879"/>
                    <a:pt x="1537" y="874"/>
                  </a:cubicBezTo>
                  <a:cubicBezTo>
                    <a:pt x="1532" y="875"/>
                    <a:pt x="1535" y="884"/>
                    <a:pt x="1527" y="882"/>
                  </a:cubicBezTo>
                  <a:cubicBezTo>
                    <a:pt x="1524" y="885"/>
                    <a:pt x="1525" y="892"/>
                    <a:pt x="1523" y="896"/>
                  </a:cubicBezTo>
                  <a:cubicBezTo>
                    <a:pt x="1524" y="891"/>
                    <a:pt x="1522" y="889"/>
                    <a:pt x="1522" y="885"/>
                  </a:cubicBezTo>
                  <a:cubicBezTo>
                    <a:pt x="1517" y="887"/>
                    <a:pt x="1514" y="882"/>
                    <a:pt x="1512" y="879"/>
                  </a:cubicBezTo>
                  <a:cubicBezTo>
                    <a:pt x="1514" y="878"/>
                    <a:pt x="1517" y="878"/>
                    <a:pt x="1518" y="877"/>
                  </a:cubicBezTo>
                  <a:cubicBezTo>
                    <a:pt x="1521" y="869"/>
                    <a:pt x="1518" y="865"/>
                    <a:pt x="1515" y="860"/>
                  </a:cubicBezTo>
                  <a:cubicBezTo>
                    <a:pt x="1523" y="842"/>
                    <a:pt x="1502" y="838"/>
                    <a:pt x="1497" y="827"/>
                  </a:cubicBezTo>
                  <a:cubicBezTo>
                    <a:pt x="1500" y="828"/>
                    <a:pt x="1502" y="830"/>
                    <a:pt x="1507" y="829"/>
                  </a:cubicBezTo>
                  <a:cubicBezTo>
                    <a:pt x="1507" y="826"/>
                    <a:pt x="1507" y="824"/>
                    <a:pt x="1506" y="821"/>
                  </a:cubicBezTo>
                  <a:cubicBezTo>
                    <a:pt x="1502" y="822"/>
                    <a:pt x="1501" y="820"/>
                    <a:pt x="1498" y="819"/>
                  </a:cubicBezTo>
                  <a:cubicBezTo>
                    <a:pt x="1496" y="819"/>
                    <a:pt x="1497" y="823"/>
                    <a:pt x="1494" y="822"/>
                  </a:cubicBezTo>
                  <a:cubicBezTo>
                    <a:pt x="1484" y="819"/>
                    <a:pt x="1477" y="823"/>
                    <a:pt x="1469" y="817"/>
                  </a:cubicBezTo>
                  <a:cubicBezTo>
                    <a:pt x="1465" y="814"/>
                    <a:pt x="1464" y="808"/>
                    <a:pt x="1458" y="814"/>
                  </a:cubicBezTo>
                  <a:cubicBezTo>
                    <a:pt x="1457" y="820"/>
                    <a:pt x="1461" y="821"/>
                    <a:pt x="1460" y="828"/>
                  </a:cubicBezTo>
                  <a:cubicBezTo>
                    <a:pt x="1461" y="830"/>
                    <a:pt x="1466" y="829"/>
                    <a:pt x="1466" y="833"/>
                  </a:cubicBezTo>
                  <a:cubicBezTo>
                    <a:pt x="1462" y="840"/>
                    <a:pt x="1468" y="844"/>
                    <a:pt x="1466" y="854"/>
                  </a:cubicBezTo>
                  <a:cubicBezTo>
                    <a:pt x="1456" y="857"/>
                    <a:pt x="1451" y="864"/>
                    <a:pt x="1436" y="862"/>
                  </a:cubicBezTo>
                  <a:cubicBezTo>
                    <a:pt x="1433" y="864"/>
                    <a:pt x="1431" y="868"/>
                    <a:pt x="1426" y="869"/>
                  </a:cubicBezTo>
                  <a:cubicBezTo>
                    <a:pt x="1418" y="865"/>
                    <a:pt x="1419" y="861"/>
                    <a:pt x="1418" y="851"/>
                  </a:cubicBezTo>
                  <a:cubicBezTo>
                    <a:pt x="1415" y="830"/>
                    <a:pt x="1420" y="808"/>
                    <a:pt x="1416" y="790"/>
                  </a:cubicBezTo>
                  <a:cubicBezTo>
                    <a:pt x="1416" y="787"/>
                    <a:pt x="1418" y="786"/>
                    <a:pt x="1419" y="783"/>
                  </a:cubicBezTo>
                  <a:cubicBezTo>
                    <a:pt x="1416" y="778"/>
                    <a:pt x="1412" y="769"/>
                    <a:pt x="1405" y="776"/>
                  </a:cubicBezTo>
                  <a:cubicBezTo>
                    <a:pt x="1404" y="786"/>
                    <a:pt x="1396" y="797"/>
                    <a:pt x="1394" y="809"/>
                  </a:cubicBezTo>
                  <a:cubicBezTo>
                    <a:pt x="1391" y="804"/>
                    <a:pt x="1388" y="808"/>
                    <a:pt x="1382" y="808"/>
                  </a:cubicBezTo>
                  <a:cubicBezTo>
                    <a:pt x="1377" y="812"/>
                    <a:pt x="1380" y="819"/>
                    <a:pt x="1378" y="826"/>
                  </a:cubicBezTo>
                  <a:cubicBezTo>
                    <a:pt x="1377" y="832"/>
                    <a:pt x="1370" y="835"/>
                    <a:pt x="1369" y="840"/>
                  </a:cubicBezTo>
                  <a:cubicBezTo>
                    <a:pt x="1366" y="851"/>
                    <a:pt x="1369" y="858"/>
                    <a:pt x="1360" y="862"/>
                  </a:cubicBezTo>
                  <a:cubicBezTo>
                    <a:pt x="1353" y="864"/>
                    <a:pt x="1349" y="860"/>
                    <a:pt x="1342" y="866"/>
                  </a:cubicBezTo>
                  <a:cubicBezTo>
                    <a:pt x="1342" y="871"/>
                    <a:pt x="1340" y="871"/>
                    <a:pt x="1342" y="874"/>
                  </a:cubicBezTo>
                  <a:cubicBezTo>
                    <a:pt x="1340" y="876"/>
                    <a:pt x="1337" y="876"/>
                    <a:pt x="1335" y="877"/>
                  </a:cubicBezTo>
                  <a:cubicBezTo>
                    <a:pt x="1334" y="880"/>
                    <a:pt x="1334" y="884"/>
                    <a:pt x="1334" y="887"/>
                  </a:cubicBezTo>
                  <a:cubicBezTo>
                    <a:pt x="1331" y="881"/>
                    <a:pt x="1326" y="888"/>
                    <a:pt x="1322" y="888"/>
                  </a:cubicBezTo>
                  <a:cubicBezTo>
                    <a:pt x="1321" y="893"/>
                    <a:pt x="1324" y="894"/>
                    <a:pt x="1325" y="896"/>
                  </a:cubicBezTo>
                  <a:cubicBezTo>
                    <a:pt x="1319" y="898"/>
                    <a:pt x="1319" y="906"/>
                    <a:pt x="1311" y="907"/>
                  </a:cubicBezTo>
                  <a:cubicBezTo>
                    <a:pt x="1310" y="909"/>
                    <a:pt x="1309" y="912"/>
                    <a:pt x="1308" y="915"/>
                  </a:cubicBezTo>
                  <a:cubicBezTo>
                    <a:pt x="1305" y="915"/>
                    <a:pt x="1304" y="917"/>
                    <a:pt x="1302" y="917"/>
                  </a:cubicBezTo>
                  <a:cubicBezTo>
                    <a:pt x="1297" y="923"/>
                    <a:pt x="1300" y="933"/>
                    <a:pt x="1299" y="942"/>
                  </a:cubicBezTo>
                  <a:cubicBezTo>
                    <a:pt x="1298" y="946"/>
                    <a:pt x="1294" y="949"/>
                    <a:pt x="1294" y="953"/>
                  </a:cubicBezTo>
                  <a:cubicBezTo>
                    <a:pt x="1293" y="960"/>
                    <a:pt x="1297" y="971"/>
                    <a:pt x="1298" y="983"/>
                  </a:cubicBezTo>
                  <a:cubicBezTo>
                    <a:pt x="1298" y="992"/>
                    <a:pt x="1297" y="1002"/>
                    <a:pt x="1300" y="1008"/>
                  </a:cubicBezTo>
                  <a:cubicBezTo>
                    <a:pt x="1301" y="1011"/>
                    <a:pt x="1304" y="1012"/>
                    <a:pt x="1305" y="1014"/>
                  </a:cubicBezTo>
                  <a:cubicBezTo>
                    <a:pt x="1302" y="1024"/>
                    <a:pt x="1309" y="1029"/>
                    <a:pt x="1309" y="1038"/>
                  </a:cubicBezTo>
                  <a:cubicBezTo>
                    <a:pt x="1309" y="1039"/>
                    <a:pt x="1307" y="1042"/>
                    <a:pt x="1307" y="1043"/>
                  </a:cubicBezTo>
                  <a:cubicBezTo>
                    <a:pt x="1306" y="1051"/>
                    <a:pt x="1310" y="1059"/>
                    <a:pt x="1310" y="1066"/>
                  </a:cubicBezTo>
                  <a:cubicBezTo>
                    <a:pt x="1310" y="1071"/>
                    <a:pt x="1306" y="1075"/>
                    <a:pt x="1307" y="1080"/>
                  </a:cubicBezTo>
                  <a:cubicBezTo>
                    <a:pt x="1308" y="1085"/>
                    <a:pt x="1315" y="1089"/>
                    <a:pt x="1320" y="1089"/>
                  </a:cubicBezTo>
                  <a:cubicBezTo>
                    <a:pt x="1319" y="1099"/>
                    <a:pt x="1324" y="1104"/>
                    <a:pt x="1325" y="1112"/>
                  </a:cubicBezTo>
                  <a:cubicBezTo>
                    <a:pt x="1333" y="1111"/>
                    <a:pt x="1334" y="1105"/>
                    <a:pt x="1340" y="1103"/>
                  </a:cubicBezTo>
                  <a:cubicBezTo>
                    <a:pt x="1339" y="1107"/>
                    <a:pt x="1340" y="1114"/>
                    <a:pt x="1344" y="1119"/>
                  </a:cubicBezTo>
                  <a:cubicBezTo>
                    <a:pt x="1350" y="1118"/>
                    <a:pt x="1354" y="1117"/>
                    <a:pt x="1357" y="1122"/>
                  </a:cubicBezTo>
                  <a:cubicBezTo>
                    <a:pt x="1362" y="1119"/>
                    <a:pt x="1370" y="1120"/>
                    <a:pt x="1374" y="1116"/>
                  </a:cubicBezTo>
                  <a:cubicBezTo>
                    <a:pt x="1376" y="1113"/>
                    <a:pt x="1374" y="1110"/>
                    <a:pt x="1374" y="1105"/>
                  </a:cubicBezTo>
                  <a:cubicBezTo>
                    <a:pt x="1377" y="1102"/>
                    <a:pt x="1382" y="1100"/>
                    <a:pt x="1383" y="1095"/>
                  </a:cubicBezTo>
                  <a:cubicBezTo>
                    <a:pt x="1385" y="1095"/>
                    <a:pt x="1387" y="1096"/>
                    <a:pt x="1390" y="1096"/>
                  </a:cubicBezTo>
                  <a:cubicBezTo>
                    <a:pt x="1392" y="1092"/>
                    <a:pt x="1388" y="1082"/>
                    <a:pt x="1396" y="1083"/>
                  </a:cubicBezTo>
                  <a:cubicBezTo>
                    <a:pt x="1393" y="1089"/>
                    <a:pt x="1393" y="1098"/>
                    <a:pt x="1400" y="1098"/>
                  </a:cubicBezTo>
                  <a:cubicBezTo>
                    <a:pt x="1398" y="1083"/>
                    <a:pt x="1403" y="1071"/>
                    <a:pt x="1400" y="1061"/>
                  </a:cubicBezTo>
                  <a:cubicBezTo>
                    <a:pt x="1409" y="1068"/>
                    <a:pt x="1402" y="1082"/>
                    <a:pt x="1408" y="1092"/>
                  </a:cubicBezTo>
                  <a:cubicBezTo>
                    <a:pt x="1407" y="1095"/>
                    <a:pt x="1403" y="1097"/>
                    <a:pt x="1405" y="1101"/>
                  </a:cubicBezTo>
                  <a:cubicBezTo>
                    <a:pt x="1410" y="1101"/>
                    <a:pt x="1411" y="1101"/>
                    <a:pt x="1414" y="1099"/>
                  </a:cubicBezTo>
                  <a:cubicBezTo>
                    <a:pt x="1409" y="1091"/>
                    <a:pt x="1420" y="1086"/>
                    <a:pt x="1425" y="1085"/>
                  </a:cubicBezTo>
                  <a:cubicBezTo>
                    <a:pt x="1426" y="1082"/>
                    <a:pt x="1425" y="1079"/>
                    <a:pt x="1427" y="1076"/>
                  </a:cubicBezTo>
                  <a:cubicBezTo>
                    <a:pt x="1435" y="1075"/>
                    <a:pt x="1440" y="1076"/>
                    <a:pt x="1447" y="1075"/>
                  </a:cubicBezTo>
                  <a:cubicBezTo>
                    <a:pt x="1456" y="1082"/>
                    <a:pt x="1462" y="1092"/>
                    <a:pt x="1465" y="1105"/>
                  </a:cubicBezTo>
                  <a:cubicBezTo>
                    <a:pt x="1473" y="1104"/>
                    <a:pt x="1471" y="1113"/>
                    <a:pt x="1473" y="1118"/>
                  </a:cubicBezTo>
                  <a:cubicBezTo>
                    <a:pt x="1475" y="1122"/>
                    <a:pt x="1479" y="1122"/>
                    <a:pt x="1479" y="1126"/>
                  </a:cubicBezTo>
                  <a:cubicBezTo>
                    <a:pt x="1480" y="1132"/>
                    <a:pt x="1473" y="1139"/>
                    <a:pt x="1475" y="1146"/>
                  </a:cubicBezTo>
                  <a:cubicBezTo>
                    <a:pt x="1481" y="1150"/>
                    <a:pt x="1484" y="1156"/>
                    <a:pt x="1486" y="1164"/>
                  </a:cubicBezTo>
                  <a:cubicBezTo>
                    <a:pt x="1486" y="1166"/>
                    <a:pt x="1491" y="1164"/>
                    <a:pt x="1491" y="1167"/>
                  </a:cubicBezTo>
                  <a:cubicBezTo>
                    <a:pt x="1490" y="1178"/>
                    <a:pt x="1489" y="1185"/>
                    <a:pt x="1492" y="1195"/>
                  </a:cubicBezTo>
                  <a:cubicBezTo>
                    <a:pt x="1495" y="1195"/>
                    <a:pt x="1499" y="1197"/>
                    <a:pt x="1506" y="1198"/>
                  </a:cubicBezTo>
                  <a:cubicBezTo>
                    <a:pt x="1510" y="1193"/>
                    <a:pt x="1509" y="1192"/>
                    <a:pt x="1508" y="1185"/>
                  </a:cubicBezTo>
                  <a:cubicBezTo>
                    <a:pt x="1514" y="1178"/>
                    <a:pt x="1514" y="1168"/>
                    <a:pt x="1520" y="1161"/>
                  </a:cubicBezTo>
                  <a:cubicBezTo>
                    <a:pt x="1523" y="1159"/>
                    <a:pt x="1527" y="1158"/>
                    <a:pt x="1530" y="1155"/>
                  </a:cubicBezTo>
                  <a:cubicBezTo>
                    <a:pt x="1531" y="1154"/>
                    <a:pt x="1530" y="1152"/>
                    <a:pt x="1531" y="1150"/>
                  </a:cubicBezTo>
                  <a:cubicBezTo>
                    <a:pt x="1532" y="1148"/>
                    <a:pt x="1536" y="1145"/>
                    <a:pt x="1539" y="1142"/>
                  </a:cubicBezTo>
                  <a:cubicBezTo>
                    <a:pt x="1544" y="1134"/>
                    <a:pt x="1542" y="1131"/>
                    <a:pt x="1550" y="1129"/>
                  </a:cubicBezTo>
                  <a:cubicBezTo>
                    <a:pt x="1552" y="1117"/>
                    <a:pt x="1566" y="1116"/>
                    <a:pt x="1565" y="1102"/>
                  </a:cubicBezTo>
                  <a:cubicBezTo>
                    <a:pt x="1563" y="1101"/>
                    <a:pt x="1561" y="1105"/>
                    <a:pt x="1561" y="1103"/>
                  </a:cubicBezTo>
                  <a:cubicBezTo>
                    <a:pt x="1566" y="1095"/>
                    <a:pt x="1575" y="1091"/>
                    <a:pt x="1574" y="1078"/>
                  </a:cubicBezTo>
                  <a:cubicBezTo>
                    <a:pt x="1581" y="1073"/>
                    <a:pt x="1583" y="1059"/>
                    <a:pt x="1583" y="1051"/>
                  </a:cubicBezTo>
                  <a:cubicBezTo>
                    <a:pt x="1581" y="1051"/>
                    <a:pt x="1583" y="1054"/>
                    <a:pt x="1581" y="1055"/>
                  </a:cubicBezTo>
                  <a:close/>
                  <a:moveTo>
                    <a:pt x="1508" y="774"/>
                  </a:moveTo>
                  <a:cubicBezTo>
                    <a:pt x="1505" y="780"/>
                    <a:pt x="1512" y="784"/>
                    <a:pt x="1516" y="787"/>
                  </a:cubicBezTo>
                  <a:cubicBezTo>
                    <a:pt x="1516" y="780"/>
                    <a:pt x="1513" y="776"/>
                    <a:pt x="1508" y="774"/>
                  </a:cubicBezTo>
                  <a:close/>
                  <a:moveTo>
                    <a:pt x="1706" y="787"/>
                  </a:moveTo>
                  <a:cubicBezTo>
                    <a:pt x="1705" y="795"/>
                    <a:pt x="1703" y="802"/>
                    <a:pt x="1700" y="808"/>
                  </a:cubicBezTo>
                  <a:cubicBezTo>
                    <a:pt x="1697" y="806"/>
                    <a:pt x="1698" y="806"/>
                    <a:pt x="1696" y="803"/>
                  </a:cubicBezTo>
                  <a:cubicBezTo>
                    <a:pt x="1697" y="809"/>
                    <a:pt x="1694" y="820"/>
                    <a:pt x="1690" y="816"/>
                  </a:cubicBezTo>
                  <a:cubicBezTo>
                    <a:pt x="1691" y="824"/>
                    <a:pt x="1689" y="828"/>
                    <a:pt x="1689" y="835"/>
                  </a:cubicBezTo>
                  <a:cubicBezTo>
                    <a:pt x="1687" y="834"/>
                    <a:pt x="1687" y="832"/>
                    <a:pt x="1685" y="832"/>
                  </a:cubicBezTo>
                  <a:cubicBezTo>
                    <a:pt x="1684" y="835"/>
                    <a:pt x="1685" y="839"/>
                    <a:pt x="1683" y="840"/>
                  </a:cubicBezTo>
                  <a:cubicBezTo>
                    <a:pt x="1681" y="837"/>
                    <a:pt x="1683" y="829"/>
                    <a:pt x="1680" y="827"/>
                  </a:cubicBezTo>
                  <a:cubicBezTo>
                    <a:pt x="1677" y="832"/>
                    <a:pt x="1673" y="839"/>
                    <a:pt x="1675" y="845"/>
                  </a:cubicBezTo>
                  <a:cubicBezTo>
                    <a:pt x="1677" y="846"/>
                    <a:pt x="1678" y="842"/>
                    <a:pt x="1679" y="845"/>
                  </a:cubicBezTo>
                  <a:cubicBezTo>
                    <a:pt x="1674" y="855"/>
                    <a:pt x="1676" y="872"/>
                    <a:pt x="1671" y="885"/>
                  </a:cubicBezTo>
                  <a:cubicBezTo>
                    <a:pt x="1670" y="880"/>
                    <a:pt x="1664" y="879"/>
                    <a:pt x="1661" y="875"/>
                  </a:cubicBezTo>
                  <a:cubicBezTo>
                    <a:pt x="1660" y="877"/>
                    <a:pt x="1659" y="879"/>
                    <a:pt x="1657" y="880"/>
                  </a:cubicBezTo>
                  <a:cubicBezTo>
                    <a:pt x="1655" y="876"/>
                    <a:pt x="1652" y="874"/>
                    <a:pt x="1649" y="872"/>
                  </a:cubicBezTo>
                  <a:cubicBezTo>
                    <a:pt x="1649" y="869"/>
                    <a:pt x="1650" y="865"/>
                    <a:pt x="1648" y="863"/>
                  </a:cubicBezTo>
                  <a:cubicBezTo>
                    <a:pt x="1643" y="867"/>
                    <a:pt x="1642" y="863"/>
                    <a:pt x="1637" y="862"/>
                  </a:cubicBezTo>
                  <a:cubicBezTo>
                    <a:pt x="1635" y="865"/>
                    <a:pt x="1638" y="874"/>
                    <a:pt x="1633" y="874"/>
                  </a:cubicBezTo>
                  <a:cubicBezTo>
                    <a:pt x="1633" y="870"/>
                    <a:pt x="1633" y="871"/>
                    <a:pt x="1633" y="866"/>
                  </a:cubicBezTo>
                  <a:cubicBezTo>
                    <a:pt x="1629" y="865"/>
                    <a:pt x="1628" y="864"/>
                    <a:pt x="1625" y="867"/>
                  </a:cubicBezTo>
                  <a:cubicBezTo>
                    <a:pt x="1625" y="864"/>
                    <a:pt x="1623" y="863"/>
                    <a:pt x="1621" y="862"/>
                  </a:cubicBezTo>
                  <a:cubicBezTo>
                    <a:pt x="1620" y="864"/>
                    <a:pt x="1619" y="871"/>
                    <a:pt x="1621" y="873"/>
                  </a:cubicBezTo>
                  <a:cubicBezTo>
                    <a:pt x="1624" y="874"/>
                    <a:pt x="1623" y="871"/>
                    <a:pt x="1625" y="870"/>
                  </a:cubicBezTo>
                  <a:cubicBezTo>
                    <a:pt x="1627" y="874"/>
                    <a:pt x="1623" y="876"/>
                    <a:pt x="1623" y="880"/>
                  </a:cubicBezTo>
                  <a:cubicBezTo>
                    <a:pt x="1623" y="882"/>
                    <a:pt x="1626" y="882"/>
                    <a:pt x="1626" y="885"/>
                  </a:cubicBezTo>
                  <a:cubicBezTo>
                    <a:pt x="1629" y="884"/>
                    <a:pt x="1630" y="882"/>
                    <a:pt x="1634" y="882"/>
                  </a:cubicBezTo>
                  <a:cubicBezTo>
                    <a:pt x="1637" y="885"/>
                    <a:pt x="1639" y="889"/>
                    <a:pt x="1644" y="890"/>
                  </a:cubicBezTo>
                  <a:cubicBezTo>
                    <a:pt x="1648" y="891"/>
                    <a:pt x="1647" y="887"/>
                    <a:pt x="1650" y="887"/>
                  </a:cubicBezTo>
                  <a:cubicBezTo>
                    <a:pt x="1653" y="893"/>
                    <a:pt x="1658" y="898"/>
                    <a:pt x="1664" y="897"/>
                  </a:cubicBezTo>
                  <a:cubicBezTo>
                    <a:pt x="1665" y="899"/>
                    <a:pt x="1665" y="903"/>
                    <a:pt x="1667" y="904"/>
                  </a:cubicBezTo>
                  <a:cubicBezTo>
                    <a:pt x="1667" y="901"/>
                    <a:pt x="1668" y="899"/>
                    <a:pt x="1669" y="898"/>
                  </a:cubicBezTo>
                  <a:cubicBezTo>
                    <a:pt x="1669" y="900"/>
                    <a:pt x="1670" y="901"/>
                    <a:pt x="1671" y="902"/>
                  </a:cubicBezTo>
                  <a:cubicBezTo>
                    <a:pt x="1672" y="899"/>
                    <a:pt x="1669" y="888"/>
                    <a:pt x="1673" y="886"/>
                  </a:cubicBezTo>
                  <a:cubicBezTo>
                    <a:pt x="1673" y="890"/>
                    <a:pt x="1676" y="891"/>
                    <a:pt x="1677" y="894"/>
                  </a:cubicBezTo>
                  <a:cubicBezTo>
                    <a:pt x="1678" y="889"/>
                    <a:pt x="1683" y="887"/>
                    <a:pt x="1686" y="884"/>
                  </a:cubicBezTo>
                  <a:cubicBezTo>
                    <a:pt x="1692" y="874"/>
                    <a:pt x="1693" y="862"/>
                    <a:pt x="1697" y="850"/>
                  </a:cubicBezTo>
                  <a:cubicBezTo>
                    <a:pt x="1703" y="831"/>
                    <a:pt x="1713" y="807"/>
                    <a:pt x="1706" y="787"/>
                  </a:cubicBezTo>
                  <a:close/>
                  <a:moveTo>
                    <a:pt x="1682" y="843"/>
                  </a:moveTo>
                  <a:cubicBezTo>
                    <a:pt x="1680" y="843"/>
                    <a:pt x="1678" y="840"/>
                    <a:pt x="1680" y="839"/>
                  </a:cubicBezTo>
                  <a:cubicBezTo>
                    <a:pt x="1682" y="839"/>
                    <a:pt x="1682" y="841"/>
                    <a:pt x="1682" y="843"/>
                  </a:cubicBezTo>
                  <a:close/>
                  <a:moveTo>
                    <a:pt x="1550" y="804"/>
                  </a:moveTo>
                  <a:cubicBezTo>
                    <a:pt x="1553" y="805"/>
                    <a:pt x="1554" y="808"/>
                    <a:pt x="1557" y="810"/>
                  </a:cubicBezTo>
                  <a:cubicBezTo>
                    <a:pt x="1557" y="807"/>
                    <a:pt x="1557" y="804"/>
                    <a:pt x="1556" y="803"/>
                  </a:cubicBezTo>
                  <a:cubicBezTo>
                    <a:pt x="1554" y="804"/>
                    <a:pt x="1550" y="802"/>
                    <a:pt x="1550" y="804"/>
                  </a:cubicBezTo>
                  <a:close/>
                  <a:moveTo>
                    <a:pt x="1565" y="849"/>
                  </a:moveTo>
                  <a:cubicBezTo>
                    <a:pt x="1570" y="830"/>
                    <a:pt x="1554" y="815"/>
                    <a:pt x="1543" y="805"/>
                  </a:cubicBezTo>
                  <a:cubicBezTo>
                    <a:pt x="1542" y="811"/>
                    <a:pt x="1547" y="818"/>
                    <a:pt x="1548" y="824"/>
                  </a:cubicBezTo>
                  <a:cubicBezTo>
                    <a:pt x="1560" y="827"/>
                    <a:pt x="1556" y="844"/>
                    <a:pt x="1565" y="849"/>
                  </a:cubicBezTo>
                  <a:close/>
                  <a:moveTo>
                    <a:pt x="1596" y="815"/>
                  </a:moveTo>
                  <a:cubicBezTo>
                    <a:pt x="1596" y="812"/>
                    <a:pt x="1597" y="807"/>
                    <a:pt x="1594" y="807"/>
                  </a:cubicBezTo>
                  <a:cubicBezTo>
                    <a:pt x="1595" y="809"/>
                    <a:pt x="1592" y="815"/>
                    <a:pt x="1596" y="815"/>
                  </a:cubicBezTo>
                  <a:close/>
                  <a:moveTo>
                    <a:pt x="1686" y="817"/>
                  </a:moveTo>
                  <a:cubicBezTo>
                    <a:pt x="1687" y="815"/>
                    <a:pt x="1689" y="811"/>
                    <a:pt x="1685" y="811"/>
                  </a:cubicBezTo>
                  <a:cubicBezTo>
                    <a:pt x="1686" y="813"/>
                    <a:pt x="1684" y="817"/>
                    <a:pt x="1686" y="817"/>
                  </a:cubicBezTo>
                  <a:close/>
                  <a:moveTo>
                    <a:pt x="1584" y="835"/>
                  </a:moveTo>
                  <a:cubicBezTo>
                    <a:pt x="1582" y="832"/>
                    <a:pt x="1582" y="829"/>
                    <a:pt x="1577" y="830"/>
                  </a:cubicBezTo>
                  <a:cubicBezTo>
                    <a:pt x="1577" y="826"/>
                    <a:pt x="1575" y="823"/>
                    <a:pt x="1572" y="821"/>
                  </a:cubicBezTo>
                  <a:cubicBezTo>
                    <a:pt x="1571" y="837"/>
                    <a:pt x="1586" y="836"/>
                    <a:pt x="1589" y="848"/>
                  </a:cubicBezTo>
                  <a:cubicBezTo>
                    <a:pt x="1593" y="849"/>
                    <a:pt x="1592" y="849"/>
                    <a:pt x="1596" y="849"/>
                  </a:cubicBezTo>
                  <a:cubicBezTo>
                    <a:pt x="1593" y="844"/>
                    <a:pt x="1591" y="838"/>
                    <a:pt x="1588" y="833"/>
                  </a:cubicBezTo>
                  <a:cubicBezTo>
                    <a:pt x="1585" y="832"/>
                    <a:pt x="1586" y="834"/>
                    <a:pt x="1584" y="835"/>
                  </a:cubicBezTo>
                  <a:close/>
                  <a:moveTo>
                    <a:pt x="1190" y="823"/>
                  </a:moveTo>
                  <a:cubicBezTo>
                    <a:pt x="1178" y="826"/>
                    <a:pt x="1171" y="835"/>
                    <a:pt x="1162" y="841"/>
                  </a:cubicBezTo>
                  <a:cubicBezTo>
                    <a:pt x="1176" y="843"/>
                    <a:pt x="1186" y="834"/>
                    <a:pt x="1190" y="823"/>
                  </a:cubicBezTo>
                  <a:close/>
                  <a:moveTo>
                    <a:pt x="1513" y="836"/>
                  </a:moveTo>
                  <a:cubicBezTo>
                    <a:pt x="1515" y="833"/>
                    <a:pt x="1512" y="828"/>
                    <a:pt x="1510" y="827"/>
                  </a:cubicBezTo>
                  <a:cubicBezTo>
                    <a:pt x="1508" y="829"/>
                    <a:pt x="1509" y="835"/>
                    <a:pt x="1513" y="836"/>
                  </a:cubicBezTo>
                  <a:close/>
                  <a:moveTo>
                    <a:pt x="1669" y="831"/>
                  </a:moveTo>
                  <a:cubicBezTo>
                    <a:pt x="1667" y="834"/>
                    <a:pt x="1665" y="841"/>
                    <a:pt x="1671" y="841"/>
                  </a:cubicBezTo>
                  <a:cubicBezTo>
                    <a:pt x="1672" y="839"/>
                    <a:pt x="1674" y="830"/>
                    <a:pt x="1669" y="831"/>
                  </a:cubicBezTo>
                  <a:close/>
                  <a:moveTo>
                    <a:pt x="1704" y="836"/>
                  </a:moveTo>
                  <a:cubicBezTo>
                    <a:pt x="1705" y="840"/>
                    <a:pt x="1701" y="844"/>
                    <a:pt x="1704" y="847"/>
                  </a:cubicBezTo>
                  <a:cubicBezTo>
                    <a:pt x="1703" y="843"/>
                    <a:pt x="1708" y="837"/>
                    <a:pt x="1704" y="836"/>
                  </a:cubicBezTo>
                  <a:close/>
                  <a:moveTo>
                    <a:pt x="1607" y="846"/>
                  </a:moveTo>
                  <a:cubicBezTo>
                    <a:pt x="1604" y="845"/>
                    <a:pt x="1603" y="843"/>
                    <a:pt x="1600" y="842"/>
                  </a:cubicBezTo>
                  <a:cubicBezTo>
                    <a:pt x="1599" y="845"/>
                    <a:pt x="1598" y="851"/>
                    <a:pt x="1600" y="853"/>
                  </a:cubicBezTo>
                  <a:cubicBezTo>
                    <a:pt x="1604" y="853"/>
                    <a:pt x="1606" y="850"/>
                    <a:pt x="1607" y="846"/>
                  </a:cubicBezTo>
                  <a:close/>
                  <a:moveTo>
                    <a:pt x="1631" y="848"/>
                  </a:moveTo>
                  <a:cubicBezTo>
                    <a:pt x="1632" y="853"/>
                    <a:pt x="1632" y="858"/>
                    <a:pt x="1636" y="861"/>
                  </a:cubicBezTo>
                  <a:cubicBezTo>
                    <a:pt x="1638" y="856"/>
                    <a:pt x="1635" y="849"/>
                    <a:pt x="1631" y="848"/>
                  </a:cubicBezTo>
                  <a:close/>
                  <a:moveTo>
                    <a:pt x="1590" y="854"/>
                  </a:moveTo>
                  <a:cubicBezTo>
                    <a:pt x="1588" y="856"/>
                    <a:pt x="1585" y="858"/>
                    <a:pt x="1585" y="862"/>
                  </a:cubicBezTo>
                  <a:cubicBezTo>
                    <a:pt x="1586" y="863"/>
                    <a:pt x="1587" y="865"/>
                    <a:pt x="1589" y="865"/>
                  </a:cubicBezTo>
                  <a:cubicBezTo>
                    <a:pt x="1591" y="860"/>
                    <a:pt x="1592" y="864"/>
                    <a:pt x="1595" y="865"/>
                  </a:cubicBezTo>
                  <a:cubicBezTo>
                    <a:pt x="1597" y="865"/>
                    <a:pt x="1598" y="863"/>
                    <a:pt x="1598" y="861"/>
                  </a:cubicBezTo>
                  <a:cubicBezTo>
                    <a:pt x="1596" y="858"/>
                    <a:pt x="1593" y="856"/>
                    <a:pt x="1590" y="854"/>
                  </a:cubicBezTo>
                  <a:close/>
                  <a:moveTo>
                    <a:pt x="1604" y="854"/>
                  </a:moveTo>
                  <a:cubicBezTo>
                    <a:pt x="1600" y="860"/>
                    <a:pt x="1606" y="864"/>
                    <a:pt x="1609" y="867"/>
                  </a:cubicBezTo>
                  <a:cubicBezTo>
                    <a:pt x="1610" y="863"/>
                    <a:pt x="1612" y="867"/>
                    <a:pt x="1614" y="867"/>
                  </a:cubicBezTo>
                  <a:cubicBezTo>
                    <a:pt x="1614" y="863"/>
                    <a:pt x="1613" y="859"/>
                    <a:pt x="1612" y="856"/>
                  </a:cubicBezTo>
                  <a:cubicBezTo>
                    <a:pt x="1608" y="857"/>
                    <a:pt x="1608" y="855"/>
                    <a:pt x="1604" y="854"/>
                  </a:cubicBezTo>
                  <a:close/>
                  <a:moveTo>
                    <a:pt x="1616" y="858"/>
                  </a:moveTo>
                  <a:cubicBezTo>
                    <a:pt x="1615" y="860"/>
                    <a:pt x="1616" y="863"/>
                    <a:pt x="1619" y="863"/>
                  </a:cubicBezTo>
                  <a:cubicBezTo>
                    <a:pt x="1621" y="862"/>
                    <a:pt x="1620" y="857"/>
                    <a:pt x="1616" y="858"/>
                  </a:cubicBezTo>
                  <a:close/>
                  <a:moveTo>
                    <a:pt x="1693" y="877"/>
                  </a:moveTo>
                  <a:cubicBezTo>
                    <a:pt x="1694" y="880"/>
                    <a:pt x="1692" y="879"/>
                    <a:pt x="1692" y="882"/>
                  </a:cubicBezTo>
                  <a:cubicBezTo>
                    <a:pt x="1695" y="883"/>
                    <a:pt x="1697" y="876"/>
                    <a:pt x="1693" y="877"/>
                  </a:cubicBezTo>
                  <a:close/>
                  <a:moveTo>
                    <a:pt x="1121" y="1017"/>
                  </a:moveTo>
                  <a:cubicBezTo>
                    <a:pt x="1117" y="1003"/>
                    <a:pt x="1127" y="992"/>
                    <a:pt x="1132" y="979"/>
                  </a:cubicBezTo>
                  <a:cubicBezTo>
                    <a:pt x="1130" y="978"/>
                    <a:pt x="1130" y="977"/>
                    <a:pt x="1129" y="977"/>
                  </a:cubicBezTo>
                  <a:cubicBezTo>
                    <a:pt x="1125" y="984"/>
                    <a:pt x="1108" y="984"/>
                    <a:pt x="1116" y="998"/>
                  </a:cubicBezTo>
                  <a:cubicBezTo>
                    <a:pt x="1114" y="999"/>
                    <a:pt x="1113" y="1002"/>
                    <a:pt x="1111" y="1003"/>
                  </a:cubicBezTo>
                  <a:cubicBezTo>
                    <a:pt x="1111" y="999"/>
                    <a:pt x="1113" y="994"/>
                    <a:pt x="1108" y="995"/>
                  </a:cubicBezTo>
                  <a:cubicBezTo>
                    <a:pt x="1104" y="998"/>
                    <a:pt x="1111" y="1010"/>
                    <a:pt x="1105" y="1012"/>
                  </a:cubicBezTo>
                  <a:cubicBezTo>
                    <a:pt x="1099" y="1012"/>
                    <a:pt x="1095" y="1006"/>
                    <a:pt x="1089" y="1007"/>
                  </a:cubicBezTo>
                  <a:cubicBezTo>
                    <a:pt x="1089" y="1009"/>
                    <a:pt x="1089" y="1010"/>
                    <a:pt x="1088" y="1010"/>
                  </a:cubicBezTo>
                  <a:cubicBezTo>
                    <a:pt x="1089" y="1015"/>
                    <a:pt x="1096" y="1014"/>
                    <a:pt x="1094" y="1021"/>
                  </a:cubicBezTo>
                  <a:cubicBezTo>
                    <a:pt x="1101" y="1020"/>
                    <a:pt x="1097" y="1026"/>
                    <a:pt x="1099" y="1029"/>
                  </a:cubicBezTo>
                  <a:cubicBezTo>
                    <a:pt x="1103" y="1028"/>
                    <a:pt x="1107" y="1028"/>
                    <a:pt x="1108" y="1031"/>
                  </a:cubicBezTo>
                  <a:cubicBezTo>
                    <a:pt x="1109" y="1034"/>
                    <a:pt x="1107" y="1034"/>
                    <a:pt x="1108" y="1036"/>
                  </a:cubicBezTo>
                  <a:cubicBezTo>
                    <a:pt x="1109" y="1041"/>
                    <a:pt x="1115" y="1043"/>
                    <a:pt x="1119" y="1049"/>
                  </a:cubicBezTo>
                  <a:cubicBezTo>
                    <a:pt x="1122" y="1054"/>
                    <a:pt x="1123" y="1064"/>
                    <a:pt x="1132" y="1061"/>
                  </a:cubicBezTo>
                  <a:cubicBezTo>
                    <a:pt x="1134" y="1053"/>
                    <a:pt x="1126" y="1055"/>
                    <a:pt x="1126" y="1050"/>
                  </a:cubicBezTo>
                  <a:cubicBezTo>
                    <a:pt x="1126" y="1047"/>
                    <a:pt x="1126" y="1044"/>
                    <a:pt x="1129" y="1043"/>
                  </a:cubicBezTo>
                  <a:cubicBezTo>
                    <a:pt x="1135" y="1043"/>
                    <a:pt x="1135" y="1043"/>
                    <a:pt x="1135" y="1043"/>
                  </a:cubicBezTo>
                  <a:cubicBezTo>
                    <a:pt x="1137" y="1041"/>
                    <a:pt x="1138" y="1038"/>
                    <a:pt x="1138" y="1035"/>
                  </a:cubicBezTo>
                  <a:cubicBezTo>
                    <a:pt x="1132" y="1030"/>
                    <a:pt x="1127" y="1023"/>
                    <a:pt x="1121" y="1017"/>
                  </a:cubicBezTo>
                  <a:close/>
                  <a:moveTo>
                    <a:pt x="1194" y="1114"/>
                  </a:moveTo>
                  <a:cubicBezTo>
                    <a:pt x="1189" y="1106"/>
                    <a:pt x="1180" y="1101"/>
                    <a:pt x="1175" y="1094"/>
                  </a:cubicBezTo>
                  <a:cubicBezTo>
                    <a:pt x="1174" y="1092"/>
                    <a:pt x="1174" y="1090"/>
                    <a:pt x="1172" y="1087"/>
                  </a:cubicBezTo>
                  <a:cubicBezTo>
                    <a:pt x="1169" y="1083"/>
                    <a:pt x="1164" y="1082"/>
                    <a:pt x="1163" y="1079"/>
                  </a:cubicBezTo>
                  <a:cubicBezTo>
                    <a:pt x="1160" y="1069"/>
                    <a:pt x="1155" y="1062"/>
                    <a:pt x="1149" y="1055"/>
                  </a:cubicBezTo>
                  <a:cubicBezTo>
                    <a:pt x="1147" y="1057"/>
                    <a:pt x="1145" y="1058"/>
                    <a:pt x="1143" y="1060"/>
                  </a:cubicBezTo>
                  <a:cubicBezTo>
                    <a:pt x="1142" y="1059"/>
                    <a:pt x="1143" y="1057"/>
                    <a:pt x="1140" y="1057"/>
                  </a:cubicBezTo>
                  <a:cubicBezTo>
                    <a:pt x="1133" y="1073"/>
                    <a:pt x="1158" y="1081"/>
                    <a:pt x="1152" y="1096"/>
                  </a:cubicBezTo>
                  <a:cubicBezTo>
                    <a:pt x="1155" y="1097"/>
                    <a:pt x="1156" y="1097"/>
                    <a:pt x="1159" y="1097"/>
                  </a:cubicBezTo>
                  <a:cubicBezTo>
                    <a:pt x="1160" y="1103"/>
                    <a:pt x="1166" y="1106"/>
                    <a:pt x="1167" y="1111"/>
                  </a:cubicBezTo>
                  <a:cubicBezTo>
                    <a:pt x="1167" y="1112"/>
                    <a:pt x="1165" y="1113"/>
                    <a:pt x="1166" y="1114"/>
                  </a:cubicBezTo>
                  <a:cubicBezTo>
                    <a:pt x="1168" y="1117"/>
                    <a:pt x="1173" y="1119"/>
                    <a:pt x="1170" y="1125"/>
                  </a:cubicBezTo>
                  <a:cubicBezTo>
                    <a:pt x="1173" y="1127"/>
                    <a:pt x="1176" y="1130"/>
                    <a:pt x="1177" y="1135"/>
                  </a:cubicBezTo>
                  <a:cubicBezTo>
                    <a:pt x="1185" y="1138"/>
                    <a:pt x="1193" y="1135"/>
                    <a:pt x="1201" y="1139"/>
                  </a:cubicBezTo>
                  <a:cubicBezTo>
                    <a:pt x="1202" y="1136"/>
                    <a:pt x="1204" y="1135"/>
                    <a:pt x="1205" y="1133"/>
                  </a:cubicBezTo>
                  <a:cubicBezTo>
                    <a:pt x="1198" y="1129"/>
                    <a:pt x="1198" y="1121"/>
                    <a:pt x="1194" y="1114"/>
                  </a:cubicBezTo>
                  <a:close/>
                  <a:moveTo>
                    <a:pt x="1073" y="1080"/>
                  </a:moveTo>
                  <a:cubicBezTo>
                    <a:pt x="1077" y="1081"/>
                    <a:pt x="1078" y="1078"/>
                    <a:pt x="1079" y="1074"/>
                  </a:cubicBezTo>
                  <a:cubicBezTo>
                    <a:pt x="1077" y="1073"/>
                    <a:pt x="1076" y="1072"/>
                    <a:pt x="1074" y="1072"/>
                  </a:cubicBezTo>
                  <a:cubicBezTo>
                    <a:pt x="1073" y="1074"/>
                    <a:pt x="1071" y="1078"/>
                    <a:pt x="1073" y="1080"/>
                  </a:cubicBezTo>
                  <a:close/>
                  <a:moveTo>
                    <a:pt x="1399" y="1111"/>
                  </a:moveTo>
                  <a:cubicBezTo>
                    <a:pt x="1401" y="1111"/>
                    <a:pt x="1401" y="1110"/>
                    <a:pt x="1402" y="1110"/>
                  </a:cubicBezTo>
                  <a:cubicBezTo>
                    <a:pt x="1402" y="1109"/>
                    <a:pt x="1402" y="1107"/>
                    <a:pt x="1402" y="1105"/>
                  </a:cubicBezTo>
                  <a:cubicBezTo>
                    <a:pt x="1401" y="1103"/>
                    <a:pt x="1396" y="1104"/>
                    <a:pt x="1394" y="1103"/>
                  </a:cubicBezTo>
                  <a:cubicBezTo>
                    <a:pt x="1395" y="1106"/>
                    <a:pt x="1396" y="1110"/>
                    <a:pt x="1399" y="1111"/>
                  </a:cubicBezTo>
                  <a:close/>
                  <a:moveTo>
                    <a:pt x="1321" y="1124"/>
                  </a:moveTo>
                  <a:cubicBezTo>
                    <a:pt x="1324" y="1124"/>
                    <a:pt x="1324" y="1121"/>
                    <a:pt x="1324" y="1118"/>
                  </a:cubicBezTo>
                  <a:cubicBezTo>
                    <a:pt x="1321" y="1118"/>
                    <a:pt x="1319" y="1120"/>
                    <a:pt x="1319" y="1123"/>
                  </a:cubicBezTo>
                  <a:cubicBezTo>
                    <a:pt x="1319" y="1123"/>
                    <a:pt x="1321" y="1123"/>
                    <a:pt x="1321" y="1124"/>
                  </a:cubicBezTo>
                  <a:close/>
                  <a:moveTo>
                    <a:pt x="1318" y="1124"/>
                  </a:moveTo>
                  <a:cubicBezTo>
                    <a:pt x="1315" y="1123"/>
                    <a:pt x="1315" y="1125"/>
                    <a:pt x="1315" y="1127"/>
                  </a:cubicBezTo>
                  <a:cubicBezTo>
                    <a:pt x="1317" y="1128"/>
                    <a:pt x="1318" y="1126"/>
                    <a:pt x="1318" y="1124"/>
                  </a:cubicBezTo>
                  <a:close/>
                  <a:moveTo>
                    <a:pt x="1345" y="1125"/>
                  </a:moveTo>
                  <a:cubicBezTo>
                    <a:pt x="1345" y="1132"/>
                    <a:pt x="1345" y="1132"/>
                    <a:pt x="1345" y="1132"/>
                  </a:cubicBezTo>
                  <a:cubicBezTo>
                    <a:pt x="1349" y="1133"/>
                    <a:pt x="1349" y="1123"/>
                    <a:pt x="1345" y="1125"/>
                  </a:cubicBezTo>
                  <a:close/>
                  <a:moveTo>
                    <a:pt x="1341" y="1137"/>
                  </a:moveTo>
                  <a:cubicBezTo>
                    <a:pt x="1332" y="1139"/>
                    <a:pt x="1321" y="1137"/>
                    <a:pt x="1318" y="1129"/>
                  </a:cubicBezTo>
                  <a:cubicBezTo>
                    <a:pt x="1312" y="1142"/>
                    <a:pt x="1315" y="1151"/>
                    <a:pt x="1311" y="1163"/>
                  </a:cubicBezTo>
                  <a:cubicBezTo>
                    <a:pt x="1317" y="1161"/>
                    <a:pt x="1316" y="1168"/>
                    <a:pt x="1323" y="1170"/>
                  </a:cubicBezTo>
                  <a:cubicBezTo>
                    <a:pt x="1325" y="1164"/>
                    <a:pt x="1332" y="1162"/>
                    <a:pt x="1334" y="1155"/>
                  </a:cubicBezTo>
                  <a:cubicBezTo>
                    <a:pt x="1333" y="1154"/>
                    <a:pt x="1331" y="1155"/>
                    <a:pt x="1331" y="1152"/>
                  </a:cubicBezTo>
                  <a:cubicBezTo>
                    <a:pt x="1335" y="1148"/>
                    <a:pt x="1338" y="1143"/>
                    <a:pt x="1341" y="1137"/>
                  </a:cubicBezTo>
                  <a:close/>
                  <a:moveTo>
                    <a:pt x="1196" y="1143"/>
                  </a:moveTo>
                  <a:cubicBezTo>
                    <a:pt x="1192" y="1143"/>
                    <a:pt x="1192" y="1143"/>
                    <a:pt x="1192" y="1143"/>
                  </a:cubicBezTo>
                  <a:cubicBezTo>
                    <a:pt x="1191" y="1146"/>
                    <a:pt x="1191" y="1151"/>
                    <a:pt x="1195" y="1151"/>
                  </a:cubicBezTo>
                  <a:cubicBezTo>
                    <a:pt x="1194" y="1148"/>
                    <a:pt x="1197" y="1147"/>
                    <a:pt x="1196" y="1143"/>
                  </a:cubicBezTo>
                  <a:close/>
                  <a:moveTo>
                    <a:pt x="284" y="1289"/>
                  </a:moveTo>
                  <a:cubicBezTo>
                    <a:pt x="281" y="1281"/>
                    <a:pt x="276" y="1275"/>
                    <a:pt x="270" y="1271"/>
                  </a:cubicBezTo>
                  <a:cubicBezTo>
                    <a:pt x="272" y="1279"/>
                    <a:pt x="278" y="1284"/>
                    <a:pt x="284" y="1289"/>
                  </a:cubicBezTo>
                  <a:close/>
                  <a:moveTo>
                    <a:pt x="286" y="1293"/>
                  </a:moveTo>
                  <a:cubicBezTo>
                    <a:pt x="286" y="1295"/>
                    <a:pt x="287" y="1296"/>
                    <a:pt x="290" y="1296"/>
                  </a:cubicBezTo>
                  <a:cubicBezTo>
                    <a:pt x="290" y="1293"/>
                    <a:pt x="288" y="1293"/>
                    <a:pt x="286" y="1293"/>
                  </a:cubicBezTo>
                  <a:close/>
                  <a:moveTo>
                    <a:pt x="350" y="1358"/>
                  </a:moveTo>
                  <a:cubicBezTo>
                    <a:pt x="349" y="1355"/>
                    <a:pt x="347" y="1352"/>
                    <a:pt x="343" y="1351"/>
                  </a:cubicBezTo>
                  <a:cubicBezTo>
                    <a:pt x="344" y="1355"/>
                    <a:pt x="348" y="1356"/>
                    <a:pt x="350" y="1358"/>
                  </a:cubicBezTo>
                  <a:close/>
                  <a:moveTo>
                    <a:pt x="359" y="1369"/>
                  </a:moveTo>
                  <a:cubicBezTo>
                    <a:pt x="360" y="1371"/>
                    <a:pt x="361" y="1373"/>
                    <a:pt x="364" y="1374"/>
                  </a:cubicBezTo>
                  <a:cubicBezTo>
                    <a:pt x="363" y="1372"/>
                    <a:pt x="361" y="1367"/>
                    <a:pt x="359" y="1369"/>
                  </a:cubicBezTo>
                  <a:close/>
                  <a:moveTo>
                    <a:pt x="369" y="1383"/>
                  </a:moveTo>
                  <a:cubicBezTo>
                    <a:pt x="373" y="1382"/>
                    <a:pt x="369" y="1389"/>
                    <a:pt x="373" y="1388"/>
                  </a:cubicBezTo>
                  <a:cubicBezTo>
                    <a:pt x="374" y="1384"/>
                    <a:pt x="371" y="1380"/>
                    <a:pt x="369" y="1383"/>
                  </a:cubicBezTo>
                  <a:close/>
                  <a:moveTo>
                    <a:pt x="364" y="1432"/>
                  </a:moveTo>
                  <a:cubicBezTo>
                    <a:pt x="361" y="1431"/>
                    <a:pt x="359" y="1429"/>
                    <a:pt x="356" y="1428"/>
                  </a:cubicBezTo>
                  <a:cubicBezTo>
                    <a:pt x="358" y="1433"/>
                    <a:pt x="356" y="1436"/>
                    <a:pt x="360" y="1439"/>
                  </a:cubicBezTo>
                  <a:cubicBezTo>
                    <a:pt x="363" y="1440"/>
                    <a:pt x="365" y="1440"/>
                    <a:pt x="366" y="1438"/>
                  </a:cubicBezTo>
                  <a:cubicBezTo>
                    <a:pt x="363" y="1436"/>
                    <a:pt x="362" y="1435"/>
                    <a:pt x="364" y="1432"/>
                  </a:cubicBezTo>
                  <a:close/>
                  <a:moveTo>
                    <a:pt x="732" y="67"/>
                  </a:moveTo>
                  <a:cubicBezTo>
                    <a:pt x="718" y="64"/>
                    <a:pt x="703" y="59"/>
                    <a:pt x="689" y="58"/>
                  </a:cubicBezTo>
                  <a:cubicBezTo>
                    <a:pt x="682" y="54"/>
                    <a:pt x="675" y="54"/>
                    <a:pt x="668" y="48"/>
                  </a:cubicBezTo>
                  <a:cubicBezTo>
                    <a:pt x="680" y="51"/>
                    <a:pt x="684" y="46"/>
                    <a:pt x="696" y="47"/>
                  </a:cubicBezTo>
                  <a:cubicBezTo>
                    <a:pt x="697" y="42"/>
                    <a:pt x="691" y="44"/>
                    <a:pt x="691" y="41"/>
                  </a:cubicBezTo>
                  <a:cubicBezTo>
                    <a:pt x="694" y="41"/>
                    <a:pt x="697" y="42"/>
                    <a:pt x="701" y="42"/>
                  </a:cubicBezTo>
                  <a:cubicBezTo>
                    <a:pt x="702" y="40"/>
                    <a:pt x="703" y="39"/>
                    <a:pt x="704" y="37"/>
                  </a:cubicBezTo>
                  <a:cubicBezTo>
                    <a:pt x="702" y="34"/>
                    <a:pt x="698" y="39"/>
                    <a:pt x="697" y="36"/>
                  </a:cubicBezTo>
                  <a:cubicBezTo>
                    <a:pt x="700" y="35"/>
                    <a:pt x="702" y="35"/>
                    <a:pt x="703" y="32"/>
                  </a:cubicBezTo>
                  <a:cubicBezTo>
                    <a:pt x="693" y="28"/>
                    <a:pt x="680" y="24"/>
                    <a:pt x="665" y="25"/>
                  </a:cubicBezTo>
                  <a:cubicBezTo>
                    <a:pt x="664" y="22"/>
                    <a:pt x="665" y="22"/>
                    <a:pt x="661" y="21"/>
                  </a:cubicBezTo>
                  <a:cubicBezTo>
                    <a:pt x="670" y="20"/>
                    <a:pt x="687" y="24"/>
                    <a:pt x="692" y="14"/>
                  </a:cubicBezTo>
                  <a:cubicBezTo>
                    <a:pt x="678" y="11"/>
                    <a:pt x="670" y="15"/>
                    <a:pt x="657" y="14"/>
                  </a:cubicBezTo>
                  <a:cubicBezTo>
                    <a:pt x="662" y="10"/>
                    <a:pt x="670" y="9"/>
                    <a:pt x="675" y="5"/>
                  </a:cubicBezTo>
                  <a:cubicBezTo>
                    <a:pt x="669" y="3"/>
                    <a:pt x="658" y="6"/>
                    <a:pt x="655" y="0"/>
                  </a:cubicBezTo>
                  <a:cubicBezTo>
                    <a:pt x="626" y="0"/>
                    <a:pt x="595" y="8"/>
                    <a:pt x="569" y="17"/>
                  </a:cubicBezTo>
                  <a:cubicBezTo>
                    <a:pt x="555" y="11"/>
                    <a:pt x="540" y="23"/>
                    <a:pt x="526" y="24"/>
                  </a:cubicBezTo>
                  <a:cubicBezTo>
                    <a:pt x="527" y="24"/>
                    <a:pt x="527" y="23"/>
                    <a:pt x="525" y="23"/>
                  </a:cubicBezTo>
                  <a:cubicBezTo>
                    <a:pt x="524" y="25"/>
                    <a:pt x="522" y="24"/>
                    <a:pt x="524" y="26"/>
                  </a:cubicBezTo>
                  <a:cubicBezTo>
                    <a:pt x="515" y="28"/>
                    <a:pt x="507" y="32"/>
                    <a:pt x="499" y="35"/>
                  </a:cubicBezTo>
                  <a:cubicBezTo>
                    <a:pt x="460" y="51"/>
                    <a:pt x="419" y="76"/>
                    <a:pt x="386" y="98"/>
                  </a:cubicBezTo>
                  <a:cubicBezTo>
                    <a:pt x="324" y="140"/>
                    <a:pt x="261" y="193"/>
                    <a:pt x="212" y="249"/>
                  </a:cubicBezTo>
                  <a:cubicBezTo>
                    <a:pt x="191" y="272"/>
                    <a:pt x="179" y="300"/>
                    <a:pt x="165" y="324"/>
                  </a:cubicBezTo>
                  <a:cubicBezTo>
                    <a:pt x="168" y="328"/>
                    <a:pt x="160" y="331"/>
                    <a:pt x="163" y="334"/>
                  </a:cubicBezTo>
                  <a:cubicBezTo>
                    <a:pt x="165" y="330"/>
                    <a:pt x="166" y="337"/>
                    <a:pt x="164" y="337"/>
                  </a:cubicBezTo>
                  <a:cubicBezTo>
                    <a:pt x="166" y="338"/>
                    <a:pt x="167" y="335"/>
                    <a:pt x="168" y="337"/>
                  </a:cubicBezTo>
                  <a:cubicBezTo>
                    <a:pt x="166" y="341"/>
                    <a:pt x="165" y="346"/>
                    <a:pt x="170" y="347"/>
                  </a:cubicBezTo>
                  <a:cubicBezTo>
                    <a:pt x="168" y="379"/>
                    <a:pt x="140" y="395"/>
                    <a:pt x="144" y="426"/>
                  </a:cubicBezTo>
                  <a:cubicBezTo>
                    <a:pt x="152" y="412"/>
                    <a:pt x="160" y="398"/>
                    <a:pt x="167" y="384"/>
                  </a:cubicBezTo>
                  <a:cubicBezTo>
                    <a:pt x="167" y="372"/>
                    <a:pt x="176" y="369"/>
                    <a:pt x="181" y="360"/>
                  </a:cubicBezTo>
                  <a:cubicBezTo>
                    <a:pt x="183" y="361"/>
                    <a:pt x="182" y="364"/>
                    <a:pt x="185" y="363"/>
                  </a:cubicBezTo>
                  <a:cubicBezTo>
                    <a:pt x="191" y="353"/>
                    <a:pt x="203" y="345"/>
                    <a:pt x="215" y="346"/>
                  </a:cubicBezTo>
                  <a:cubicBezTo>
                    <a:pt x="213" y="351"/>
                    <a:pt x="211" y="355"/>
                    <a:pt x="208" y="359"/>
                  </a:cubicBezTo>
                  <a:cubicBezTo>
                    <a:pt x="211" y="358"/>
                    <a:pt x="213" y="355"/>
                    <a:pt x="216" y="354"/>
                  </a:cubicBezTo>
                  <a:cubicBezTo>
                    <a:pt x="216" y="354"/>
                    <a:pt x="214" y="356"/>
                    <a:pt x="215" y="356"/>
                  </a:cubicBezTo>
                  <a:cubicBezTo>
                    <a:pt x="221" y="356"/>
                    <a:pt x="223" y="349"/>
                    <a:pt x="231" y="343"/>
                  </a:cubicBezTo>
                  <a:cubicBezTo>
                    <a:pt x="233" y="343"/>
                    <a:pt x="232" y="346"/>
                    <a:pt x="234" y="345"/>
                  </a:cubicBezTo>
                  <a:cubicBezTo>
                    <a:pt x="237" y="341"/>
                    <a:pt x="241" y="339"/>
                    <a:pt x="245" y="337"/>
                  </a:cubicBezTo>
                  <a:cubicBezTo>
                    <a:pt x="245" y="340"/>
                    <a:pt x="245" y="340"/>
                    <a:pt x="245" y="340"/>
                  </a:cubicBezTo>
                  <a:cubicBezTo>
                    <a:pt x="250" y="342"/>
                    <a:pt x="251" y="335"/>
                    <a:pt x="253" y="337"/>
                  </a:cubicBezTo>
                  <a:cubicBezTo>
                    <a:pt x="252" y="340"/>
                    <a:pt x="251" y="342"/>
                    <a:pt x="252" y="345"/>
                  </a:cubicBezTo>
                  <a:cubicBezTo>
                    <a:pt x="256" y="348"/>
                    <a:pt x="261" y="345"/>
                    <a:pt x="263" y="345"/>
                  </a:cubicBezTo>
                  <a:cubicBezTo>
                    <a:pt x="265" y="350"/>
                    <a:pt x="267" y="353"/>
                    <a:pt x="269" y="356"/>
                  </a:cubicBezTo>
                  <a:cubicBezTo>
                    <a:pt x="267" y="362"/>
                    <a:pt x="262" y="369"/>
                    <a:pt x="263" y="376"/>
                  </a:cubicBezTo>
                  <a:cubicBezTo>
                    <a:pt x="264" y="376"/>
                    <a:pt x="266" y="375"/>
                    <a:pt x="267" y="377"/>
                  </a:cubicBezTo>
                  <a:cubicBezTo>
                    <a:pt x="267" y="409"/>
                    <a:pt x="253" y="443"/>
                    <a:pt x="230" y="460"/>
                  </a:cubicBezTo>
                  <a:cubicBezTo>
                    <a:pt x="223" y="457"/>
                    <a:pt x="211" y="460"/>
                    <a:pt x="206" y="465"/>
                  </a:cubicBezTo>
                  <a:cubicBezTo>
                    <a:pt x="208" y="459"/>
                    <a:pt x="203" y="460"/>
                    <a:pt x="201" y="457"/>
                  </a:cubicBezTo>
                  <a:cubicBezTo>
                    <a:pt x="199" y="450"/>
                    <a:pt x="204" y="445"/>
                    <a:pt x="201" y="438"/>
                  </a:cubicBezTo>
                  <a:cubicBezTo>
                    <a:pt x="190" y="438"/>
                    <a:pt x="182" y="442"/>
                    <a:pt x="174" y="446"/>
                  </a:cubicBezTo>
                  <a:cubicBezTo>
                    <a:pt x="173" y="457"/>
                    <a:pt x="179" y="464"/>
                    <a:pt x="176" y="479"/>
                  </a:cubicBezTo>
                  <a:cubicBezTo>
                    <a:pt x="179" y="479"/>
                    <a:pt x="178" y="476"/>
                    <a:pt x="181" y="477"/>
                  </a:cubicBezTo>
                  <a:cubicBezTo>
                    <a:pt x="176" y="481"/>
                    <a:pt x="181" y="491"/>
                    <a:pt x="178" y="499"/>
                  </a:cubicBezTo>
                  <a:cubicBezTo>
                    <a:pt x="179" y="500"/>
                    <a:pt x="183" y="499"/>
                    <a:pt x="182" y="503"/>
                  </a:cubicBezTo>
                  <a:cubicBezTo>
                    <a:pt x="175" y="505"/>
                    <a:pt x="172" y="508"/>
                    <a:pt x="165" y="512"/>
                  </a:cubicBezTo>
                  <a:cubicBezTo>
                    <a:pt x="153" y="509"/>
                    <a:pt x="145" y="524"/>
                    <a:pt x="138" y="532"/>
                  </a:cubicBezTo>
                  <a:cubicBezTo>
                    <a:pt x="139" y="542"/>
                    <a:pt x="138" y="555"/>
                    <a:pt x="141" y="565"/>
                  </a:cubicBezTo>
                  <a:cubicBezTo>
                    <a:pt x="140" y="581"/>
                    <a:pt x="132" y="593"/>
                    <a:pt x="128" y="608"/>
                  </a:cubicBezTo>
                  <a:cubicBezTo>
                    <a:pt x="123" y="608"/>
                    <a:pt x="123" y="614"/>
                    <a:pt x="119" y="615"/>
                  </a:cubicBezTo>
                  <a:cubicBezTo>
                    <a:pt x="116" y="611"/>
                    <a:pt x="111" y="615"/>
                    <a:pt x="109" y="611"/>
                  </a:cubicBezTo>
                  <a:cubicBezTo>
                    <a:pt x="101" y="617"/>
                    <a:pt x="97" y="627"/>
                    <a:pt x="92" y="636"/>
                  </a:cubicBezTo>
                  <a:cubicBezTo>
                    <a:pt x="89" y="634"/>
                    <a:pt x="87" y="631"/>
                    <a:pt x="84" y="629"/>
                  </a:cubicBezTo>
                  <a:cubicBezTo>
                    <a:pt x="84" y="624"/>
                    <a:pt x="85" y="617"/>
                    <a:pt x="82" y="615"/>
                  </a:cubicBezTo>
                  <a:cubicBezTo>
                    <a:pt x="78" y="614"/>
                    <a:pt x="79" y="617"/>
                    <a:pt x="76" y="617"/>
                  </a:cubicBezTo>
                  <a:cubicBezTo>
                    <a:pt x="76" y="616"/>
                    <a:pt x="77" y="614"/>
                    <a:pt x="76" y="614"/>
                  </a:cubicBezTo>
                  <a:cubicBezTo>
                    <a:pt x="75" y="615"/>
                    <a:pt x="74" y="617"/>
                    <a:pt x="72" y="617"/>
                  </a:cubicBezTo>
                  <a:cubicBezTo>
                    <a:pt x="71" y="614"/>
                    <a:pt x="70" y="614"/>
                    <a:pt x="67" y="615"/>
                  </a:cubicBezTo>
                  <a:cubicBezTo>
                    <a:pt x="67" y="612"/>
                    <a:pt x="67" y="610"/>
                    <a:pt x="65" y="610"/>
                  </a:cubicBezTo>
                  <a:cubicBezTo>
                    <a:pt x="63" y="612"/>
                    <a:pt x="60" y="614"/>
                    <a:pt x="60" y="619"/>
                  </a:cubicBezTo>
                  <a:cubicBezTo>
                    <a:pt x="60" y="621"/>
                    <a:pt x="64" y="620"/>
                    <a:pt x="64" y="623"/>
                  </a:cubicBezTo>
                  <a:cubicBezTo>
                    <a:pt x="61" y="625"/>
                    <a:pt x="63" y="631"/>
                    <a:pt x="60" y="633"/>
                  </a:cubicBezTo>
                  <a:cubicBezTo>
                    <a:pt x="60" y="630"/>
                    <a:pt x="55" y="632"/>
                    <a:pt x="53" y="630"/>
                  </a:cubicBezTo>
                  <a:cubicBezTo>
                    <a:pt x="46" y="635"/>
                    <a:pt x="49" y="645"/>
                    <a:pt x="45" y="651"/>
                  </a:cubicBezTo>
                  <a:cubicBezTo>
                    <a:pt x="43" y="654"/>
                    <a:pt x="39" y="655"/>
                    <a:pt x="37" y="657"/>
                  </a:cubicBezTo>
                  <a:cubicBezTo>
                    <a:pt x="34" y="661"/>
                    <a:pt x="36" y="668"/>
                    <a:pt x="31" y="671"/>
                  </a:cubicBezTo>
                  <a:cubicBezTo>
                    <a:pt x="30" y="671"/>
                    <a:pt x="29" y="670"/>
                    <a:pt x="27" y="671"/>
                  </a:cubicBezTo>
                  <a:cubicBezTo>
                    <a:pt x="21" y="675"/>
                    <a:pt x="25" y="682"/>
                    <a:pt x="22" y="689"/>
                  </a:cubicBezTo>
                  <a:cubicBezTo>
                    <a:pt x="20" y="687"/>
                    <a:pt x="23" y="681"/>
                    <a:pt x="19" y="681"/>
                  </a:cubicBezTo>
                  <a:cubicBezTo>
                    <a:pt x="21" y="694"/>
                    <a:pt x="15" y="700"/>
                    <a:pt x="19" y="711"/>
                  </a:cubicBezTo>
                  <a:cubicBezTo>
                    <a:pt x="16" y="710"/>
                    <a:pt x="18" y="714"/>
                    <a:pt x="15" y="714"/>
                  </a:cubicBezTo>
                  <a:cubicBezTo>
                    <a:pt x="8" y="753"/>
                    <a:pt x="0" y="800"/>
                    <a:pt x="3" y="845"/>
                  </a:cubicBezTo>
                  <a:cubicBezTo>
                    <a:pt x="4" y="874"/>
                    <a:pt x="7" y="900"/>
                    <a:pt x="10" y="925"/>
                  </a:cubicBezTo>
                  <a:cubicBezTo>
                    <a:pt x="22" y="1004"/>
                    <a:pt x="40" y="1074"/>
                    <a:pt x="66" y="1136"/>
                  </a:cubicBezTo>
                  <a:cubicBezTo>
                    <a:pt x="81" y="1172"/>
                    <a:pt x="97" y="1206"/>
                    <a:pt x="116" y="1234"/>
                  </a:cubicBezTo>
                  <a:cubicBezTo>
                    <a:pt x="115" y="1232"/>
                    <a:pt x="115" y="1229"/>
                    <a:pt x="117" y="1227"/>
                  </a:cubicBezTo>
                  <a:cubicBezTo>
                    <a:pt x="134" y="1241"/>
                    <a:pt x="145" y="1273"/>
                    <a:pt x="172" y="1283"/>
                  </a:cubicBezTo>
                  <a:cubicBezTo>
                    <a:pt x="177" y="1290"/>
                    <a:pt x="184" y="1296"/>
                    <a:pt x="193" y="1299"/>
                  </a:cubicBezTo>
                  <a:cubicBezTo>
                    <a:pt x="195" y="1290"/>
                    <a:pt x="188" y="1276"/>
                    <a:pt x="187" y="1270"/>
                  </a:cubicBezTo>
                  <a:cubicBezTo>
                    <a:pt x="197" y="1287"/>
                    <a:pt x="206" y="1311"/>
                    <a:pt x="224" y="1317"/>
                  </a:cubicBezTo>
                  <a:cubicBezTo>
                    <a:pt x="228" y="1313"/>
                    <a:pt x="231" y="1308"/>
                    <a:pt x="231" y="1303"/>
                  </a:cubicBezTo>
                  <a:cubicBezTo>
                    <a:pt x="238" y="1307"/>
                    <a:pt x="241" y="1316"/>
                    <a:pt x="248" y="1319"/>
                  </a:cubicBezTo>
                  <a:cubicBezTo>
                    <a:pt x="249" y="1319"/>
                    <a:pt x="249" y="1318"/>
                    <a:pt x="250" y="1319"/>
                  </a:cubicBezTo>
                  <a:cubicBezTo>
                    <a:pt x="251" y="1313"/>
                    <a:pt x="247" y="1308"/>
                    <a:pt x="248" y="1306"/>
                  </a:cubicBezTo>
                  <a:cubicBezTo>
                    <a:pt x="254" y="1312"/>
                    <a:pt x="261" y="1316"/>
                    <a:pt x="263" y="1325"/>
                  </a:cubicBezTo>
                  <a:cubicBezTo>
                    <a:pt x="261" y="1325"/>
                    <a:pt x="260" y="1324"/>
                    <a:pt x="259" y="1323"/>
                  </a:cubicBezTo>
                  <a:cubicBezTo>
                    <a:pt x="259" y="1328"/>
                    <a:pt x="262" y="1331"/>
                    <a:pt x="267" y="1332"/>
                  </a:cubicBezTo>
                  <a:cubicBezTo>
                    <a:pt x="266" y="1329"/>
                    <a:pt x="270" y="1330"/>
                    <a:pt x="271" y="1330"/>
                  </a:cubicBezTo>
                  <a:cubicBezTo>
                    <a:pt x="278" y="1334"/>
                    <a:pt x="279" y="1342"/>
                    <a:pt x="288" y="1343"/>
                  </a:cubicBezTo>
                  <a:cubicBezTo>
                    <a:pt x="307" y="1338"/>
                    <a:pt x="305" y="1369"/>
                    <a:pt x="319" y="1374"/>
                  </a:cubicBezTo>
                  <a:cubicBezTo>
                    <a:pt x="329" y="1373"/>
                    <a:pt x="332" y="1378"/>
                    <a:pt x="337" y="1382"/>
                  </a:cubicBezTo>
                  <a:cubicBezTo>
                    <a:pt x="352" y="1381"/>
                    <a:pt x="352" y="1394"/>
                    <a:pt x="361" y="1399"/>
                  </a:cubicBezTo>
                  <a:cubicBezTo>
                    <a:pt x="362" y="1395"/>
                    <a:pt x="375" y="1396"/>
                    <a:pt x="372" y="1400"/>
                  </a:cubicBezTo>
                  <a:cubicBezTo>
                    <a:pt x="371" y="1399"/>
                    <a:pt x="368" y="1399"/>
                    <a:pt x="365" y="1399"/>
                  </a:cubicBezTo>
                  <a:cubicBezTo>
                    <a:pt x="365" y="1407"/>
                    <a:pt x="373" y="1411"/>
                    <a:pt x="378" y="1416"/>
                  </a:cubicBezTo>
                  <a:cubicBezTo>
                    <a:pt x="383" y="1422"/>
                    <a:pt x="384" y="1431"/>
                    <a:pt x="391" y="1435"/>
                  </a:cubicBezTo>
                  <a:cubicBezTo>
                    <a:pt x="392" y="1431"/>
                    <a:pt x="391" y="1431"/>
                    <a:pt x="392" y="1429"/>
                  </a:cubicBezTo>
                  <a:cubicBezTo>
                    <a:pt x="393" y="1432"/>
                    <a:pt x="396" y="1428"/>
                    <a:pt x="397" y="1429"/>
                  </a:cubicBezTo>
                  <a:cubicBezTo>
                    <a:pt x="396" y="1422"/>
                    <a:pt x="390" y="1420"/>
                    <a:pt x="388" y="1414"/>
                  </a:cubicBezTo>
                  <a:cubicBezTo>
                    <a:pt x="390" y="1414"/>
                    <a:pt x="390" y="1416"/>
                    <a:pt x="392" y="1416"/>
                  </a:cubicBezTo>
                  <a:cubicBezTo>
                    <a:pt x="390" y="1411"/>
                    <a:pt x="387" y="1407"/>
                    <a:pt x="383" y="1404"/>
                  </a:cubicBezTo>
                  <a:cubicBezTo>
                    <a:pt x="383" y="1399"/>
                    <a:pt x="381" y="1394"/>
                    <a:pt x="375" y="1392"/>
                  </a:cubicBezTo>
                  <a:cubicBezTo>
                    <a:pt x="373" y="1393"/>
                    <a:pt x="370" y="1398"/>
                    <a:pt x="368" y="1393"/>
                  </a:cubicBezTo>
                  <a:cubicBezTo>
                    <a:pt x="370" y="1393"/>
                    <a:pt x="372" y="1393"/>
                    <a:pt x="373" y="1391"/>
                  </a:cubicBezTo>
                  <a:cubicBezTo>
                    <a:pt x="367" y="1388"/>
                    <a:pt x="368" y="1373"/>
                    <a:pt x="359" y="1376"/>
                  </a:cubicBezTo>
                  <a:cubicBezTo>
                    <a:pt x="362" y="1377"/>
                    <a:pt x="363" y="1378"/>
                    <a:pt x="362" y="1382"/>
                  </a:cubicBezTo>
                  <a:cubicBezTo>
                    <a:pt x="358" y="1381"/>
                    <a:pt x="356" y="1378"/>
                    <a:pt x="356" y="1374"/>
                  </a:cubicBezTo>
                  <a:cubicBezTo>
                    <a:pt x="357" y="1374"/>
                    <a:pt x="358" y="1376"/>
                    <a:pt x="358" y="1373"/>
                  </a:cubicBezTo>
                  <a:cubicBezTo>
                    <a:pt x="356" y="1370"/>
                    <a:pt x="351" y="1364"/>
                    <a:pt x="350" y="1363"/>
                  </a:cubicBezTo>
                  <a:cubicBezTo>
                    <a:pt x="352" y="1364"/>
                    <a:pt x="356" y="1368"/>
                    <a:pt x="359" y="1366"/>
                  </a:cubicBezTo>
                  <a:cubicBezTo>
                    <a:pt x="354" y="1361"/>
                    <a:pt x="347" y="1360"/>
                    <a:pt x="342" y="1354"/>
                  </a:cubicBezTo>
                  <a:cubicBezTo>
                    <a:pt x="342" y="1353"/>
                    <a:pt x="343" y="1350"/>
                    <a:pt x="342" y="1349"/>
                  </a:cubicBezTo>
                  <a:cubicBezTo>
                    <a:pt x="340" y="1344"/>
                    <a:pt x="329" y="1331"/>
                    <a:pt x="325" y="1332"/>
                  </a:cubicBezTo>
                  <a:cubicBezTo>
                    <a:pt x="324" y="1338"/>
                    <a:pt x="333" y="1340"/>
                    <a:pt x="332" y="1343"/>
                  </a:cubicBezTo>
                  <a:cubicBezTo>
                    <a:pt x="326" y="1344"/>
                    <a:pt x="328" y="1336"/>
                    <a:pt x="323" y="1336"/>
                  </a:cubicBezTo>
                  <a:cubicBezTo>
                    <a:pt x="322" y="1338"/>
                    <a:pt x="326" y="1339"/>
                    <a:pt x="323" y="1340"/>
                  </a:cubicBezTo>
                  <a:cubicBezTo>
                    <a:pt x="320" y="1338"/>
                    <a:pt x="321" y="1332"/>
                    <a:pt x="320" y="1329"/>
                  </a:cubicBezTo>
                  <a:cubicBezTo>
                    <a:pt x="314" y="1329"/>
                    <a:pt x="311" y="1319"/>
                    <a:pt x="316" y="1317"/>
                  </a:cubicBezTo>
                  <a:cubicBezTo>
                    <a:pt x="314" y="1313"/>
                    <a:pt x="309" y="1312"/>
                    <a:pt x="305" y="1310"/>
                  </a:cubicBezTo>
                  <a:cubicBezTo>
                    <a:pt x="303" y="1313"/>
                    <a:pt x="308" y="1317"/>
                    <a:pt x="309" y="1320"/>
                  </a:cubicBezTo>
                  <a:cubicBezTo>
                    <a:pt x="303" y="1316"/>
                    <a:pt x="299" y="1309"/>
                    <a:pt x="292" y="1307"/>
                  </a:cubicBezTo>
                  <a:cubicBezTo>
                    <a:pt x="297" y="1308"/>
                    <a:pt x="291" y="1304"/>
                    <a:pt x="295" y="1303"/>
                  </a:cubicBezTo>
                  <a:cubicBezTo>
                    <a:pt x="297" y="1306"/>
                    <a:pt x="299" y="1313"/>
                    <a:pt x="302" y="1310"/>
                  </a:cubicBezTo>
                  <a:cubicBezTo>
                    <a:pt x="299" y="1307"/>
                    <a:pt x="297" y="1303"/>
                    <a:pt x="293" y="1300"/>
                  </a:cubicBezTo>
                  <a:cubicBezTo>
                    <a:pt x="292" y="1301"/>
                    <a:pt x="293" y="1304"/>
                    <a:pt x="291" y="1303"/>
                  </a:cubicBezTo>
                  <a:cubicBezTo>
                    <a:pt x="285" y="1295"/>
                    <a:pt x="279" y="1286"/>
                    <a:pt x="269" y="1281"/>
                  </a:cubicBezTo>
                  <a:cubicBezTo>
                    <a:pt x="271" y="1275"/>
                    <a:pt x="265" y="1278"/>
                    <a:pt x="266" y="1272"/>
                  </a:cubicBezTo>
                  <a:cubicBezTo>
                    <a:pt x="268" y="1272"/>
                    <a:pt x="269" y="1275"/>
                    <a:pt x="268" y="1271"/>
                  </a:cubicBezTo>
                  <a:cubicBezTo>
                    <a:pt x="266" y="1260"/>
                    <a:pt x="254" y="1254"/>
                    <a:pt x="248" y="1245"/>
                  </a:cubicBezTo>
                  <a:cubicBezTo>
                    <a:pt x="244" y="1238"/>
                    <a:pt x="242" y="1230"/>
                    <a:pt x="237" y="1223"/>
                  </a:cubicBezTo>
                  <a:cubicBezTo>
                    <a:pt x="231" y="1216"/>
                    <a:pt x="220" y="1208"/>
                    <a:pt x="214" y="1202"/>
                  </a:cubicBezTo>
                  <a:cubicBezTo>
                    <a:pt x="209" y="1198"/>
                    <a:pt x="204" y="1191"/>
                    <a:pt x="201" y="1187"/>
                  </a:cubicBezTo>
                  <a:cubicBezTo>
                    <a:pt x="193" y="1176"/>
                    <a:pt x="191" y="1162"/>
                    <a:pt x="182" y="1150"/>
                  </a:cubicBezTo>
                  <a:cubicBezTo>
                    <a:pt x="180" y="1147"/>
                    <a:pt x="177" y="1146"/>
                    <a:pt x="175" y="1144"/>
                  </a:cubicBezTo>
                  <a:cubicBezTo>
                    <a:pt x="171" y="1137"/>
                    <a:pt x="170" y="1129"/>
                    <a:pt x="165" y="1122"/>
                  </a:cubicBezTo>
                  <a:cubicBezTo>
                    <a:pt x="155" y="1116"/>
                    <a:pt x="153" y="1102"/>
                    <a:pt x="146" y="1094"/>
                  </a:cubicBezTo>
                  <a:cubicBezTo>
                    <a:pt x="145" y="1085"/>
                    <a:pt x="139" y="1081"/>
                    <a:pt x="136" y="1075"/>
                  </a:cubicBezTo>
                  <a:cubicBezTo>
                    <a:pt x="137" y="1068"/>
                    <a:pt x="133" y="1067"/>
                    <a:pt x="130" y="1064"/>
                  </a:cubicBezTo>
                  <a:cubicBezTo>
                    <a:pt x="122" y="1042"/>
                    <a:pt x="108" y="1020"/>
                    <a:pt x="110" y="990"/>
                  </a:cubicBezTo>
                  <a:cubicBezTo>
                    <a:pt x="111" y="968"/>
                    <a:pt x="125" y="947"/>
                    <a:pt x="123" y="923"/>
                  </a:cubicBezTo>
                  <a:cubicBezTo>
                    <a:pt x="122" y="920"/>
                    <a:pt x="120" y="917"/>
                    <a:pt x="120" y="913"/>
                  </a:cubicBezTo>
                  <a:cubicBezTo>
                    <a:pt x="119" y="905"/>
                    <a:pt x="120" y="896"/>
                    <a:pt x="120" y="887"/>
                  </a:cubicBezTo>
                  <a:cubicBezTo>
                    <a:pt x="120" y="855"/>
                    <a:pt x="122" y="823"/>
                    <a:pt x="133" y="797"/>
                  </a:cubicBezTo>
                  <a:cubicBezTo>
                    <a:pt x="133" y="795"/>
                    <a:pt x="129" y="796"/>
                    <a:pt x="129" y="792"/>
                  </a:cubicBezTo>
                  <a:cubicBezTo>
                    <a:pt x="132" y="789"/>
                    <a:pt x="131" y="781"/>
                    <a:pt x="131" y="775"/>
                  </a:cubicBezTo>
                  <a:cubicBezTo>
                    <a:pt x="127" y="771"/>
                    <a:pt x="123" y="769"/>
                    <a:pt x="119" y="767"/>
                  </a:cubicBezTo>
                  <a:cubicBezTo>
                    <a:pt x="119" y="766"/>
                    <a:pt x="118" y="765"/>
                    <a:pt x="118" y="764"/>
                  </a:cubicBezTo>
                  <a:cubicBezTo>
                    <a:pt x="120" y="763"/>
                    <a:pt x="120" y="765"/>
                    <a:pt x="122" y="765"/>
                  </a:cubicBezTo>
                  <a:cubicBezTo>
                    <a:pt x="120" y="760"/>
                    <a:pt x="125" y="758"/>
                    <a:pt x="125" y="752"/>
                  </a:cubicBezTo>
                  <a:cubicBezTo>
                    <a:pt x="126" y="748"/>
                    <a:pt x="121" y="742"/>
                    <a:pt x="124" y="737"/>
                  </a:cubicBezTo>
                  <a:cubicBezTo>
                    <a:pt x="116" y="733"/>
                    <a:pt x="117" y="722"/>
                    <a:pt x="115" y="716"/>
                  </a:cubicBezTo>
                  <a:cubicBezTo>
                    <a:pt x="111" y="715"/>
                    <a:pt x="112" y="718"/>
                    <a:pt x="109" y="719"/>
                  </a:cubicBezTo>
                  <a:cubicBezTo>
                    <a:pt x="106" y="716"/>
                    <a:pt x="108" y="715"/>
                    <a:pt x="108" y="711"/>
                  </a:cubicBezTo>
                  <a:cubicBezTo>
                    <a:pt x="104" y="711"/>
                    <a:pt x="104" y="707"/>
                    <a:pt x="103" y="704"/>
                  </a:cubicBezTo>
                  <a:cubicBezTo>
                    <a:pt x="98" y="704"/>
                    <a:pt x="98" y="704"/>
                    <a:pt x="98" y="704"/>
                  </a:cubicBezTo>
                  <a:cubicBezTo>
                    <a:pt x="93" y="698"/>
                    <a:pt x="96" y="692"/>
                    <a:pt x="96" y="686"/>
                  </a:cubicBezTo>
                  <a:cubicBezTo>
                    <a:pt x="96" y="684"/>
                    <a:pt x="94" y="683"/>
                    <a:pt x="94" y="681"/>
                  </a:cubicBezTo>
                  <a:cubicBezTo>
                    <a:pt x="91" y="660"/>
                    <a:pt x="98" y="633"/>
                    <a:pt x="108" y="621"/>
                  </a:cubicBezTo>
                  <a:cubicBezTo>
                    <a:pt x="110" y="623"/>
                    <a:pt x="114" y="624"/>
                    <a:pt x="116" y="626"/>
                  </a:cubicBezTo>
                  <a:cubicBezTo>
                    <a:pt x="115" y="630"/>
                    <a:pt x="112" y="632"/>
                    <a:pt x="112" y="637"/>
                  </a:cubicBezTo>
                  <a:cubicBezTo>
                    <a:pt x="117" y="639"/>
                    <a:pt x="119" y="633"/>
                    <a:pt x="118" y="627"/>
                  </a:cubicBezTo>
                  <a:cubicBezTo>
                    <a:pt x="119" y="626"/>
                    <a:pt x="122" y="629"/>
                    <a:pt x="124" y="626"/>
                  </a:cubicBezTo>
                  <a:cubicBezTo>
                    <a:pt x="123" y="616"/>
                    <a:pt x="135" y="614"/>
                    <a:pt x="139" y="607"/>
                  </a:cubicBezTo>
                  <a:cubicBezTo>
                    <a:pt x="142" y="600"/>
                    <a:pt x="142" y="593"/>
                    <a:pt x="148" y="587"/>
                  </a:cubicBezTo>
                  <a:cubicBezTo>
                    <a:pt x="149" y="594"/>
                    <a:pt x="155" y="582"/>
                    <a:pt x="157" y="579"/>
                  </a:cubicBezTo>
                  <a:cubicBezTo>
                    <a:pt x="153" y="565"/>
                    <a:pt x="166" y="554"/>
                    <a:pt x="171" y="543"/>
                  </a:cubicBezTo>
                  <a:cubicBezTo>
                    <a:pt x="169" y="540"/>
                    <a:pt x="168" y="538"/>
                    <a:pt x="172" y="536"/>
                  </a:cubicBezTo>
                  <a:cubicBezTo>
                    <a:pt x="180" y="539"/>
                    <a:pt x="191" y="525"/>
                    <a:pt x="196" y="521"/>
                  </a:cubicBezTo>
                  <a:cubicBezTo>
                    <a:pt x="197" y="519"/>
                    <a:pt x="200" y="519"/>
                    <a:pt x="202" y="518"/>
                  </a:cubicBezTo>
                  <a:cubicBezTo>
                    <a:pt x="213" y="509"/>
                    <a:pt x="220" y="483"/>
                    <a:pt x="233" y="480"/>
                  </a:cubicBezTo>
                  <a:cubicBezTo>
                    <a:pt x="239" y="479"/>
                    <a:pt x="243" y="485"/>
                    <a:pt x="249" y="482"/>
                  </a:cubicBezTo>
                  <a:cubicBezTo>
                    <a:pt x="251" y="477"/>
                    <a:pt x="258" y="477"/>
                    <a:pt x="262" y="475"/>
                  </a:cubicBezTo>
                  <a:cubicBezTo>
                    <a:pt x="266" y="472"/>
                    <a:pt x="268" y="466"/>
                    <a:pt x="272" y="463"/>
                  </a:cubicBezTo>
                  <a:cubicBezTo>
                    <a:pt x="277" y="459"/>
                    <a:pt x="285" y="458"/>
                    <a:pt x="290" y="455"/>
                  </a:cubicBezTo>
                  <a:cubicBezTo>
                    <a:pt x="294" y="451"/>
                    <a:pt x="296" y="444"/>
                    <a:pt x="300" y="441"/>
                  </a:cubicBezTo>
                  <a:cubicBezTo>
                    <a:pt x="304" y="438"/>
                    <a:pt x="308" y="440"/>
                    <a:pt x="312" y="437"/>
                  </a:cubicBezTo>
                  <a:cubicBezTo>
                    <a:pt x="314" y="435"/>
                    <a:pt x="314" y="431"/>
                    <a:pt x="317" y="428"/>
                  </a:cubicBezTo>
                  <a:cubicBezTo>
                    <a:pt x="325" y="419"/>
                    <a:pt x="338" y="420"/>
                    <a:pt x="338" y="407"/>
                  </a:cubicBezTo>
                  <a:cubicBezTo>
                    <a:pt x="334" y="405"/>
                    <a:pt x="335" y="399"/>
                    <a:pt x="332" y="397"/>
                  </a:cubicBezTo>
                  <a:cubicBezTo>
                    <a:pt x="339" y="382"/>
                    <a:pt x="347" y="367"/>
                    <a:pt x="361" y="359"/>
                  </a:cubicBezTo>
                  <a:cubicBezTo>
                    <a:pt x="361" y="356"/>
                    <a:pt x="359" y="356"/>
                    <a:pt x="360" y="354"/>
                  </a:cubicBezTo>
                  <a:cubicBezTo>
                    <a:pt x="365" y="351"/>
                    <a:pt x="370" y="348"/>
                    <a:pt x="374" y="344"/>
                  </a:cubicBezTo>
                  <a:cubicBezTo>
                    <a:pt x="374" y="341"/>
                    <a:pt x="370" y="342"/>
                    <a:pt x="371" y="337"/>
                  </a:cubicBezTo>
                  <a:cubicBezTo>
                    <a:pt x="388" y="325"/>
                    <a:pt x="401" y="308"/>
                    <a:pt x="408" y="286"/>
                  </a:cubicBezTo>
                  <a:cubicBezTo>
                    <a:pt x="413" y="284"/>
                    <a:pt x="417" y="281"/>
                    <a:pt x="422" y="279"/>
                  </a:cubicBezTo>
                  <a:cubicBezTo>
                    <a:pt x="424" y="297"/>
                    <a:pt x="412" y="301"/>
                    <a:pt x="406" y="311"/>
                  </a:cubicBezTo>
                  <a:cubicBezTo>
                    <a:pt x="403" y="317"/>
                    <a:pt x="402" y="325"/>
                    <a:pt x="398" y="329"/>
                  </a:cubicBezTo>
                  <a:cubicBezTo>
                    <a:pt x="396" y="331"/>
                    <a:pt x="393" y="331"/>
                    <a:pt x="391" y="334"/>
                  </a:cubicBezTo>
                  <a:cubicBezTo>
                    <a:pt x="391" y="343"/>
                    <a:pt x="386" y="348"/>
                    <a:pt x="384" y="357"/>
                  </a:cubicBezTo>
                  <a:cubicBezTo>
                    <a:pt x="376" y="358"/>
                    <a:pt x="374" y="364"/>
                    <a:pt x="373" y="372"/>
                  </a:cubicBezTo>
                  <a:cubicBezTo>
                    <a:pt x="375" y="372"/>
                    <a:pt x="375" y="374"/>
                    <a:pt x="378" y="373"/>
                  </a:cubicBezTo>
                  <a:cubicBezTo>
                    <a:pt x="383" y="372"/>
                    <a:pt x="380" y="368"/>
                    <a:pt x="382" y="365"/>
                  </a:cubicBezTo>
                  <a:cubicBezTo>
                    <a:pt x="388" y="356"/>
                    <a:pt x="405" y="350"/>
                    <a:pt x="400" y="338"/>
                  </a:cubicBezTo>
                  <a:cubicBezTo>
                    <a:pt x="403" y="335"/>
                    <a:pt x="407" y="331"/>
                    <a:pt x="410" y="327"/>
                  </a:cubicBezTo>
                  <a:cubicBezTo>
                    <a:pt x="416" y="327"/>
                    <a:pt x="423" y="320"/>
                    <a:pt x="427" y="314"/>
                  </a:cubicBezTo>
                  <a:cubicBezTo>
                    <a:pt x="423" y="314"/>
                    <a:pt x="422" y="316"/>
                    <a:pt x="419" y="316"/>
                  </a:cubicBezTo>
                  <a:cubicBezTo>
                    <a:pt x="414" y="306"/>
                    <a:pt x="425" y="301"/>
                    <a:pt x="432" y="296"/>
                  </a:cubicBezTo>
                  <a:cubicBezTo>
                    <a:pt x="440" y="280"/>
                    <a:pt x="440" y="261"/>
                    <a:pt x="455" y="252"/>
                  </a:cubicBezTo>
                  <a:cubicBezTo>
                    <a:pt x="463" y="252"/>
                    <a:pt x="465" y="246"/>
                    <a:pt x="472" y="245"/>
                  </a:cubicBezTo>
                  <a:cubicBezTo>
                    <a:pt x="470" y="233"/>
                    <a:pt x="485" y="234"/>
                    <a:pt x="481" y="223"/>
                  </a:cubicBezTo>
                  <a:cubicBezTo>
                    <a:pt x="483" y="221"/>
                    <a:pt x="486" y="221"/>
                    <a:pt x="486" y="216"/>
                  </a:cubicBezTo>
                  <a:cubicBezTo>
                    <a:pt x="487" y="213"/>
                    <a:pt x="482" y="216"/>
                    <a:pt x="483" y="213"/>
                  </a:cubicBezTo>
                  <a:cubicBezTo>
                    <a:pt x="491" y="213"/>
                    <a:pt x="494" y="204"/>
                    <a:pt x="492" y="196"/>
                  </a:cubicBezTo>
                  <a:cubicBezTo>
                    <a:pt x="493" y="194"/>
                    <a:pt x="497" y="194"/>
                    <a:pt x="497" y="191"/>
                  </a:cubicBezTo>
                  <a:cubicBezTo>
                    <a:pt x="497" y="186"/>
                    <a:pt x="492" y="186"/>
                    <a:pt x="492" y="182"/>
                  </a:cubicBezTo>
                  <a:cubicBezTo>
                    <a:pt x="495" y="167"/>
                    <a:pt x="487" y="159"/>
                    <a:pt x="484" y="146"/>
                  </a:cubicBezTo>
                  <a:cubicBezTo>
                    <a:pt x="484" y="141"/>
                    <a:pt x="491" y="134"/>
                    <a:pt x="487" y="130"/>
                  </a:cubicBezTo>
                  <a:cubicBezTo>
                    <a:pt x="498" y="125"/>
                    <a:pt x="507" y="118"/>
                    <a:pt x="512" y="111"/>
                  </a:cubicBezTo>
                  <a:cubicBezTo>
                    <a:pt x="507" y="109"/>
                    <a:pt x="503" y="115"/>
                    <a:pt x="498" y="116"/>
                  </a:cubicBezTo>
                  <a:cubicBezTo>
                    <a:pt x="498" y="114"/>
                    <a:pt x="498" y="114"/>
                    <a:pt x="499" y="113"/>
                  </a:cubicBezTo>
                  <a:cubicBezTo>
                    <a:pt x="492" y="118"/>
                    <a:pt x="487" y="126"/>
                    <a:pt x="479" y="130"/>
                  </a:cubicBezTo>
                  <a:cubicBezTo>
                    <a:pt x="478" y="133"/>
                    <a:pt x="481" y="132"/>
                    <a:pt x="482" y="134"/>
                  </a:cubicBezTo>
                  <a:cubicBezTo>
                    <a:pt x="479" y="133"/>
                    <a:pt x="478" y="135"/>
                    <a:pt x="476" y="135"/>
                  </a:cubicBezTo>
                  <a:cubicBezTo>
                    <a:pt x="477" y="137"/>
                    <a:pt x="478" y="141"/>
                    <a:pt x="474" y="141"/>
                  </a:cubicBezTo>
                  <a:cubicBezTo>
                    <a:pt x="472" y="135"/>
                    <a:pt x="473" y="130"/>
                    <a:pt x="478" y="125"/>
                  </a:cubicBezTo>
                  <a:cubicBezTo>
                    <a:pt x="480" y="123"/>
                    <a:pt x="484" y="123"/>
                    <a:pt x="487" y="121"/>
                  </a:cubicBezTo>
                  <a:cubicBezTo>
                    <a:pt x="489" y="120"/>
                    <a:pt x="489" y="118"/>
                    <a:pt x="490" y="117"/>
                  </a:cubicBezTo>
                  <a:cubicBezTo>
                    <a:pt x="496" y="112"/>
                    <a:pt x="503" y="113"/>
                    <a:pt x="508" y="108"/>
                  </a:cubicBezTo>
                  <a:cubicBezTo>
                    <a:pt x="503" y="106"/>
                    <a:pt x="506" y="101"/>
                    <a:pt x="510" y="99"/>
                  </a:cubicBezTo>
                  <a:cubicBezTo>
                    <a:pt x="509" y="100"/>
                    <a:pt x="519" y="101"/>
                    <a:pt x="516" y="97"/>
                  </a:cubicBezTo>
                  <a:cubicBezTo>
                    <a:pt x="514" y="96"/>
                    <a:pt x="512" y="100"/>
                    <a:pt x="511" y="97"/>
                  </a:cubicBezTo>
                  <a:cubicBezTo>
                    <a:pt x="511" y="95"/>
                    <a:pt x="510" y="95"/>
                    <a:pt x="511" y="94"/>
                  </a:cubicBezTo>
                  <a:cubicBezTo>
                    <a:pt x="515" y="96"/>
                    <a:pt x="520" y="97"/>
                    <a:pt x="523" y="93"/>
                  </a:cubicBezTo>
                  <a:cubicBezTo>
                    <a:pt x="521" y="91"/>
                    <a:pt x="519" y="95"/>
                    <a:pt x="519" y="93"/>
                  </a:cubicBezTo>
                  <a:cubicBezTo>
                    <a:pt x="517" y="87"/>
                    <a:pt x="525" y="87"/>
                    <a:pt x="529" y="82"/>
                  </a:cubicBezTo>
                  <a:cubicBezTo>
                    <a:pt x="531" y="78"/>
                    <a:pt x="530" y="72"/>
                    <a:pt x="534" y="71"/>
                  </a:cubicBezTo>
                  <a:cubicBezTo>
                    <a:pt x="535" y="71"/>
                    <a:pt x="538" y="78"/>
                    <a:pt x="539" y="73"/>
                  </a:cubicBezTo>
                  <a:cubicBezTo>
                    <a:pt x="539" y="69"/>
                    <a:pt x="537" y="71"/>
                    <a:pt x="537" y="66"/>
                  </a:cubicBezTo>
                  <a:cubicBezTo>
                    <a:pt x="540" y="66"/>
                    <a:pt x="539" y="64"/>
                    <a:pt x="541" y="64"/>
                  </a:cubicBezTo>
                  <a:cubicBezTo>
                    <a:pt x="541" y="67"/>
                    <a:pt x="538" y="68"/>
                    <a:pt x="540" y="70"/>
                  </a:cubicBezTo>
                  <a:cubicBezTo>
                    <a:pt x="543" y="70"/>
                    <a:pt x="542" y="67"/>
                    <a:pt x="545" y="68"/>
                  </a:cubicBezTo>
                  <a:cubicBezTo>
                    <a:pt x="543" y="69"/>
                    <a:pt x="541" y="74"/>
                    <a:pt x="545" y="74"/>
                  </a:cubicBezTo>
                  <a:cubicBezTo>
                    <a:pt x="549" y="70"/>
                    <a:pt x="548" y="67"/>
                    <a:pt x="551" y="63"/>
                  </a:cubicBezTo>
                  <a:cubicBezTo>
                    <a:pt x="547" y="63"/>
                    <a:pt x="544" y="67"/>
                    <a:pt x="542" y="63"/>
                  </a:cubicBezTo>
                  <a:cubicBezTo>
                    <a:pt x="547" y="61"/>
                    <a:pt x="548" y="62"/>
                    <a:pt x="554" y="59"/>
                  </a:cubicBezTo>
                  <a:cubicBezTo>
                    <a:pt x="553" y="60"/>
                    <a:pt x="552" y="61"/>
                    <a:pt x="554" y="62"/>
                  </a:cubicBezTo>
                  <a:cubicBezTo>
                    <a:pt x="568" y="51"/>
                    <a:pt x="591" y="49"/>
                    <a:pt x="609" y="42"/>
                  </a:cubicBezTo>
                  <a:cubicBezTo>
                    <a:pt x="609" y="43"/>
                    <a:pt x="611" y="43"/>
                    <a:pt x="612" y="43"/>
                  </a:cubicBezTo>
                  <a:cubicBezTo>
                    <a:pt x="611" y="44"/>
                    <a:pt x="611" y="45"/>
                    <a:pt x="612" y="47"/>
                  </a:cubicBezTo>
                  <a:cubicBezTo>
                    <a:pt x="622" y="44"/>
                    <a:pt x="628" y="50"/>
                    <a:pt x="635" y="48"/>
                  </a:cubicBezTo>
                  <a:cubicBezTo>
                    <a:pt x="635" y="45"/>
                    <a:pt x="631" y="48"/>
                    <a:pt x="633" y="44"/>
                  </a:cubicBezTo>
                  <a:cubicBezTo>
                    <a:pt x="637" y="45"/>
                    <a:pt x="640" y="47"/>
                    <a:pt x="645" y="47"/>
                  </a:cubicBezTo>
                  <a:cubicBezTo>
                    <a:pt x="646" y="48"/>
                    <a:pt x="646" y="49"/>
                    <a:pt x="645" y="50"/>
                  </a:cubicBezTo>
                  <a:cubicBezTo>
                    <a:pt x="649" y="50"/>
                    <a:pt x="651" y="52"/>
                    <a:pt x="653" y="54"/>
                  </a:cubicBezTo>
                  <a:cubicBezTo>
                    <a:pt x="648" y="58"/>
                    <a:pt x="643" y="48"/>
                    <a:pt x="639" y="54"/>
                  </a:cubicBezTo>
                  <a:cubicBezTo>
                    <a:pt x="646" y="57"/>
                    <a:pt x="652" y="62"/>
                    <a:pt x="661" y="59"/>
                  </a:cubicBezTo>
                  <a:cubicBezTo>
                    <a:pt x="661" y="52"/>
                    <a:pt x="653" y="59"/>
                    <a:pt x="652" y="55"/>
                  </a:cubicBezTo>
                  <a:cubicBezTo>
                    <a:pt x="672" y="52"/>
                    <a:pt x="695" y="70"/>
                    <a:pt x="717" y="64"/>
                  </a:cubicBezTo>
                  <a:cubicBezTo>
                    <a:pt x="725" y="68"/>
                    <a:pt x="736" y="69"/>
                    <a:pt x="747" y="71"/>
                  </a:cubicBezTo>
                  <a:cubicBezTo>
                    <a:pt x="744" y="64"/>
                    <a:pt x="738" y="68"/>
                    <a:pt x="732" y="67"/>
                  </a:cubicBezTo>
                  <a:close/>
                  <a:moveTo>
                    <a:pt x="60" y="652"/>
                  </a:moveTo>
                  <a:cubicBezTo>
                    <a:pt x="56" y="649"/>
                    <a:pt x="61" y="641"/>
                    <a:pt x="61" y="636"/>
                  </a:cubicBezTo>
                  <a:cubicBezTo>
                    <a:pt x="66" y="642"/>
                    <a:pt x="62" y="646"/>
                    <a:pt x="60" y="652"/>
                  </a:cubicBezTo>
                  <a:close/>
                  <a:moveTo>
                    <a:pt x="380" y="1401"/>
                  </a:moveTo>
                  <a:cubicBezTo>
                    <a:pt x="381" y="1407"/>
                    <a:pt x="388" y="1407"/>
                    <a:pt x="384" y="1414"/>
                  </a:cubicBezTo>
                  <a:cubicBezTo>
                    <a:pt x="381" y="1414"/>
                    <a:pt x="383" y="1410"/>
                    <a:pt x="381" y="1410"/>
                  </a:cubicBezTo>
                  <a:cubicBezTo>
                    <a:pt x="381" y="1409"/>
                    <a:pt x="383" y="1409"/>
                    <a:pt x="384" y="1409"/>
                  </a:cubicBezTo>
                  <a:cubicBezTo>
                    <a:pt x="382" y="1407"/>
                    <a:pt x="382" y="1405"/>
                    <a:pt x="379" y="1405"/>
                  </a:cubicBezTo>
                  <a:cubicBezTo>
                    <a:pt x="380" y="1407"/>
                    <a:pt x="373" y="1409"/>
                    <a:pt x="373" y="1404"/>
                  </a:cubicBezTo>
                  <a:cubicBezTo>
                    <a:pt x="377" y="1403"/>
                    <a:pt x="375" y="1402"/>
                    <a:pt x="380" y="1401"/>
                  </a:cubicBezTo>
                  <a:close/>
                  <a:moveTo>
                    <a:pt x="119" y="1239"/>
                  </a:moveTo>
                  <a:cubicBezTo>
                    <a:pt x="118" y="1237"/>
                    <a:pt x="117" y="1236"/>
                    <a:pt x="116" y="1234"/>
                  </a:cubicBezTo>
                  <a:cubicBezTo>
                    <a:pt x="116" y="1236"/>
                    <a:pt x="117" y="1238"/>
                    <a:pt x="119" y="1239"/>
                  </a:cubicBezTo>
                  <a:close/>
                  <a:moveTo>
                    <a:pt x="1279" y="110"/>
                  </a:moveTo>
                  <a:cubicBezTo>
                    <a:pt x="1291" y="112"/>
                    <a:pt x="1291" y="124"/>
                    <a:pt x="1301" y="127"/>
                  </a:cubicBezTo>
                  <a:cubicBezTo>
                    <a:pt x="1304" y="123"/>
                    <a:pt x="1297" y="119"/>
                    <a:pt x="1301" y="115"/>
                  </a:cubicBezTo>
                  <a:cubicBezTo>
                    <a:pt x="1292" y="82"/>
                    <a:pt x="1253" y="76"/>
                    <a:pt x="1235" y="55"/>
                  </a:cubicBezTo>
                  <a:cubicBezTo>
                    <a:pt x="1241" y="60"/>
                    <a:pt x="1248" y="64"/>
                    <a:pt x="1255" y="68"/>
                  </a:cubicBezTo>
                  <a:cubicBezTo>
                    <a:pt x="1256" y="65"/>
                    <a:pt x="1251" y="64"/>
                    <a:pt x="1254" y="63"/>
                  </a:cubicBezTo>
                  <a:cubicBezTo>
                    <a:pt x="1269" y="69"/>
                    <a:pt x="1280" y="82"/>
                    <a:pt x="1295" y="85"/>
                  </a:cubicBezTo>
                  <a:cubicBezTo>
                    <a:pt x="1294" y="85"/>
                    <a:pt x="1292" y="83"/>
                    <a:pt x="1294" y="83"/>
                  </a:cubicBezTo>
                  <a:cubicBezTo>
                    <a:pt x="1321" y="93"/>
                    <a:pt x="1341" y="109"/>
                    <a:pt x="1361" y="126"/>
                  </a:cubicBezTo>
                  <a:cubicBezTo>
                    <a:pt x="1363" y="128"/>
                    <a:pt x="1364" y="125"/>
                    <a:pt x="1366" y="127"/>
                  </a:cubicBezTo>
                  <a:cubicBezTo>
                    <a:pt x="1365" y="131"/>
                    <a:pt x="1368" y="130"/>
                    <a:pt x="1368" y="133"/>
                  </a:cubicBezTo>
                  <a:cubicBezTo>
                    <a:pt x="1365" y="131"/>
                    <a:pt x="1363" y="128"/>
                    <a:pt x="1359" y="127"/>
                  </a:cubicBezTo>
                  <a:cubicBezTo>
                    <a:pt x="1359" y="129"/>
                    <a:pt x="1359" y="131"/>
                    <a:pt x="1358" y="131"/>
                  </a:cubicBezTo>
                  <a:cubicBezTo>
                    <a:pt x="1355" y="128"/>
                    <a:pt x="1352" y="125"/>
                    <a:pt x="1348" y="122"/>
                  </a:cubicBezTo>
                  <a:cubicBezTo>
                    <a:pt x="1357" y="133"/>
                    <a:pt x="1366" y="147"/>
                    <a:pt x="1370" y="159"/>
                  </a:cubicBezTo>
                  <a:cubicBezTo>
                    <a:pt x="1370" y="158"/>
                    <a:pt x="1372" y="157"/>
                    <a:pt x="1373" y="157"/>
                  </a:cubicBezTo>
                  <a:cubicBezTo>
                    <a:pt x="1376" y="162"/>
                    <a:pt x="1381" y="165"/>
                    <a:pt x="1383" y="170"/>
                  </a:cubicBezTo>
                  <a:cubicBezTo>
                    <a:pt x="1383" y="175"/>
                    <a:pt x="1380" y="175"/>
                    <a:pt x="1383" y="179"/>
                  </a:cubicBezTo>
                  <a:cubicBezTo>
                    <a:pt x="1386" y="177"/>
                    <a:pt x="1390" y="179"/>
                    <a:pt x="1393" y="183"/>
                  </a:cubicBezTo>
                  <a:cubicBezTo>
                    <a:pt x="1386" y="167"/>
                    <a:pt x="1375" y="155"/>
                    <a:pt x="1367" y="141"/>
                  </a:cubicBezTo>
                  <a:cubicBezTo>
                    <a:pt x="1395" y="168"/>
                    <a:pt x="1421" y="203"/>
                    <a:pt x="1450" y="226"/>
                  </a:cubicBezTo>
                  <a:cubicBezTo>
                    <a:pt x="1454" y="228"/>
                    <a:pt x="1451" y="223"/>
                    <a:pt x="1453" y="223"/>
                  </a:cubicBezTo>
                  <a:cubicBezTo>
                    <a:pt x="1457" y="230"/>
                    <a:pt x="1464" y="234"/>
                    <a:pt x="1469" y="241"/>
                  </a:cubicBezTo>
                  <a:cubicBezTo>
                    <a:pt x="1476" y="250"/>
                    <a:pt x="1489" y="260"/>
                    <a:pt x="1492" y="268"/>
                  </a:cubicBezTo>
                  <a:cubicBezTo>
                    <a:pt x="1492" y="271"/>
                    <a:pt x="1493" y="277"/>
                    <a:pt x="1493" y="280"/>
                  </a:cubicBezTo>
                  <a:cubicBezTo>
                    <a:pt x="1495" y="288"/>
                    <a:pt x="1495" y="297"/>
                    <a:pt x="1499" y="303"/>
                  </a:cubicBezTo>
                  <a:cubicBezTo>
                    <a:pt x="1502" y="307"/>
                    <a:pt x="1509" y="308"/>
                    <a:pt x="1513" y="311"/>
                  </a:cubicBezTo>
                  <a:cubicBezTo>
                    <a:pt x="1515" y="313"/>
                    <a:pt x="1514" y="318"/>
                    <a:pt x="1518" y="316"/>
                  </a:cubicBezTo>
                  <a:cubicBezTo>
                    <a:pt x="1513" y="306"/>
                    <a:pt x="1511" y="297"/>
                    <a:pt x="1505" y="287"/>
                  </a:cubicBezTo>
                  <a:cubicBezTo>
                    <a:pt x="1508" y="285"/>
                    <a:pt x="1510" y="289"/>
                    <a:pt x="1511" y="287"/>
                  </a:cubicBezTo>
                  <a:cubicBezTo>
                    <a:pt x="1508" y="282"/>
                    <a:pt x="1502" y="276"/>
                    <a:pt x="1502" y="271"/>
                  </a:cubicBezTo>
                  <a:cubicBezTo>
                    <a:pt x="1509" y="270"/>
                    <a:pt x="1514" y="284"/>
                    <a:pt x="1519" y="285"/>
                  </a:cubicBezTo>
                  <a:cubicBezTo>
                    <a:pt x="1515" y="279"/>
                    <a:pt x="1511" y="273"/>
                    <a:pt x="1507" y="267"/>
                  </a:cubicBezTo>
                  <a:cubicBezTo>
                    <a:pt x="1517" y="278"/>
                    <a:pt x="1527" y="289"/>
                    <a:pt x="1536" y="301"/>
                  </a:cubicBezTo>
                  <a:cubicBezTo>
                    <a:pt x="1534" y="301"/>
                    <a:pt x="1533" y="299"/>
                    <a:pt x="1533" y="301"/>
                  </a:cubicBezTo>
                  <a:cubicBezTo>
                    <a:pt x="1534" y="303"/>
                    <a:pt x="1536" y="304"/>
                    <a:pt x="1537" y="308"/>
                  </a:cubicBezTo>
                  <a:cubicBezTo>
                    <a:pt x="1532" y="303"/>
                    <a:pt x="1529" y="298"/>
                    <a:pt x="1523" y="297"/>
                  </a:cubicBezTo>
                  <a:cubicBezTo>
                    <a:pt x="1532" y="309"/>
                    <a:pt x="1543" y="319"/>
                    <a:pt x="1550" y="333"/>
                  </a:cubicBezTo>
                  <a:cubicBezTo>
                    <a:pt x="1545" y="340"/>
                    <a:pt x="1555" y="346"/>
                    <a:pt x="1552" y="356"/>
                  </a:cubicBezTo>
                  <a:cubicBezTo>
                    <a:pt x="1553" y="358"/>
                    <a:pt x="1556" y="358"/>
                    <a:pt x="1558" y="359"/>
                  </a:cubicBezTo>
                  <a:cubicBezTo>
                    <a:pt x="1557" y="362"/>
                    <a:pt x="1554" y="361"/>
                    <a:pt x="1555" y="364"/>
                  </a:cubicBezTo>
                  <a:cubicBezTo>
                    <a:pt x="1557" y="367"/>
                    <a:pt x="1563" y="371"/>
                    <a:pt x="1562" y="374"/>
                  </a:cubicBezTo>
                  <a:cubicBezTo>
                    <a:pt x="1559" y="373"/>
                    <a:pt x="1558" y="369"/>
                    <a:pt x="1554" y="369"/>
                  </a:cubicBezTo>
                  <a:cubicBezTo>
                    <a:pt x="1555" y="375"/>
                    <a:pt x="1560" y="377"/>
                    <a:pt x="1561" y="383"/>
                  </a:cubicBezTo>
                  <a:cubicBezTo>
                    <a:pt x="1586" y="415"/>
                    <a:pt x="1596" y="460"/>
                    <a:pt x="1625" y="487"/>
                  </a:cubicBezTo>
                  <a:cubicBezTo>
                    <a:pt x="1625" y="486"/>
                    <a:pt x="1625" y="484"/>
                    <a:pt x="1626" y="484"/>
                  </a:cubicBezTo>
                  <a:cubicBezTo>
                    <a:pt x="1632" y="501"/>
                    <a:pt x="1644" y="510"/>
                    <a:pt x="1648" y="528"/>
                  </a:cubicBezTo>
                  <a:cubicBezTo>
                    <a:pt x="1651" y="524"/>
                    <a:pt x="1644" y="518"/>
                    <a:pt x="1647" y="514"/>
                  </a:cubicBezTo>
                  <a:cubicBezTo>
                    <a:pt x="1656" y="534"/>
                    <a:pt x="1671" y="555"/>
                    <a:pt x="1668" y="580"/>
                  </a:cubicBezTo>
                  <a:cubicBezTo>
                    <a:pt x="1668" y="585"/>
                    <a:pt x="1664" y="588"/>
                    <a:pt x="1663" y="592"/>
                  </a:cubicBezTo>
                  <a:cubicBezTo>
                    <a:pt x="1663" y="595"/>
                    <a:pt x="1665" y="598"/>
                    <a:pt x="1665" y="600"/>
                  </a:cubicBezTo>
                  <a:cubicBezTo>
                    <a:pt x="1668" y="621"/>
                    <a:pt x="1667" y="635"/>
                    <a:pt x="1672" y="650"/>
                  </a:cubicBezTo>
                  <a:cubicBezTo>
                    <a:pt x="1674" y="657"/>
                    <a:pt x="1679" y="663"/>
                    <a:pt x="1682" y="671"/>
                  </a:cubicBezTo>
                  <a:cubicBezTo>
                    <a:pt x="1684" y="682"/>
                    <a:pt x="1682" y="693"/>
                    <a:pt x="1689" y="701"/>
                  </a:cubicBezTo>
                  <a:cubicBezTo>
                    <a:pt x="1689" y="678"/>
                    <a:pt x="1689" y="678"/>
                    <a:pt x="1689" y="678"/>
                  </a:cubicBezTo>
                  <a:cubicBezTo>
                    <a:pt x="1695" y="680"/>
                    <a:pt x="1688" y="666"/>
                    <a:pt x="1693" y="663"/>
                  </a:cubicBezTo>
                  <a:cubicBezTo>
                    <a:pt x="1698" y="672"/>
                    <a:pt x="1697" y="688"/>
                    <a:pt x="1701" y="699"/>
                  </a:cubicBezTo>
                  <a:cubicBezTo>
                    <a:pt x="1696" y="644"/>
                    <a:pt x="1684" y="595"/>
                    <a:pt x="1668" y="548"/>
                  </a:cubicBezTo>
                  <a:cubicBezTo>
                    <a:pt x="1631" y="438"/>
                    <a:pt x="1580" y="350"/>
                    <a:pt x="1516" y="270"/>
                  </a:cubicBezTo>
                  <a:cubicBezTo>
                    <a:pt x="1452" y="190"/>
                    <a:pt x="1375" y="128"/>
                    <a:pt x="1285" y="73"/>
                  </a:cubicBezTo>
                  <a:cubicBezTo>
                    <a:pt x="1257" y="57"/>
                    <a:pt x="1214" y="32"/>
                    <a:pt x="1183" y="25"/>
                  </a:cubicBezTo>
                  <a:cubicBezTo>
                    <a:pt x="1172" y="14"/>
                    <a:pt x="1152" y="22"/>
                    <a:pt x="1135" y="23"/>
                  </a:cubicBezTo>
                  <a:cubicBezTo>
                    <a:pt x="1140" y="27"/>
                    <a:pt x="1147" y="29"/>
                    <a:pt x="1150" y="34"/>
                  </a:cubicBezTo>
                  <a:cubicBezTo>
                    <a:pt x="1155" y="30"/>
                    <a:pt x="1165" y="32"/>
                    <a:pt x="1168" y="29"/>
                  </a:cubicBezTo>
                  <a:cubicBezTo>
                    <a:pt x="1169" y="36"/>
                    <a:pt x="1178" y="35"/>
                    <a:pt x="1182" y="38"/>
                  </a:cubicBezTo>
                  <a:cubicBezTo>
                    <a:pt x="1178" y="38"/>
                    <a:pt x="1181" y="41"/>
                    <a:pt x="1178" y="44"/>
                  </a:cubicBezTo>
                  <a:cubicBezTo>
                    <a:pt x="1195" y="45"/>
                    <a:pt x="1207" y="59"/>
                    <a:pt x="1222" y="63"/>
                  </a:cubicBezTo>
                  <a:cubicBezTo>
                    <a:pt x="1223" y="63"/>
                    <a:pt x="1226" y="62"/>
                    <a:pt x="1227" y="62"/>
                  </a:cubicBezTo>
                  <a:cubicBezTo>
                    <a:pt x="1230" y="62"/>
                    <a:pt x="1233" y="65"/>
                    <a:pt x="1237" y="67"/>
                  </a:cubicBezTo>
                  <a:cubicBezTo>
                    <a:pt x="1237" y="67"/>
                    <a:pt x="1237" y="64"/>
                    <a:pt x="1238" y="65"/>
                  </a:cubicBezTo>
                  <a:cubicBezTo>
                    <a:pt x="1246" y="68"/>
                    <a:pt x="1253" y="73"/>
                    <a:pt x="1259" y="80"/>
                  </a:cubicBezTo>
                  <a:cubicBezTo>
                    <a:pt x="1257" y="81"/>
                    <a:pt x="1255" y="77"/>
                    <a:pt x="1254" y="80"/>
                  </a:cubicBezTo>
                  <a:cubicBezTo>
                    <a:pt x="1259" y="82"/>
                    <a:pt x="1257" y="86"/>
                    <a:pt x="1258" y="89"/>
                  </a:cubicBezTo>
                  <a:cubicBezTo>
                    <a:pt x="1264" y="90"/>
                    <a:pt x="1267" y="93"/>
                    <a:pt x="1268" y="99"/>
                  </a:cubicBezTo>
                  <a:cubicBezTo>
                    <a:pt x="1272" y="101"/>
                    <a:pt x="1276" y="102"/>
                    <a:pt x="1278" y="104"/>
                  </a:cubicBezTo>
                  <a:cubicBezTo>
                    <a:pt x="1278" y="107"/>
                    <a:pt x="1279" y="108"/>
                    <a:pt x="1279" y="110"/>
                  </a:cubicBezTo>
                  <a:close/>
                  <a:moveTo>
                    <a:pt x="1357" y="178"/>
                  </a:moveTo>
                  <a:cubicBezTo>
                    <a:pt x="1361" y="180"/>
                    <a:pt x="1366" y="187"/>
                    <a:pt x="1370" y="186"/>
                  </a:cubicBezTo>
                  <a:cubicBezTo>
                    <a:pt x="1366" y="183"/>
                    <a:pt x="1362" y="176"/>
                    <a:pt x="1357" y="178"/>
                  </a:cubicBezTo>
                  <a:close/>
                  <a:moveTo>
                    <a:pt x="1406" y="207"/>
                  </a:moveTo>
                  <a:cubicBezTo>
                    <a:pt x="1400" y="202"/>
                    <a:pt x="1401" y="190"/>
                    <a:pt x="1393" y="188"/>
                  </a:cubicBezTo>
                  <a:cubicBezTo>
                    <a:pt x="1392" y="190"/>
                    <a:pt x="1392" y="193"/>
                    <a:pt x="1391" y="194"/>
                  </a:cubicBezTo>
                  <a:cubicBezTo>
                    <a:pt x="1382" y="196"/>
                    <a:pt x="1379" y="193"/>
                    <a:pt x="1373" y="189"/>
                  </a:cubicBezTo>
                  <a:cubicBezTo>
                    <a:pt x="1375" y="193"/>
                    <a:pt x="1380" y="193"/>
                    <a:pt x="1382" y="195"/>
                  </a:cubicBezTo>
                  <a:cubicBezTo>
                    <a:pt x="1383" y="198"/>
                    <a:pt x="1381" y="198"/>
                    <a:pt x="1381" y="200"/>
                  </a:cubicBezTo>
                  <a:cubicBezTo>
                    <a:pt x="1389" y="204"/>
                    <a:pt x="1394" y="209"/>
                    <a:pt x="1400" y="215"/>
                  </a:cubicBezTo>
                  <a:cubicBezTo>
                    <a:pt x="1404" y="211"/>
                    <a:pt x="1409" y="213"/>
                    <a:pt x="1413" y="215"/>
                  </a:cubicBezTo>
                  <a:cubicBezTo>
                    <a:pt x="1413" y="217"/>
                    <a:pt x="1411" y="217"/>
                    <a:pt x="1410" y="216"/>
                  </a:cubicBezTo>
                  <a:cubicBezTo>
                    <a:pt x="1411" y="221"/>
                    <a:pt x="1415" y="222"/>
                    <a:pt x="1419" y="224"/>
                  </a:cubicBezTo>
                  <a:cubicBezTo>
                    <a:pt x="1416" y="217"/>
                    <a:pt x="1415" y="208"/>
                    <a:pt x="1406" y="207"/>
                  </a:cubicBezTo>
                  <a:close/>
                  <a:moveTo>
                    <a:pt x="1504" y="338"/>
                  </a:moveTo>
                  <a:cubicBezTo>
                    <a:pt x="1504" y="338"/>
                    <a:pt x="1503" y="338"/>
                    <a:pt x="1503" y="337"/>
                  </a:cubicBezTo>
                  <a:cubicBezTo>
                    <a:pt x="1503" y="338"/>
                    <a:pt x="1503" y="339"/>
                    <a:pt x="1504" y="338"/>
                  </a:cubicBezTo>
                  <a:close/>
                  <a:moveTo>
                    <a:pt x="1506" y="326"/>
                  </a:moveTo>
                  <a:cubicBezTo>
                    <a:pt x="1504" y="318"/>
                    <a:pt x="1500" y="311"/>
                    <a:pt x="1492" y="313"/>
                  </a:cubicBezTo>
                  <a:cubicBezTo>
                    <a:pt x="1493" y="323"/>
                    <a:pt x="1498" y="333"/>
                    <a:pt x="1503" y="337"/>
                  </a:cubicBezTo>
                  <a:cubicBezTo>
                    <a:pt x="1503" y="336"/>
                    <a:pt x="1503" y="334"/>
                    <a:pt x="1504" y="335"/>
                  </a:cubicBezTo>
                  <a:cubicBezTo>
                    <a:pt x="1506" y="336"/>
                    <a:pt x="1505" y="340"/>
                    <a:pt x="1509" y="340"/>
                  </a:cubicBezTo>
                  <a:cubicBezTo>
                    <a:pt x="1508" y="331"/>
                    <a:pt x="1504" y="330"/>
                    <a:pt x="1502" y="323"/>
                  </a:cubicBezTo>
                  <a:cubicBezTo>
                    <a:pt x="1504" y="323"/>
                    <a:pt x="1504" y="326"/>
                    <a:pt x="1506" y="326"/>
                  </a:cubicBezTo>
                  <a:close/>
                  <a:moveTo>
                    <a:pt x="1696" y="874"/>
                  </a:moveTo>
                  <a:cubicBezTo>
                    <a:pt x="1696" y="872"/>
                    <a:pt x="1697" y="872"/>
                    <a:pt x="1698" y="873"/>
                  </a:cubicBezTo>
                  <a:cubicBezTo>
                    <a:pt x="1698" y="869"/>
                    <a:pt x="1702" y="864"/>
                    <a:pt x="1699" y="861"/>
                  </a:cubicBezTo>
                  <a:cubicBezTo>
                    <a:pt x="1699" y="866"/>
                    <a:pt x="1695" y="872"/>
                    <a:pt x="1696" y="874"/>
                  </a:cubicBezTo>
                  <a:close/>
                  <a:moveTo>
                    <a:pt x="824" y="1523"/>
                  </a:moveTo>
                  <a:cubicBezTo>
                    <a:pt x="826" y="1525"/>
                    <a:pt x="831" y="1524"/>
                    <a:pt x="833" y="1523"/>
                  </a:cubicBezTo>
                  <a:cubicBezTo>
                    <a:pt x="833" y="1525"/>
                    <a:pt x="833" y="1526"/>
                    <a:pt x="834" y="1527"/>
                  </a:cubicBezTo>
                  <a:cubicBezTo>
                    <a:pt x="832" y="1527"/>
                    <a:pt x="830" y="1528"/>
                    <a:pt x="829" y="1530"/>
                  </a:cubicBezTo>
                  <a:cubicBezTo>
                    <a:pt x="836" y="1537"/>
                    <a:pt x="841" y="1523"/>
                    <a:pt x="845" y="1528"/>
                  </a:cubicBezTo>
                  <a:cubicBezTo>
                    <a:pt x="847" y="1522"/>
                    <a:pt x="852" y="1519"/>
                    <a:pt x="855" y="1515"/>
                  </a:cubicBezTo>
                  <a:cubicBezTo>
                    <a:pt x="846" y="1516"/>
                    <a:pt x="829" y="1515"/>
                    <a:pt x="824" y="1523"/>
                  </a:cubicBezTo>
                  <a:close/>
                </a:path>
              </a:pathLst>
            </a:custGeom>
            <a:grpFill/>
            <a:ln w="9525">
              <a:noFill/>
              <a:round/>
            </a:ln>
          </p:spPr>
          <p:txBody>
            <a:bodyPr/>
            <a:lstStyle/>
            <a:p>
              <a:endParaRPr lang="de-DE"/>
            </a:p>
          </p:txBody>
        </p:sp>
        <p:sp>
          <p:nvSpPr>
            <p:cNvPr id="14" name="_color1"/>
            <p:cNvSpPr>
              <a:spLocks noEditPoints="1"/>
            </p:cNvSpPr>
            <p:nvPr/>
          </p:nvSpPr>
          <p:spPr bwMode="gray">
            <a:xfrm>
              <a:off x="2804400" y="1911431"/>
              <a:ext cx="3533540" cy="3535200"/>
            </a:xfrm>
            <a:custGeom>
              <a:avLst/>
              <a:gdLst/>
              <a:ahLst/>
              <a:cxnLst>
                <a:cxn ang="0">
                  <a:pos x="43" y="519"/>
                </a:cxn>
                <a:cxn ang="0">
                  <a:pos x="688" y="16"/>
                </a:cxn>
                <a:cxn ang="0">
                  <a:pos x="710" y="20"/>
                </a:cxn>
                <a:cxn ang="0">
                  <a:pos x="799" y="22"/>
                </a:cxn>
                <a:cxn ang="0">
                  <a:pos x="581" y="42"/>
                </a:cxn>
                <a:cxn ang="0">
                  <a:pos x="530" y="61"/>
                </a:cxn>
                <a:cxn ang="0">
                  <a:pos x="991" y="49"/>
                </a:cxn>
                <a:cxn ang="0">
                  <a:pos x="372" y="115"/>
                </a:cxn>
                <a:cxn ang="0">
                  <a:pos x="428" y="107"/>
                </a:cxn>
                <a:cxn ang="0">
                  <a:pos x="818" y="92"/>
                </a:cxn>
                <a:cxn ang="0">
                  <a:pos x="1055" y="192"/>
                </a:cxn>
                <a:cxn ang="0">
                  <a:pos x="825" y="120"/>
                </a:cxn>
                <a:cxn ang="0">
                  <a:pos x="386" y="131"/>
                </a:cxn>
                <a:cxn ang="0">
                  <a:pos x="360" y="122"/>
                </a:cxn>
                <a:cxn ang="0">
                  <a:pos x="307" y="157"/>
                </a:cxn>
                <a:cxn ang="0">
                  <a:pos x="1281" y="215"/>
                </a:cxn>
                <a:cxn ang="0">
                  <a:pos x="262" y="197"/>
                </a:cxn>
                <a:cxn ang="0">
                  <a:pos x="342" y="207"/>
                </a:cxn>
                <a:cxn ang="0">
                  <a:pos x="515" y="222"/>
                </a:cxn>
                <a:cxn ang="0">
                  <a:pos x="1092" y="232"/>
                </a:cxn>
                <a:cxn ang="0">
                  <a:pos x="1054" y="395"/>
                </a:cxn>
                <a:cxn ang="0">
                  <a:pos x="286" y="259"/>
                </a:cxn>
                <a:cxn ang="0">
                  <a:pos x="422" y="400"/>
                </a:cxn>
                <a:cxn ang="0">
                  <a:pos x="139" y="360"/>
                </a:cxn>
                <a:cxn ang="0">
                  <a:pos x="735" y="383"/>
                </a:cxn>
                <a:cxn ang="0">
                  <a:pos x="401" y="453"/>
                </a:cxn>
                <a:cxn ang="0">
                  <a:pos x="1275" y="515"/>
                </a:cxn>
                <a:cxn ang="0">
                  <a:pos x="965" y="472"/>
                </a:cxn>
                <a:cxn ang="0">
                  <a:pos x="1457" y="507"/>
                </a:cxn>
                <a:cxn ang="0">
                  <a:pos x="1123" y="716"/>
                </a:cxn>
                <a:cxn ang="0">
                  <a:pos x="1284" y="635"/>
                </a:cxn>
                <a:cxn ang="0">
                  <a:pos x="109" y="683"/>
                </a:cxn>
                <a:cxn ang="0">
                  <a:pos x="320" y="836"/>
                </a:cxn>
                <a:cxn ang="0">
                  <a:pos x="942" y="737"/>
                </a:cxn>
                <a:cxn ang="0">
                  <a:pos x="1520" y="791"/>
                </a:cxn>
                <a:cxn ang="0">
                  <a:pos x="1506" y="837"/>
                </a:cxn>
                <a:cxn ang="0">
                  <a:pos x="1392" y="910"/>
                </a:cxn>
                <a:cxn ang="0">
                  <a:pos x="1322" y="936"/>
                </a:cxn>
                <a:cxn ang="0">
                  <a:pos x="497" y="992"/>
                </a:cxn>
                <a:cxn ang="0">
                  <a:pos x="637" y="1004"/>
                </a:cxn>
                <a:cxn ang="0">
                  <a:pos x="75" y="1026"/>
                </a:cxn>
                <a:cxn ang="0">
                  <a:pos x="155" y="1216"/>
                </a:cxn>
                <a:cxn ang="0">
                  <a:pos x="1376" y="1175"/>
                </a:cxn>
                <a:cxn ang="0">
                  <a:pos x="187" y="1148"/>
                </a:cxn>
                <a:cxn ang="0">
                  <a:pos x="163" y="1223"/>
                </a:cxn>
                <a:cxn ang="0">
                  <a:pos x="363" y="1201"/>
                </a:cxn>
                <a:cxn ang="0">
                  <a:pos x="535" y="1295"/>
                </a:cxn>
                <a:cxn ang="0">
                  <a:pos x="170" y="1239"/>
                </a:cxn>
                <a:cxn ang="0">
                  <a:pos x="195" y="1266"/>
                </a:cxn>
                <a:cxn ang="0">
                  <a:pos x="224" y="1300"/>
                </a:cxn>
                <a:cxn ang="0">
                  <a:pos x="309" y="1356"/>
                </a:cxn>
                <a:cxn ang="0">
                  <a:pos x="1151" y="1402"/>
                </a:cxn>
                <a:cxn ang="0">
                  <a:pos x="618" y="1375"/>
                </a:cxn>
                <a:cxn ang="0">
                  <a:pos x="956" y="1397"/>
                </a:cxn>
                <a:cxn ang="0">
                  <a:pos x="1038" y="1391"/>
                </a:cxn>
                <a:cxn ang="0">
                  <a:pos x="697" y="1413"/>
                </a:cxn>
                <a:cxn ang="0">
                  <a:pos x="987" y="1439"/>
                </a:cxn>
                <a:cxn ang="0">
                  <a:pos x="513" y="1480"/>
                </a:cxn>
                <a:cxn ang="0">
                  <a:pos x="749" y="1462"/>
                </a:cxn>
                <a:cxn ang="0">
                  <a:pos x="975" y="1464"/>
                </a:cxn>
                <a:cxn ang="0">
                  <a:pos x="782" y="1475"/>
                </a:cxn>
                <a:cxn ang="0">
                  <a:pos x="738" y="1484"/>
                </a:cxn>
                <a:cxn ang="0">
                  <a:pos x="845" y="1510"/>
                </a:cxn>
              </a:cxnLst>
              <a:rect l="0" t="0" r="r" b="b"/>
              <a:pathLst>
                <a:path w="1525" h="1529">
                  <a:moveTo>
                    <a:pt x="760" y="11"/>
                  </a:moveTo>
                  <a:cubicBezTo>
                    <a:pt x="764" y="10"/>
                    <a:pt x="762" y="3"/>
                    <a:pt x="767" y="3"/>
                  </a:cubicBezTo>
                  <a:cubicBezTo>
                    <a:pt x="772" y="2"/>
                    <a:pt x="769" y="11"/>
                    <a:pt x="774" y="8"/>
                  </a:cubicBezTo>
                  <a:cubicBezTo>
                    <a:pt x="798" y="0"/>
                    <a:pt x="832" y="6"/>
                    <a:pt x="860" y="10"/>
                  </a:cubicBezTo>
                  <a:cubicBezTo>
                    <a:pt x="920" y="18"/>
                    <a:pt x="979" y="31"/>
                    <a:pt x="1027" y="50"/>
                  </a:cubicBezTo>
                  <a:cubicBezTo>
                    <a:pt x="1077" y="70"/>
                    <a:pt x="1124" y="92"/>
                    <a:pt x="1166" y="119"/>
                  </a:cubicBezTo>
                  <a:cubicBezTo>
                    <a:pt x="1181" y="129"/>
                    <a:pt x="1197" y="136"/>
                    <a:pt x="1209" y="145"/>
                  </a:cubicBezTo>
                  <a:cubicBezTo>
                    <a:pt x="1217" y="151"/>
                    <a:pt x="1224" y="160"/>
                    <a:pt x="1232" y="167"/>
                  </a:cubicBezTo>
                  <a:cubicBezTo>
                    <a:pt x="1281" y="205"/>
                    <a:pt x="1322" y="252"/>
                    <a:pt x="1362" y="301"/>
                  </a:cubicBezTo>
                  <a:cubicBezTo>
                    <a:pt x="1369" y="310"/>
                    <a:pt x="1378" y="316"/>
                    <a:pt x="1383" y="323"/>
                  </a:cubicBezTo>
                  <a:cubicBezTo>
                    <a:pt x="1388" y="331"/>
                    <a:pt x="1392" y="340"/>
                    <a:pt x="1398" y="348"/>
                  </a:cubicBezTo>
                  <a:cubicBezTo>
                    <a:pt x="1468" y="449"/>
                    <a:pt x="1525" y="587"/>
                    <a:pt x="1522" y="761"/>
                  </a:cubicBezTo>
                  <a:cubicBezTo>
                    <a:pt x="1522" y="773"/>
                    <a:pt x="1525" y="784"/>
                    <a:pt x="1524" y="795"/>
                  </a:cubicBezTo>
                  <a:cubicBezTo>
                    <a:pt x="1524" y="805"/>
                    <a:pt x="1520" y="815"/>
                    <a:pt x="1518" y="826"/>
                  </a:cubicBezTo>
                  <a:cubicBezTo>
                    <a:pt x="1515" y="857"/>
                    <a:pt x="1508" y="890"/>
                    <a:pt x="1502" y="919"/>
                  </a:cubicBezTo>
                  <a:cubicBezTo>
                    <a:pt x="1495" y="950"/>
                    <a:pt x="1489" y="979"/>
                    <a:pt x="1481" y="1007"/>
                  </a:cubicBezTo>
                  <a:cubicBezTo>
                    <a:pt x="1478" y="1017"/>
                    <a:pt x="1477" y="1028"/>
                    <a:pt x="1474" y="1037"/>
                  </a:cubicBezTo>
                  <a:cubicBezTo>
                    <a:pt x="1472" y="1045"/>
                    <a:pt x="1468" y="1051"/>
                    <a:pt x="1465" y="1058"/>
                  </a:cubicBezTo>
                  <a:cubicBezTo>
                    <a:pt x="1455" y="1079"/>
                    <a:pt x="1446" y="1102"/>
                    <a:pt x="1436" y="1122"/>
                  </a:cubicBezTo>
                  <a:cubicBezTo>
                    <a:pt x="1414" y="1164"/>
                    <a:pt x="1392" y="1199"/>
                    <a:pt x="1364" y="1233"/>
                  </a:cubicBezTo>
                  <a:cubicBezTo>
                    <a:pt x="1355" y="1245"/>
                    <a:pt x="1347" y="1257"/>
                    <a:pt x="1337" y="1268"/>
                  </a:cubicBezTo>
                  <a:cubicBezTo>
                    <a:pt x="1318" y="1289"/>
                    <a:pt x="1295" y="1305"/>
                    <a:pt x="1274" y="1326"/>
                  </a:cubicBezTo>
                  <a:cubicBezTo>
                    <a:pt x="1232" y="1368"/>
                    <a:pt x="1185" y="1404"/>
                    <a:pt x="1136" y="1434"/>
                  </a:cubicBezTo>
                  <a:cubicBezTo>
                    <a:pt x="1110" y="1450"/>
                    <a:pt x="1082" y="1460"/>
                    <a:pt x="1052" y="1471"/>
                  </a:cubicBezTo>
                  <a:cubicBezTo>
                    <a:pt x="1037" y="1477"/>
                    <a:pt x="1023" y="1484"/>
                    <a:pt x="1008" y="1488"/>
                  </a:cubicBezTo>
                  <a:cubicBezTo>
                    <a:pt x="992" y="1493"/>
                    <a:pt x="976" y="1494"/>
                    <a:pt x="958" y="1499"/>
                  </a:cubicBezTo>
                  <a:cubicBezTo>
                    <a:pt x="948" y="1502"/>
                    <a:pt x="940" y="1508"/>
                    <a:pt x="930" y="1511"/>
                  </a:cubicBezTo>
                  <a:cubicBezTo>
                    <a:pt x="904" y="1518"/>
                    <a:pt x="872" y="1514"/>
                    <a:pt x="846" y="1522"/>
                  </a:cubicBezTo>
                  <a:cubicBezTo>
                    <a:pt x="840" y="1524"/>
                    <a:pt x="835" y="1527"/>
                    <a:pt x="828" y="1528"/>
                  </a:cubicBezTo>
                  <a:cubicBezTo>
                    <a:pt x="823" y="1528"/>
                    <a:pt x="818" y="1526"/>
                    <a:pt x="813" y="1526"/>
                  </a:cubicBezTo>
                  <a:cubicBezTo>
                    <a:pt x="796" y="1525"/>
                    <a:pt x="777" y="1527"/>
                    <a:pt x="758" y="1528"/>
                  </a:cubicBezTo>
                  <a:cubicBezTo>
                    <a:pt x="735" y="1529"/>
                    <a:pt x="713" y="1524"/>
                    <a:pt x="691" y="1523"/>
                  </a:cubicBezTo>
                  <a:cubicBezTo>
                    <a:pt x="683" y="1523"/>
                    <a:pt x="676" y="1525"/>
                    <a:pt x="669" y="1524"/>
                  </a:cubicBezTo>
                  <a:cubicBezTo>
                    <a:pt x="656" y="1523"/>
                    <a:pt x="646" y="1514"/>
                    <a:pt x="635" y="1512"/>
                  </a:cubicBezTo>
                  <a:cubicBezTo>
                    <a:pt x="620" y="1510"/>
                    <a:pt x="607" y="1512"/>
                    <a:pt x="594" y="1511"/>
                  </a:cubicBezTo>
                  <a:cubicBezTo>
                    <a:pt x="571" y="1507"/>
                    <a:pt x="551" y="1496"/>
                    <a:pt x="531" y="1489"/>
                  </a:cubicBezTo>
                  <a:cubicBezTo>
                    <a:pt x="520" y="1486"/>
                    <a:pt x="508" y="1484"/>
                    <a:pt x="497" y="1481"/>
                  </a:cubicBezTo>
                  <a:cubicBezTo>
                    <a:pt x="454" y="1468"/>
                    <a:pt x="414" y="1451"/>
                    <a:pt x="380" y="1429"/>
                  </a:cubicBezTo>
                  <a:cubicBezTo>
                    <a:pt x="363" y="1418"/>
                    <a:pt x="347" y="1404"/>
                    <a:pt x="330" y="1393"/>
                  </a:cubicBezTo>
                  <a:cubicBezTo>
                    <a:pt x="287" y="1366"/>
                    <a:pt x="251" y="1334"/>
                    <a:pt x="216" y="1296"/>
                  </a:cubicBezTo>
                  <a:cubicBezTo>
                    <a:pt x="202" y="1282"/>
                    <a:pt x="187" y="1270"/>
                    <a:pt x="174" y="1252"/>
                  </a:cubicBezTo>
                  <a:cubicBezTo>
                    <a:pt x="169" y="1244"/>
                    <a:pt x="165" y="1234"/>
                    <a:pt x="159" y="1225"/>
                  </a:cubicBezTo>
                  <a:cubicBezTo>
                    <a:pt x="147" y="1209"/>
                    <a:pt x="133" y="1193"/>
                    <a:pt x="123" y="1177"/>
                  </a:cubicBezTo>
                  <a:cubicBezTo>
                    <a:pt x="60" y="1083"/>
                    <a:pt x="16" y="977"/>
                    <a:pt x="6" y="830"/>
                  </a:cubicBezTo>
                  <a:cubicBezTo>
                    <a:pt x="5" y="816"/>
                    <a:pt x="0" y="804"/>
                    <a:pt x="0" y="791"/>
                  </a:cubicBezTo>
                  <a:cubicBezTo>
                    <a:pt x="0" y="782"/>
                    <a:pt x="4" y="772"/>
                    <a:pt x="5" y="762"/>
                  </a:cubicBezTo>
                  <a:cubicBezTo>
                    <a:pt x="11" y="698"/>
                    <a:pt x="14" y="634"/>
                    <a:pt x="27" y="577"/>
                  </a:cubicBezTo>
                  <a:cubicBezTo>
                    <a:pt x="29" y="567"/>
                    <a:pt x="29" y="558"/>
                    <a:pt x="31" y="549"/>
                  </a:cubicBezTo>
                  <a:cubicBezTo>
                    <a:pt x="34" y="539"/>
                    <a:pt x="40" y="529"/>
                    <a:pt x="43" y="519"/>
                  </a:cubicBezTo>
                  <a:cubicBezTo>
                    <a:pt x="65" y="448"/>
                    <a:pt x="100" y="386"/>
                    <a:pt x="137" y="330"/>
                  </a:cubicBezTo>
                  <a:cubicBezTo>
                    <a:pt x="170" y="280"/>
                    <a:pt x="209" y="240"/>
                    <a:pt x="252" y="202"/>
                  </a:cubicBezTo>
                  <a:cubicBezTo>
                    <a:pt x="266" y="190"/>
                    <a:pt x="282" y="179"/>
                    <a:pt x="296" y="166"/>
                  </a:cubicBezTo>
                  <a:cubicBezTo>
                    <a:pt x="303" y="159"/>
                    <a:pt x="307" y="151"/>
                    <a:pt x="315" y="145"/>
                  </a:cubicBezTo>
                  <a:cubicBezTo>
                    <a:pt x="323" y="139"/>
                    <a:pt x="332" y="137"/>
                    <a:pt x="341" y="132"/>
                  </a:cubicBezTo>
                  <a:cubicBezTo>
                    <a:pt x="354" y="124"/>
                    <a:pt x="367" y="114"/>
                    <a:pt x="380" y="106"/>
                  </a:cubicBezTo>
                  <a:cubicBezTo>
                    <a:pt x="419" y="82"/>
                    <a:pt x="466" y="61"/>
                    <a:pt x="514" y="46"/>
                  </a:cubicBezTo>
                  <a:cubicBezTo>
                    <a:pt x="531" y="40"/>
                    <a:pt x="546" y="33"/>
                    <a:pt x="563" y="29"/>
                  </a:cubicBezTo>
                  <a:cubicBezTo>
                    <a:pt x="605" y="19"/>
                    <a:pt x="652" y="8"/>
                    <a:pt x="702" y="5"/>
                  </a:cubicBezTo>
                  <a:cubicBezTo>
                    <a:pt x="711" y="5"/>
                    <a:pt x="721" y="5"/>
                    <a:pt x="731" y="3"/>
                  </a:cubicBezTo>
                  <a:cubicBezTo>
                    <a:pt x="741" y="1"/>
                    <a:pt x="752" y="5"/>
                    <a:pt x="760" y="11"/>
                  </a:cubicBezTo>
                  <a:close/>
                  <a:moveTo>
                    <a:pt x="765" y="11"/>
                  </a:moveTo>
                  <a:cubicBezTo>
                    <a:pt x="767" y="11"/>
                    <a:pt x="769" y="11"/>
                    <a:pt x="770" y="9"/>
                  </a:cubicBezTo>
                  <a:cubicBezTo>
                    <a:pt x="768" y="9"/>
                    <a:pt x="769" y="6"/>
                    <a:pt x="767" y="5"/>
                  </a:cubicBezTo>
                  <a:cubicBezTo>
                    <a:pt x="766" y="7"/>
                    <a:pt x="764" y="8"/>
                    <a:pt x="765" y="11"/>
                  </a:cubicBezTo>
                  <a:close/>
                  <a:moveTo>
                    <a:pt x="737" y="6"/>
                  </a:moveTo>
                  <a:cubicBezTo>
                    <a:pt x="736" y="6"/>
                    <a:pt x="735" y="6"/>
                    <a:pt x="735" y="7"/>
                  </a:cubicBezTo>
                  <a:cubicBezTo>
                    <a:pt x="736" y="7"/>
                    <a:pt x="737" y="7"/>
                    <a:pt x="737" y="6"/>
                  </a:cubicBezTo>
                  <a:close/>
                  <a:moveTo>
                    <a:pt x="800" y="6"/>
                  </a:moveTo>
                  <a:cubicBezTo>
                    <a:pt x="790" y="5"/>
                    <a:pt x="794" y="9"/>
                    <a:pt x="800" y="6"/>
                  </a:cubicBezTo>
                  <a:close/>
                  <a:moveTo>
                    <a:pt x="744" y="7"/>
                  </a:moveTo>
                  <a:cubicBezTo>
                    <a:pt x="742" y="8"/>
                    <a:pt x="738" y="6"/>
                    <a:pt x="738" y="8"/>
                  </a:cubicBezTo>
                  <a:cubicBezTo>
                    <a:pt x="740" y="8"/>
                    <a:pt x="744" y="9"/>
                    <a:pt x="744" y="7"/>
                  </a:cubicBezTo>
                  <a:close/>
                  <a:moveTo>
                    <a:pt x="792" y="7"/>
                  </a:moveTo>
                  <a:cubicBezTo>
                    <a:pt x="790" y="8"/>
                    <a:pt x="785" y="6"/>
                    <a:pt x="785" y="8"/>
                  </a:cubicBezTo>
                  <a:cubicBezTo>
                    <a:pt x="787" y="8"/>
                    <a:pt x="791" y="9"/>
                    <a:pt x="792" y="7"/>
                  </a:cubicBezTo>
                  <a:close/>
                  <a:moveTo>
                    <a:pt x="727" y="8"/>
                  </a:moveTo>
                  <a:cubicBezTo>
                    <a:pt x="726" y="8"/>
                    <a:pt x="725" y="8"/>
                    <a:pt x="725" y="9"/>
                  </a:cubicBezTo>
                  <a:cubicBezTo>
                    <a:pt x="726" y="9"/>
                    <a:pt x="727" y="9"/>
                    <a:pt x="727" y="8"/>
                  </a:cubicBezTo>
                  <a:close/>
                  <a:moveTo>
                    <a:pt x="747" y="8"/>
                  </a:moveTo>
                  <a:cubicBezTo>
                    <a:pt x="746" y="8"/>
                    <a:pt x="745" y="8"/>
                    <a:pt x="745" y="9"/>
                  </a:cubicBezTo>
                  <a:cubicBezTo>
                    <a:pt x="745" y="9"/>
                    <a:pt x="747" y="9"/>
                    <a:pt x="747" y="8"/>
                  </a:cubicBezTo>
                  <a:close/>
                  <a:moveTo>
                    <a:pt x="784" y="8"/>
                  </a:moveTo>
                  <a:cubicBezTo>
                    <a:pt x="783" y="8"/>
                    <a:pt x="781" y="8"/>
                    <a:pt x="781" y="9"/>
                  </a:cubicBezTo>
                  <a:cubicBezTo>
                    <a:pt x="782" y="9"/>
                    <a:pt x="784" y="9"/>
                    <a:pt x="784" y="8"/>
                  </a:cubicBezTo>
                  <a:close/>
                  <a:moveTo>
                    <a:pt x="748" y="10"/>
                  </a:moveTo>
                  <a:cubicBezTo>
                    <a:pt x="747" y="10"/>
                    <a:pt x="748" y="11"/>
                    <a:pt x="748" y="10"/>
                  </a:cubicBezTo>
                  <a:close/>
                  <a:moveTo>
                    <a:pt x="778" y="10"/>
                  </a:moveTo>
                  <a:cubicBezTo>
                    <a:pt x="778" y="10"/>
                    <a:pt x="779" y="11"/>
                    <a:pt x="778" y="10"/>
                  </a:cubicBezTo>
                  <a:close/>
                  <a:moveTo>
                    <a:pt x="688" y="10"/>
                  </a:moveTo>
                  <a:cubicBezTo>
                    <a:pt x="686" y="11"/>
                    <a:pt x="682" y="9"/>
                    <a:pt x="682" y="11"/>
                  </a:cubicBezTo>
                  <a:cubicBezTo>
                    <a:pt x="684" y="10"/>
                    <a:pt x="688" y="12"/>
                    <a:pt x="688" y="10"/>
                  </a:cubicBezTo>
                  <a:close/>
                  <a:moveTo>
                    <a:pt x="841" y="11"/>
                  </a:moveTo>
                  <a:cubicBezTo>
                    <a:pt x="836" y="10"/>
                    <a:pt x="840" y="14"/>
                    <a:pt x="841" y="11"/>
                  </a:cubicBezTo>
                  <a:close/>
                  <a:moveTo>
                    <a:pt x="857" y="12"/>
                  </a:moveTo>
                  <a:cubicBezTo>
                    <a:pt x="856" y="12"/>
                    <a:pt x="854" y="12"/>
                    <a:pt x="854" y="13"/>
                  </a:cubicBezTo>
                  <a:cubicBezTo>
                    <a:pt x="855" y="13"/>
                    <a:pt x="857" y="13"/>
                    <a:pt x="857" y="12"/>
                  </a:cubicBezTo>
                  <a:close/>
                  <a:moveTo>
                    <a:pt x="688" y="16"/>
                  </a:moveTo>
                  <a:cubicBezTo>
                    <a:pt x="680" y="15"/>
                    <a:pt x="684" y="19"/>
                    <a:pt x="688" y="16"/>
                  </a:cubicBezTo>
                  <a:close/>
                  <a:moveTo>
                    <a:pt x="678" y="17"/>
                  </a:moveTo>
                  <a:cubicBezTo>
                    <a:pt x="676" y="17"/>
                    <a:pt x="671" y="16"/>
                    <a:pt x="671" y="18"/>
                  </a:cubicBezTo>
                  <a:cubicBezTo>
                    <a:pt x="673" y="17"/>
                    <a:pt x="677" y="19"/>
                    <a:pt x="678" y="17"/>
                  </a:cubicBezTo>
                  <a:close/>
                  <a:moveTo>
                    <a:pt x="842" y="17"/>
                  </a:moveTo>
                  <a:cubicBezTo>
                    <a:pt x="836" y="16"/>
                    <a:pt x="840" y="20"/>
                    <a:pt x="842" y="17"/>
                  </a:cubicBezTo>
                  <a:close/>
                  <a:moveTo>
                    <a:pt x="664" y="19"/>
                  </a:moveTo>
                  <a:cubicBezTo>
                    <a:pt x="674" y="17"/>
                    <a:pt x="664" y="18"/>
                    <a:pt x="658" y="19"/>
                  </a:cubicBezTo>
                  <a:cubicBezTo>
                    <a:pt x="655" y="19"/>
                    <a:pt x="652" y="18"/>
                    <a:pt x="651" y="21"/>
                  </a:cubicBezTo>
                  <a:cubicBezTo>
                    <a:pt x="656" y="20"/>
                    <a:pt x="660" y="19"/>
                    <a:pt x="664" y="19"/>
                  </a:cubicBezTo>
                  <a:close/>
                  <a:moveTo>
                    <a:pt x="700" y="19"/>
                  </a:moveTo>
                  <a:cubicBezTo>
                    <a:pt x="699" y="18"/>
                    <a:pt x="700" y="19"/>
                    <a:pt x="700" y="19"/>
                  </a:cubicBezTo>
                  <a:close/>
                  <a:moveTo>
                    <a:pt x="698" y="81"/>
                  </a:moveTo>
                  <a:cubicBezTo>
                    <a:pt x="716" y="81"/>
                    <a:pt x="734" y="81"/>
                    <a:pt x="751" y="81"/>
                  </a:cubicBezTo>
                  <a:cubicBezTo>
                    <a:pt x="753" y="60"/>
                    <a:pt x="757" y="36"/>
                    <a:pt x="759" y="18"/>
                  </a:cubicBezTo>
                  <a:cubicBezTo>
                    <a:pt x="733" y="34"/>
                    <a:pt x="714" y="56"/>
                    <a:pt x="698" y="81"/>
                  </a:cubicBezTo>
                  <a:close/>
                  <a:moveTo>
                    <a:pt x="852" y="19"/>
                  </a:moveTo>
                  <a:cubicBezTo>
                    <a:pt x="852" y="19"/>
                    <a:pt x="852" y="19"/>
                    <a:pt x="852" y="20"/>
                  </a:cubicBezTo>
                  <a:cubicBezTo>
                    <a:pt x="870" y="21"/>
                    <a:pt x="885" y="24"/>
                    <a:pt x="901" y="26"/>
                  </a:cubicBezTo>
                  <a:moveTo>
                    <a:pt x="901" y="26"/>
                  </a:moveTo>
                  <a:cubicBezTo>
                    <a:pt x="902" y="29"/>
                    <a:pt x="906" y="25"/>
                    <a:pt x="901" y="26"/>
                  </a:cubicBezTo>
                  <a:moveTo>
                    <a:pt x="901" y="26"/>
                  </a:moveTo>
                  <a:cubicBezTo>
                    <a:pt x="901" y="26"/>
                    <a:pt x="901" y="26"/>
                    <a:pt x="901" y="25"/>
                  </a:cubicBezTo>
                  <a:cubicBezTo>
                    <a:pt x="887" y="21"/>
                    <a:pt x="870" y="20"/>
                    <a:pt x="852" y="19"/>
                  </a:cubicBezTo>
                  <a:moveTo>
                    <a:pt x="852" y="19"/>
                  </a:moveTo>
                  <a:cubicBezTo>
                    <a:pt x="846" y="16"/>
                    <a:pt x="842" y="20"/>
                    <a:pt x="852" y="19"/>
                  </a:cubicBezTo>
                  <a:moveTo>
                    <a:pt x="693" y="19"/>
                  </a:moveTo>
                  <a:cubicBezTo>
                    <a:pt x="683" y="17"/>
                    <a:pt x="687" y="22"/>
                    <a:pt x="693" y="19"/>
                  </a:cubicBezTo>
                  <a:close/>
                  <a:moveTo>
                    <a:pt x="751" y="20"/>
                  </a:moveTo>
                  <a:cubicBezTo>
                    <a:pt x="751" y="19"/>
                    <a:pt x="752" y="20"/>
                    <a:pt x="751" y="20"/>
                  </a:cubicBezTo>
                  <a:close/>
                  <a:moveTo>
                    <a:pt x="754" y="81"/>
                  </a:moveTo>
                  <a:cubicBezTo>
                    <a:pt x="762" y="81"/>
                    <a:pt x="770" y="81"/>
                    <a:pt x="778" y="81"/>
                  </a:cubicBezTo>
                  <a:cubicBezTo>
                    <a:pt x="774" y="59"/>
                    <a:pt x="781" y="26"/>
                    <a:pt x="762" y="19"/>
                  </a:cubicBezTo>
                  <a:cubicBezTo>
                    <a:pt x="759" y="39"/>
                    <a:pt x="756" y="59"/>
                    <a:pt x="754" y="81"/>
                  </a:cubicBezTo>
                  <a:close/>
                  <a:moveTo>
                    <a:pt x="826" y="19"/>
                  </a:moveTo>
                  <a:cubicBezTo>
                    <a:pt x="820" y="18"/>
                    <a:pt x="824" y="22"/>
                    <a:pt x="826" y="19"/>
                  </a:cubicBezTo>
                  <a:close/>
                  <a:moveTo>
                    <a:pt x="641" y="21"/>
                  </a:moveTo>
                  <a:cubicBezTo>
                    <a:pt x="619" y="23"/>
                    <a:pt x="596" y="25"/>
                    <a:pt x="580" y="33"/>
                  </a:cubicBezTo>
                  <a:moveTo>
                    <a:pt x="580" y="33"/>
                  </a:moveTo>
                  <a:cubicBezTo>
                    <a:pt x="576" y="32"/>
                    <a:pt x="579" y="36"/>
                    <a:pt x="580" y="33"/>
                  </a:cubicBezTo>
                  <a:moveTo>
                    <a:pt x="580" y="33"/>
                  </a:moveTo>
                  <a:cubicBezTo>
                    <a:pt x="600" y="29"/>
                    <a:pt x="622" y="26"/>
                    <a:pt x="641" y="21"/>
                  </a:cubicBezTo>
                  <a:moveTo>
                    <a:pt x="641" y="21"/>
                  </a:moveTo>
                  <a:cubicBezTo>
                    <a:pt x="646" y="22"/>
                    <a:pt x="642" y="18"/>
                    <a:pt x="641" y="21"/>
                  </a:cubicBezTo>
                  <a:moveTo>
                    <a:pt x="632" y="29"/>
                  </a:moveTo>
                  <a:cubicBezTo>
                    <a:pt x="649" y="25"/>
                    <a:pt x="668" y="24"/>
                    <a:pt x="684" y="20"/>
                  </a:cubicBezTo>
                  <a:cubicBezTo>
                    <a:pt x="666" y="22"/>
                    <a:pt x="644" y="21"/>
                    <a:pt x="632" y="29"/>
                  </a:cubicBezTo>
                  <a:close/>
                  <a:moveTo>
                    <a:pt x="710" y="20"/>
                  </a:moveTo>
                  <a:cubicBezTo>
                    <a:pt x="709" y="20"/>
                    <a:pt x="707" y="19"/>
                    <a:pt x="707" y="21"/>
                  </a:cubicBezTo>
                  <a:cubicBezTo>
                    <a:pt x="708" y="20"/>
                    <a:pt x="710" y="21"/>
                    <a:pt x="710" y="20"/>
                  </a:cubicBezTo>
                  <a:close/>
                  <a:moveTo>
                    <a:pt x="726" y="21"/>
                  </a:moveTo>
                  <a:cubicBezTo>
                    <a:pt x="725" y="20"/>
                    <a:pt x="726" y="21"/>
                    <a:pt x="726" y="21"/>
                  </a:cubicBezTo>
                  <a:close/>
                  <a:moveTo>
                    <a:pt x="739" y="21"/>
                  </a:moveTo>
                  <a:cubicBezTo>
                    <a:pt x="739" y="20"/>
                    <a:pt x="740" y="21"/>
                    <a:pt x="739" y="21"/>
                  </a:cubicBezTo>
                  <a:close/>
                  <a:moveTo>
                    <a:pt x="749" y="21"/>
                  </a:moveTo>
                  <a:cubicBezTo>
                    <a:pt x="725" y="27"/>
                    <a:pt x="705" y="37"/>
                    <a:pt x="686" y="48"/>
                  </a:cubicBezTo>
                  <a:cubicBezTo>
                    <a:pt x="681" y="59"/>
                    <a:pt x="675" y="70"/>
                    <a:pt x="672" y="82"/>
                  </a:cubicBezTo>
                  <a:cubicBezTo>
                    <a:pt x="679" y="82"/>
                    <a:pt x="686" y="82"/>
                    <a:pt x="693" y="82"/>
                  </a:cubicBezTo>
                  <a:cubicBezTo>
                    <a:pt x="709" y="59"/>
                    <a:pt x="727" y="38"/>
                    <a:pt x="749" y="21"/>
                  </a:cubicBezTo>
                  <a:moveTo>
                    <a:pt x="749" y="21"/>
                  </a:moveTo>
                  <a:cubicBezTo>
                    <a:pt x="753" y="22"/>
                    <a:pt x="749" y="18"/>
                    <a:pt x="749" y="21"/>
                  </a:cubicBezTo>
                  <a:moveTo>
                    <a:pt x="793" y="21"/>
                  </a:moveTo>
                  <a:cubicBezTo>
                    <a:pt x="792" y="20"/>
                    <a:pt x="793" y="21"/>
                    <a:pt x="793" y="21"/>
                  </a:cubicBezTo>
                  <a:close/>
                  <a:moveTo>
                    <a:pt x="810" y="20"/>
                  </a:moveTo>
                  <a:cubicBezTo>
                    <a:pt x="809" y="20"/>
                    <a:pt x="808" y="20"/>
                    <a:pt x="808" y="21"/>
                  </a:cubicBezTo>
                  <a:cubicBezTo>
                    <a:pt x="809" y="20"/>
                    <a:pt x="810" y="21"/>
                    <a:pt x="810" y="20"/>
                  </a:cubicBezTo>
                  <a:close/>
                  <a:moveTo>
                    <a:pt x="837" y="21"/>
                  </a:moveTo>
                  <a:cubicBezTo>
                    <a:pt x="837" y="22"/>
                    <a:pt x="839" y="22"/>
                    <a:pt x="839" y="21"/>
                  </a:cubicBezTo>
                  <a:cubicBezTo>
                    <a:pt x="834" y="18"/>
                    <a:pt x="826" y="21"/>
                    <a:pt x="837" y="21"/>
                  </a:cubicBezTo>
                  <a:close/>
                  <a:moveTo>
                    <a:pt x="699" y="22"/>
                  </a:moveTo>
                  <a:cubicBezTo>
                    <a:pt x="667" y="27"/>
                    <a:pt x="629" y="26"/>
                    <a:pt x="610" y="45"/>
                  </a:cubicBezTo>
                  <a:moveTo>
                    <a:pt x="610" y="45"/>
                  </a:moveTo>
                  <a:cubicBezTo>
                    <a:pt x="606" y="44"/>
                    <a:pt x="610" y="47"/>
                    <a:pt x="610" y="45"/>
                  </a:cubicBezTo>
                  <a:moveTo>
                    <a:pt x="699" y="22"/>
                  </a:moveTo>
                  <a:cubicBezTo>
                    <a:pt x="668" y="28"/>
                    <a:pt x="639" y="36"/>
                    <a:pt x="610" y="45"/>
                  </a:cubicBezTo>
                  <a:moveTo>
                    <a:pt x="699" y="22"/>
                  </a:moveTo>
                  <a:cubicBezTo>
                    <a:pt x="703" y="22"/>
                    <a:pt x="699" y="19"/>
                    <a:pt x="699" y="22"/>
                  </a:cubicBezTo>
                  <a:moveTo>
                    <a:pt x="720" y="22"/>
                  </a:moveTo>
                  <a:cubicBezTo>
                    <a:pt x="713" y="23"/>
                    <a:pt x="705" y="22"/>
                    <a:pt x="702" y="26"/>
                  </a:cubicBezTo>
                  <a:cubicBezTo>
                    <a:pt x="708" y="25"/>
                    <a:pt x="714" y="24"/>
                    <a:pt x="720" y="22"/>
                  </a:cubicBezTo>
                  <a:moveTo>
                    <a:pt x="720" y="22"/>
                  </a:moveTo>
                  <a:cubicBezTo>
                    <a:pt x="725" y="23"/>
                    <a:pt x="721" y="19"/>
                    <a:pt x="720" y="22"/>
                  </a:cubicBezTo>
                  <a:moveTo>
                    <a:pt x="690" y="43"/>
                  </a:moveTo>
                  <a:cubicBezTo>
                    <a:pt x="689" y="43"/>
                    <a:pt x="690" y="44"/>
                    <a:pt x="690" y="43"/>
                  </a:cubicBezTo>
                  <a:moveTo>
                    <a:pt x="690" y="43"/>
                  </a:moveTo>
                  <a:cubicBezTo>
                    <a:pt x="705" y="35"/>
                    <a:pt x="721" y="28"/>
                    <a:pt x="737" y="21"/>
                  </a:cubicBezTo>
                  <a:cubicBezTo>
                    <a:pt x="720" y="26"/>
                    <a:pt x="695" y="25"/>
                    <a:pt x="690" y="43"/>
                  </a:cubicBezTo>
                  <a:moveTo>
                    <a:pt x="812" y="81"/>
                  </a:moveTo>
                  <a:cubicBezTo>
                    <a:pt x="830" y="82"/>
                    <a:pt x="849" y="82"/>
                    <a:pt x="867" y="83"/>
                  </a:cubicBezTo>
                  <a:cubicBezTo>
                    <a:pt x="844" y="58"/>
                    <a:pt x="811" y="35"/>
                    <a:pt x="774" y="21"/>
                  </a:cubicBezTo>
                  <a:cubicBezTo>
                    <a:pt x="788" y="40"/>
                    <a:pt x="803" y="58"/>
                    <a:pt x="812" y="81"/>
                  </a:cubicBezTo>
                  <a:close/>
                  <a:moveTo>
                    <a:pt x="852" y="66"/>
                  </a:moveTo>
                  <a:cubicBezTo>
                    <a:pt x="863" y="75"/>
                    <a:pt x="870" y="86"/>
                    <a:pt x="887" y="84"/>
                  </a:cubicBezTo>
                  <a:cubicBezTo>
                    <a:pt x="882" y="71"/>
                    <a:pt x="874" y="61"/>
                    <a:pt x="867" y="49"/>
                  </a:cubicBezTo>
                  <a:cubicBezTo>
                    <a:pt x="840" y="39"/>
                    <a:pt x="812" y="26"/>
                    <a:pt x="783" y="22"/>
                  </a:cubicBezTo>
                  <a:cubicBezTo>
                    <a:pt x="810" y="32"/>
                    <a:pt x="831" y="48"/>
                    <a:pt x="852" y="66"/>
                  </a:cubicBezTo>
                  <a:close/>
                  <a:moveTo>
                    <a:pt x="799" y="22"/>
                  </a:moveTo>
                  <a:cubicBezTo>
                    <a:pt x="821" y="29"/>
                    <a:pt x="844" y="36"/>
                    <a:pt x="863" y="46"/>
                  </a:cubicBezTo>
                  <a:cubicBezTo>
                    <a:pt x="854" y="26"/>
                    <a:pt x="823" y="27"/>
                    <a:pt x="799" y="22"/>
                  </a:cubicBezTo>
                  <a:moveTo>
                    <a:pt x="799" y="22"/>
                  </a:moveTo>
                  <a:cubicBezTo>
                    <a:pt x="797" y="19"/>
                    <a:pt x="793" y="23"/>
                    <a:pt x="799" y="22"/>
                  </a:cubicBezTo>
                  <a:moveTo>
                    <a:pt x="817" y="21"/>
                  </a:moveTo>
                  <a:cubicBezTo>
                    <a:pt x="811" y="19"/>
                    <a:pt x="815" y="24"/>
                    <a:pt x="817" y="21"/>
                  </a:cubicBezTo>
                  <a:close/>
                  <a:moveTo>
                    <a:pt x="928" y="41"/>
                  </a:moveTo>
                  <a:cubicBezTo>
                    <a:pt x="928" y="44"/>
                    <a:pt x="932" y="40"/>
                    <a:pt x="928" y="41"/>
                  </a:cubicBezTo>
                  <a:moveTo>
                    <a:pt x="928" y="41"/>
                  </a:moveTo>
                  <a:cubicBezTo>
                    <a:pt x="909" y="25"/>
                    <a:pt x="871" y="25"/>
                    <a:pt x="844" y="22"/>
                  </a:cubicBezTo>
                  <a:cubicBezTo>
                    <a:pt x="872" y="28"/>
                    <a:pt x="901" y="33"/>
                    <a:pt x="928" y="41"/>
                  </a:cubicBezTo>
                  <a:moveTo>
                    <a:pt x="901" y="21"/>
                  </a:moveTo>
                  <a:cubicBezTo>
                    <a:pt x="900" y="21"/>
                    <a:pt x="899" y="21"/>
                    <a:pt x="899" y="22"/>
                  </a:cubicBezTo>
                  <a:cubicBezTo>
                    <a:pt x="900" y="21"/>
                    <a:pt x="901" y="22"/>
                    <a:pt x="901" y="21"/>
                  </a:cubicBezTo>
                  <a:close/>
                  <a:moveTo>
                    <a:pt x="847" y="28"/>
                  </a:moveTo>
                  <a:cubicBezTo>
                    <a:pt x="848" y="30"/>
                    <a:pt x="849" y="28"/>
                    <a:pt x="847" y="28"/>
                  </a:cubicBezTo>
                  <a:moveTo>
                    <a:pt x="847" y="28"/>
                  </a:moveTo>
                  <a:cubicBezTo>
                    <a:pt x="842" y="22"/>
                    <a:pt x="827" y="22"/>
                    <a:pt x="818" y="23"/>
                  </a:cubicBezTo>
                  <a:cubicBezTo>
                    <a:pt x="829" y="23"/>
                    <a:pt x="837" y="27"/>
                    <a:pt x="847" y="28"/>
                  </a:cubicBezTo>
                  <a:moveTo>
                    <a:pt x="909" y="22"/>
                  </a:moveTo>
                  <a:cubicBezTo>
                    <a:pt x="904" y="21"/>
                    <a:pt x="908" y="24"/>
                    <a:pt x="909" y="22"/>
                  </a:cubicBezTo>
                  <a:close/>
                  <a:moveTo>
                    <a:pt x="916" y="23"/>
                  </a:moveTo>
                  <a:cubicBezTo>
                    <a:pt x="914" y="23"/>
                    <a:pt x="913" y="22"/>
                    <a:pt x="913" y="23"/>
                  </a:cubicBezTo>
                  <a:cubicBezTo>
                    <a:pt x="914" y="23"/>
                    <a:pt x="915" y="24"/>
                    <a:pt x="916" y="23"/>
                  </a:cubicBezTo>
                  <a:close/>
                  <a:moveTo>
                    <a:pt x="922" y="24"/>
                  </a:moveTo>
                  <a:cubicBezTo>
                    <a:pt x="922" y="25"/>
                    <a:pt x="922" y="25"/>
                    <a:pt x="922" y="25"/>
                  </a:cubicBezTo>
                  <a:cubicBezTo>
                    <a:pt x="927" y="25"/>
                    <a:pt x="928" y="27"/>
                    <a:pt x="932" y="26"/>
                  </a:cubicBezTo>
                  <a:moveTo>
                    <a:pt x="932" y="26"/>
                  </a:moveTo>
                  <a:cubicBezTo>
                    <a:pt x="934" y="29"/>
                    <a:pt x="938" y="25"/>
                    <a:pt x="932" y="26"/>
                  </a:cubicBezTo>
                  <a:moveTo>
                    <a:pt x="932" y="26"/>
                  </a:moveTo>
                  <a:cubicBezTo>
                    <a:pt x="932" y="26"/>
                    <a:pt x="932" y="26"/>
                    <a:pt x="932" y="25"/>
                  </a:cubicBezTo>
                  <a:cubicBezTo>
                    <a:pt x="928" y="26"/>
                    <a:pt x="927" y="24"/>
                    <a:pt x="922" y="24"/>
                  </a:cubicBezTo>
                  <a:moveTo>
                    <a:pt x="922" y="24"/>
                  </a:moveTo>
                  <a:cubicBezTo>
                    <a:pt x="919" y="22"/>
                    <a:pt x="915" y="26"/>
                    <a:pt x="922" y="24"/>
                  </a:cubicBezTo>
                  <a:moveTo>
                    <a:pt x="907" y="25"/>
                  </a:moveTo>
                  <a:cubicBezTo>
                    <a:pt x="907" y="26"/>
                    <a:pt x="907" y="26"/>
                    <a:pt x="907" y="26"/>
                  </a:cubicBezTo>
                  <a:cubicBezTo>
                    <a:pt x="934" y="34"/>
                    <a:pt x="965" y="42"/>
                    <a:pt x="990" y="47"/>
                  </a:cubicBezTo>
                  <a:cubicBezTo>
                    <a:pt x="967" y="36"/>
                    <a:pt x="938" y="29"/>
                    <a:pt x="907" y="25"/>
                  </a:cubicBezTo>
                  <a:moveTo>
                    <a:pt x="907" y="25"/>
                  </a:moveTo>
                  <a:cubicBezTo>
                    <a:pt x="907" y="23"/>
                    <a:pt x="903" y="26"/>
                    <a:pt x="907" y="25"/>
                  </a:cubicBezTo>
                  <a:moveTo>
                    <a:pt x="602" y="50"/>
                  </a:moveTo>
                  <a:cubicBezTo>
                    <a:pt x="598" y="55"/>
                    <a:pt x="592" y="59"/>
                    <a:pt x="587" y="64"/>
                  </a:cubicBezTo>
                  <a:cubicBezTo>
                    <a:pt x="583" y="68"/>
                    <a:pt x="576" y="75"/>
                    <a:pt x="577" y="78"/>
                  </a:cubicBezTo>
                  <a:cubicBezTo>
                    <a:pt x="587" y="77"/>
                    <a:pt x="597" y="71"/>
                    <a:pt x="606" y="66"/>
                  </a:cubicBezTo>
                  <a:cubicBezTo>
                    <a:pt x="631" y="53"/>
                    <a:pt x="656" y="41"/>
                    <a:pt x="683" y="32"/>
                  </a:cubicBezTo>
                  <a:cubicBezTo>
                    <a:pt x="687" y="31"/>
                    <a:pt x="696" y="31"/>
                    <a:pt x="695" y="25"/>
                  </a:cubicBezTo>
                  <a:cubicBezTo>
                    <a:pt x="662" y="32"/>
                    <a:pt x="632" y="41"/>
                    <a:pt x="602" y="50"/>
                  </a:cubicBezTo>
                  <a:close/>
                  <a:moveTo>
                    <a:pt x="530" y="58"/>
                  </a:moveTo>
                  <a:cubicBezTo>
                    <a:pt x="526" y="57"/>
                    <a:pt x="529" y="61"/>
                    <a:pt x="530" y="58"/>
                  </a:cubicBezTo>
                  <a:moveTo>
                    <a:pt x="530" y="58"/>
                  </a:moveTo>
                  <a:cubicBezTo>
                    <a:pt x="546" y="53"/>
                    <a:pt x="563" y="47"/>
                    <a:pt x="581" y="42"/>
                  </a:cubicBezTo>
                  <a:cubicBezTo>
                    <a:pt x="598" y="37"/>
                    <a:pt x="617" y="35"/>
                    <a:pt x="631" y="26"/>
                  </a:cubicBezTo>
                  <a:cubicBezTo>
                    <a:pt x="593" y="33"/>
                    <a:pt x="554" y="38"/>
                    <a:pt x="530" y="58"/>
                  </a:cubicBezTo>
                  <a:moveTo>
                    <a:pt x="969" y="73"/>
                  </a:moveTo>
                  <a:cubicBezTo>
                    <a:pt x="947" y="41"/>
                    <a:pt x="895" y="34"/>
                    <a:pt x="850" y="27"/>
                  </a:cubicBezTo>
                  <a:cubicBezTo>
                    <a:pt x="890" y="42"/>
                    <a:pt x="933" y="54"/>
                    <a:pt x="969" y="73"/>
                  </a:cubicBezTo>
                  <a:close/>
                  <a:moveTo>
                    <a:pt x="939" y="27"/>
                  </a:moveTo>
                  <a:cubicBezTo>
                    <a:pt x="938" y="28"/>
                    <a:pt x="937" y="27"/>
                    <a:pt x="937" y="28"/>
                  </a:cubicBezTo>
                  <a:cubicBezTo>
                    <a:pt x="937" y="28"/>
                    <a:pt x="939" y="28"/>
                    <a:pt x="939" y="27"/>
                  </a:cubicBezTo>
                  <a:close/>
                  <a:moveTo>
                    <a:pt x="574" y="32"/>
                  </a:moveTo>
                  <a:cubicBezTo>
                    <a:pt x="574" y="33"/>
                    <a:pt x="573" y="32"/>
                    <a:pt x="574" y="32"/>
                  </a:cubicBezTo>
                  <a:close/>
                  <a:moveTo>
                    <a:pt x="781" y="81"/>
                  </a:moveTo>
                  <a:cubicBezTo>
                    <a:pt x="790" y="80"/>
                    <a:pt x="801" y="82"/>
                    <a:pt x="808" y="80"/>
                  </a:cubicBezTo>
                  <a:cubicBezTo>
                    <a:pt x="798" y="63"/>
                    <a:pt x="789" y="45"/>
                    <a:pt x="776" y="31"/>
                  </a:cubicBezTo>
                  <a:cubicBezTo>
                    <a:pt x="778" y="48"/>
                    <a:pt x="779" y="65"/>
                    <a:pt x="781" y="81"/>
                  </a:cubicBezTo>
                  <a:close/>
                  <a:moveTo>
                    <a:pt x="526" y="47"/>
                  </a:moveTo>
                  <a:cubicBezTo>
                    <a:pt x="524" y="48"/>
                    <a:pt x="526" y="49"/>
                    <a:pt x="526" y="47"/>
                  </a:cubicBezTo>
                  <a:moveTo>
                    <a:pt x="526" y="47"/>
                  </a:moveTo>
                  <a:cubicBezTo>
                    <a:pt x="543" y="43"/>
                    <a:pt x="560" y="40"/>
                    <a:pt x="573" y="32"/>
                  </a:cubicBezTo>
                  <a:cubicBezTo>
                    <a:pt x="557" y="37"/>
                    <a:pt x="537" y="38"/>
                    <a:pt x="526" y="47"/>
                  </a:cubicBezTo>
                  <a:moveTo>
                    <a:pt x="963" y="32"/>
                  </a:moveTo>
                  <a:cubicBezTo>
                    <a:pt x="962" y="32"/>
                    <a:pt x="961" y="32"/>
                    <a:pt x="961" y="33"/>
                  </a:cubicBezTo>
                  <a:cubicBezTo>
                    <a:pt x="961" y="33"/>
                    <a:pt x="963" y="33"/>
                    <a:pt x="963" y="32"/>
                  </a:cubicBezTo>
                  <a:close/>
                  <a:moveTo>
                    <a:pt x="585" y="80"/>
                  </a:moveTo>
                  <a:cubicBezTo>
                    <a:pt x="601" y="82"/>
                    <a:pt x="616" y="87"/>
                    <a:pt x="632" y="84"/>
                  </a:cubicBezTo>
                  <a:cubicBezTo>
                    <a:pt x="648" y="70"/>
                    <a:pt x="665" y="58"/>
                    <a:pt x="683" y="47"/>
                  </a:cubicBezTo>
                  <a:cubicBezTo>
                    <a:pt x="683" y="42"/>
                    <a:pt x="693" y="36"/>
                    <a:pt x="689" y="33"/>
                  </a:cubicBezTo>
                  <a:cubicBezTo>
                    <a:pt x="652" y="46"/>
                    <a:pt x="617" y="61"/>
                    <a:pt x="585" y="80"/>
                  </a:cubicBezTo>
                  <a:close/>
                  <a:moveTo>
                    <a:pt x="966" y="34"/>
                  </a:moveTo>
                  <a:cubicBezTo>
                    <a:pt x="968" y="37"/>
                    <a:pt x="972" y="33"/>
                    <a:pt x="966" y="34"/>
                  </a:cubicBezTo>
                  <a:moveTo>
                    <a:pt x="966" y="34"/>
                  </a:moveTo>
                  <a:cubicBezTo>
                    <a:pt x="965" y="31"/>
                    <a:pt x="961" y="35"/>
                    <a:pt x="966" y="34"/>
                  </a:cubicBezTo>
                  <a:moveTo>
                    <a:pt x="575" y="35"/>
                  </a:moveTo>
                  <a:cubicBezTo>
                    <a:pt x="574" y="35"/>
                    <a:pt x="575" y="36"/>
                    <a:pt x="575" y="35"/>
                  </a:cubicBezTo>
                  <a:close/>
                  <a:moveTo>
                    <a:pt x="859" y="35"/>
                  </a:moveTo>
                  <a:cubicBezTo>
                    <a:pt x="861" y="40"/>
                    <a:pt x="866" y="43"/>
                    <a:pt x="869" y="48"/>
                  </a:cubicBezTo>
                  <a:cubicBezTo>
                    <a:pt x="878" y="53"/>
                    <a:pt x="889" y="57"/>
                    <a:pt x="900" y="64"/>
                  </a:cubicBezTo>
                  <a:cubicBezTo>
                    <a:pt x="909" y="69"/>
                    <a:pt x="921" y="80"/>
                    <a:pt x="930" y="81"/>
                  </a:cubicBezTo>
                  <a:cubicBezTo>
                    <a:pt x="940" y="82"/>
                    <a:pt x="953" y="76"/>
                    <a:pt x="965" y="73"/>
                  </a:cubicBezTo>
                  <a:cubicBezTo>
                    <a:pt x="931" y="59"/>
                    <a:pt x="898" y="44"/>
                    <a:pt x="859" y="35"/>
                  </a:cubicBezTo>
                  <a:moveTo>
                    <a:pt x="859" y="35"/>
                  </a:moveTo>
                  <a:cubicBezTo>
                    <a:pt x="858" y="34"/>
                    <a:pt x="858" y="35"/>
                    <a:pt x="859" y="35"/>
                  </a:cubicBezTo>
                  <a:moveTo>
                    <a:pt x="993" y="63"/>
                  </a:moveTo>
                  <a:cubicBezTo>
                    <a:pt x="997" y="61"/>
                    <a:pt x="1000" y="59"/>
                    <a:pt x="1001" y="55"/>
                  </a:cubicBezTo>
                  <a:cubicBezTo>
                    <a:pt x="977" y="47"/>
                    <a:pt x="949" y="38"/>
                    <a:pt x="924" y="35"/>
                  </a:cubicBezTo>
                  <a:cubicBezTo>
                    <a:pt x="943" y="48"/>
                    <a:pt x="970" y="54"/>
                    <a:pt x="993" y="63"/>
                  </a:cubicBezTo>
                  <a:close/>
                  <a:moveTo>
                    <a:pt x="973" y="35"/>
                  </a:moveTo>
                  <a:cubicBezTo>
                    <a:pt x="972" y="35"/>
                    <a:pt x="970" y="35"/>
                    <a:pt x="970" y="36"/>
                  </a:cubicBezTo>
                  <a:cubicBezTo>
                    <a:pt x="971" y="36"/>
                    <a:pt x="973" y="36"/>
                    <a:pt x="973" y="35"/>
                  </a:cubicBezTo>
                  <a:close/>
                  <a:moveTo>
                    <a:pt x="530" y="61"/>
                  </a:moveTo>
                  <a:cubicBezTo>
                    <a:pt x="542" y="76"/>
                    <a:pt x="556" y="66"/>
                    <a:pt x="573" y="59"/>
                  </a:cubicBezTo>
                  <a:cubicBezTo>
                    <a:pt x="588" y="53"/>
                    <a:pt x="599" y="49"/>
                    <a:pt x="608" y="42"/>
                  </a:cubicBezTo>
                  <a:cubicBezTo>
                    <a:pt x="611" y="39"/>
                    <a:pt x="617" y="37"/>
                    <a:pt x="614" y="36"/>
                  </a:cubicBezTo>
                  <a:cubicBezTo>
                    <a:pt x="585" y="43"/>
                    <a:pt x="557" y="52"/>
                    <a:pt x="530" y="61"/>
                  </a:cubicBezTo>
                  <a:close/>
                  <a:moveTo>
                    <a:pt x="976" y="36"/>
                  </a:moveTo>
                  <a:cubicBezTo>
                    <a:pt x="975" y="36"/>
                    <a:pt x="974" y="36"/>
                    <a:pt x="974" y="37"/>
                  </a:cubicBezTo>
                  <a:cubicBezTo>
                    <a:pt x="975" y="37"/>
                    <a:pt x="976" y="37"/>
                    <a:pt x="976" y="36"/>
                  </a:cubicBezTo>
                  <a:close/>
                  <a:moveTo>
                    <a:pt x="978" y="38"/>
                  </a:moveTo>
                  <a:cubicBezTo>
                    <a:pt x="978" y="37"/>
                    <a:pt x="979" y="39"/>
                    <a:pt x="978" y="38"/>
                  </a:cubicBezTo>
                  <a:close/>
                  <a:moveTo>
                    <a:pt x="982" y="39"/>
                  </a:moveTo>
                  <a:cubicBezTo>
                    <a:pt x="981" y="38"/>
                    <a:pt x="982" y="39"/>
                    <a:pt x="982" y="39"/>
                  </a:cubicBezTo>
                  <a:close/>
                  <a:moveTo>
                    <a:pt x="931" y="43"/>
                  </a:moveTo>
                  <a:cubicBezTo>
                    <a:pt x="931" y="42"/>
                    <a:pt x="932" y="43"/>
                    <a:pt x="931" y="43"/>
                  </a:cubicBezTo>
                  <a:close/>
                  <a:moveTo>
                    <a:pt x="985" y="43"/>
                  </a:moveTo>
                  <a:cubicBezTo>
                    <a:pt x="984" y="42"/>
                    <a:pt x="985" y="43"/>
                    <a:pt x="985" y="43"/>
                  </a:cubicBezTo>
                  <a:close/>
                  <a:moveTo>
                    <a:pt x="1000" y="48"/>
                  </a:moveTo>
                  <a:cubicBezTo>
                    <a:pt x="997" y="46"/>
                    <a:pt x="991" y="42"/>
                    <a:pt x="987" y="44"/>
                  </a:cubicBezTo>
                  <a:cubicBezTo>
                    <a:pt x="992" y="44"/>
                    <a:pt x="996" y="50"/>
                    <a:pt x="1000" y="48"/>
                  </a:cubicBezTo>
                  <a:close/>
                  <a:moveTo>
                    <a:pt x="489" y="60"/>
                  </a:moveTo>
                  <a:cubicBezTo>
                    <a:pt x="488" y="60"/>
                    <a:pt x="487" y="60"/>
                    <a:pt x="486" y="61"/>
                  </a:cubicBezTo>
                  <a:moveTo>
                    <a:pt x="486" y="61"/>
                  </a:moveTo>
                  <a:cubicBezTo>
                    <a:pt x="485" y="61"/>
                    <a:pt x="485" y="61"/>
                    <a:pt x="485" y="62"/>
                  </a:cubicBezTo>
                  <a:moveTo>
                    <a:pt x="485" y="62"/>
                  </a:moveTo>
                  <a:cubicBezTo>
                    <a:pt x="481" y="61"/>
                    <a:pt x="484" y="65"/>
                    <a:pt x="485" y="62"/>
                  </a:cubicBezTo>
                  <a:moveTo>
                    <a:pt x="485" y="62"/>
                  </a:moveTo>
                  <a:cubicBezTo>
                    <a:pt x="486" y="62"/>
                    <a:pt x="486" y="62"/>
                    <a:pt x="486" y="61"/>
                  </a:cubicBezTo>
                  <a:moveTo>
                    <a:pt x="486" y="61"/>
                  </a:moveTo>
                  <a:cubicBezTo>
                    <a:pt x="488" y="61"/>
                    <a:pt x="489" y="61"/>
                    <a:pt x="489" y="60"/>
                  </a:cubicBezTo>
                  <a:moveTo>
                    <a:pt x="489" y="60"/>
                  </a:moveTo>
                  <a:cubicBezTo>
                    <a:pt x="500" y="55"/>
                    <a:pt x="516" y="55"/>
                    <a:pt x="523" y="46"/>
                  </a:cubicBezTo>
                  <a:cubicBezTo>
                    <a:pt x="511" y="50"/>
                    <a:pt x="500" y="54"/>
                    <a:pt x="489" y="60"/>
                  </a:cubicBezTo>
                  <a:moveTo>
                    <a:pt x="542" y="47"/>
                  </a:moveTo>
                  <a:cubicBezTo>
                    <a:pt x="535" y="47"/>
                    <a:pt x="530" y="50"/>
                    <a:pt x="523" y="51"/>
                  </a:cubicBezTo>
                  <a:cubicBezTo>
                    <a:pt x="523" y="54"/>
                    <a:pt x="523" y="56"/>
                    <a:pt x="524" y="57"/>
                  </a:cubicBezTo>
                  <a:cubicBezTo>
                    <a:pt x="531" y="55"/>
                    <a:pt x="537" y="50"/>
                    <a:pt x="542" y="47"/>
                  </a:cubicBezTo>
                  <a:moveTo>
                    <a:pt x="542" y="47"/>
                  </a:moveTo>
                  <a:cubicBezTo>
                    <a:pt x="546" y="47"/>
                    <a:pt x="542" y="44"/>
                    <a:pt x="542" y="47"/>
                  </a:cubicBezTo>
                  <a:moveTo>
                    <a:pt x="1113" y="98"/>
                  </a:moveTo>
                  <a:cubicBezTo>
                    <a:pt x="1113" y="99"/>
                    <a:pt x="1115" y="99"/>
                    <a:pt x="1115" y="99"/>
                  </a:cubicBezTo>
                  <a:moveTo>
                    <a:pt x="1115" y="99"/>
                  </a:moveTo>
                  <a:cubicBezTo>
                    <a:pt x="1116" y="101"/>
                    <a:pt x="1116" y="99"/>
                    <a:pt x="1115" y="99"/>
                  </a:cubicBezTo>
                  <a:moveTo>
                    <a:pt x="1115" y="99"/>
                  </a:moveTo>
                  <a:cubicBezTo>
                    <a:pt x="1115" y="98"/>
                    <a:pt x="1114" y="99"/>
                    <a:pt x="1113" y="98"/>
                  </a:cubicBezTo>
                  <a:moveTo>
                    <a:pt x="1113" y="98"/>
                  </a:moveTo>
                  <a:cubicBezTo>
                    <a:pt x="1081" y="77"/>
                    <a:pt x="1043" y="57"/>
                    <a:pt x="1002" y="48"/>
                  </a:cubicBezTo>
                  <a:cubicBezTo>
                    <a:pt x="1008" y="57"/>
                    <a:pt x="1020" y="58"/>
                    <a:pt x="1029" y="62"/>
                  </a:cubicBezTo>
                  <a:cubicBezTo>
                    <a:pt x="1057" y="72"/>
                    <a:pt x="1086" y="86"/>
                    <a:pt x="1113" y="98"/>
                  </a:cubicBezTo>
                  <a:moveTo>
                    <a:pt x="991" y="49"/>
                  </a:moveTo>
                  <a:cubicBezTo>
                    <a:pt x="991" y="49"/>
                    <a:pt x="992" y="50"/>
                    <a:pt x="991" y="49"/>
                  </a:cubicBezTo>
                  <a:close/>
                  <a:moveTo>
                    <a:pt x="948" y="50"/>
                  </a:moveTo>
                  <a:cubicBezTo>
                    <a:pt x="957" y="57"/>
                    <a:pt x="965" y="65"/>
                    <a:pt x="974" y="71"/>
                  </a:cubicBezTo>
                  <a:cubicBezTo>
                    <a:pt x="979" y="69"/>
                    <a:pt x="987" y="69"/>
                    <a:pt x="990" y="64"/>
                  </a:cubicBezTo>
                  <a:cubicBezTo>
                    <a:pt x="975" y="60"/>
                    <a:pt x="963" y="54"/>
                    <a:pt x="948" y="50"/>
                  </a:cubicBezTo>
                  <a:moveTo>
                    <a:pt x="948" y="50"/>
                  </a:moveTo>
                  <a:cubicBezTo>
                    <a:pt x="948" y="49"/>
                    <a:pt x="947" y="50"/>
                    <a:pt x="948" y="50"/>
                  </a:cubicBezTo>
                  <a:moveTo>
                    <a:pt x="399" y="114"/>
                  </a:moveTo>
                  <a:cubicBezTo>
                    <a:pt x="405" y="112"/>
                    <a:pt x="411" y="111"/>
                    <a:pt x="416" y="110"/>
                  </a:cubicBezTo>
                  <a:cubicBezTo>
                    <a:pt x="433" y="101"/>
                    <a:pt x="450" y="91"/>
                    <a:pt x="468" y="83"/>
                  </a:cubicBezTo>
                  <a:cubicBezTo>
                    <a:pt x="486" y="75"/>
                    <a:pt x="506" y="70"/>
                    <a:pt x="522" y="58"/>
                  </a:cubicBezTo>
                  <a:cubicBezTo>
                    <a:pt x="520" y="58"/>
                    <a:pt x="520" y="56"/>
                    <a:pt x="520" y="53"/>
                  </a:cubicBezTo>
                  <a:cubicBezTo>
                    <a:pt x="473" y="66"/>
                    <a:pt x="432" y="86"/>
                    <a:pt x="399" y="114"/>
                  </a:cubicBezTo>
                  <a:close/>
                  <a:moveTo>
                    <a:pt x="593" y="54"/>
                  </a:moveTo>
                  <a:cubicBezTo>
                    <a:pt x="578" y="59"/>
                    <a:pt x="564" y="65"/>
                    <a:pt x="550" y="71"/>
                  </a:cubicBezTo>
                  <a:cubicBezTo>
                    <a:pt x="556" y="74"/>
                    <a:pt x="564" y="75"/>
                    <a:pt x="570" y="77"/>
                  </a:cubicBezTo>
                  <a:cubicBezTo>
                    <a:pt x="579" y="71"/>
                    <a:pt x="585" y="62"/>
                    <a:pt x="593" y="54"/>
                  </a:cubicBezTo>
                  <a:moveTo>
                    <a:pt x="593" y="54"/>
                  </a:moveTo>
                  <a:cubicBezTo>
                    <a:pt x="594" y="54"/>
                    <a:pt x="593" y="53"/>
                    <a:pt x="593" y="54"/>
                  </a:cubicBezTo>
                  <a:moveTo>
                    <a:pt x="637" y="84"/>
                  </a:moveTo>
                  <a:cubicBezTo>
                    <a:pt x="647" y="83"/>
                    <a:pt x="659" y="84"/>
                    <a:pt x="668" y="82"/>
                  </a:cubicBezTo>
                  <a:cubicBezTo>
                    <a:pt x="669" y="72"/>
                    <a:pt x="679" y="60"/>
                    <a:pt x="678" y="53"/>
                  </a:cubicBezTo>
                  <a:cubicBezTo>
                    <a:pt x="664" y="64"/>
                    <a:pt x="649" y="72"/>
                    <a:pt x="637" y="84"/>
                  </a:cubicBezTo>
                  <a:close/>
                  <a:moveTo>
                    <a:pt x="890" y="84"/>
                  </a:moveTo>
                  <a:cubicBezTo>
                    <a:pt x="901" y="85"/>
                    <a:pt x="916" y="86"/>
                    <a:pt x="924" y="81"/>
                  </a:cubicBezTo>
                  <a:cubicBezTo>
                    <a:pt x="907" y="73"/>
                    <a:pt x="890" y="59"/>
                    <a:pt x="872" y="54"/>
                  </a:cubicBezTo>
                  <a:cubicBezTo>
                    <a:pt x="879" y="63"/>
                    <a:pt x="885" y="73"/>
                    <a:pt x="890" y="84"/>
                  </a:cubicBezTo>
                  <a:close/>
                  <a:moveTo>
                    <a:pt x="1063" y="94"/>
                  </a:moveTo>
                  <a:cubicBezTo>
                    <a:pt x="1063" y="94"/>
                    <a:pt x="1063" y="94"/>
                    <a:pt x="1063" y="95"/>
                  </a:cubicBezTo>
                  <a:cubicBezTo>
                    <a:pt x="1064" y="95"/>
                    <a:pt x="1065" y="96"/>
                    <a:pt x="1066" y="95"/>
                  </a:cubicBezTo>
                  <a:moveTo>
                    <a:pt x="1066" y="95"/>
                  </a:moveTo>
                  <a:cubicBezTo>
                    <a:pt x="1067" y="97"/>
                    <a:pt x="1067" y="95"/>
                    <a:pt x="1066" y="95"/>
                  </a:cubicBezTo>
                  <a:moveTo>
                    <a:pt x="1066" y="95"/>
                  </a:moveTo>
                  <a:cubicBezTo>
                    <a:pt x="1066" y="94"/>
                    <a:pt x="1065" y="94"/>
                    <a:pt x="1063" y="94"/>
                  </a:cubicBezTo>
                  <a:moveTo>
                    <a:pt x="1063" y="94"/>
                  </a:moveTo>
                  <a:cubicBezTo>
                    <a:pt x="1046" y="79"/>
                    <a:pt x="1027" y="67"/>
                    <a:pt x="1006" y="56"/>
                  </a:cubicBezTo>
                  <a:cubicBezTo>
                    <a:pt x="1001" y="58"/>
                    <a:pt x="1000" y="63"/>
                    <a:pt x="996" y="65"/>
                  </a:cubicBezTo>
                  <a:cubicBezTo>
                    <a:pt x="1020" y="73"/>
                    <a:pt x="1041" y="84"/>
                    <a:pt x="1063" y="94"/>
                  </a:cubicBezTo>
                  <a:moveTo>
                    <a:pt x="482" y="60"/>
                  </a:moveTo>
                  <a:cubicBezTo>
                    <a:pt x="482" y="61"/>
                    <a:pt x="481" y="60"/>
                    <a:pt x="482" y="60"/>
                  </a:cubicBezTo>
                  <a:close/>
                  <a:moveTo>
                    <a:pt x="526" y="60"/>
                  </a:moveTo>
                  <a:cubicBezTo>
                    <a:pt x="526" y="61"/>
                    <a:pt x="525" y="60"/>
                    <a:pt x="526" y="60"/>
                  </a:cubicBezTo>
                  <a:close/>
                  <a:moveTo>
                    <a:pt x="479" y="61"/>
                  </a:moveTo>
                  <a:cubicBezTo>
                    <a:pt x="478" y="61"/>
                    <a:pt x="477" y="61"/>
                    <a:pt x="477" y="62"/>
                  </a:cubicBezTo>
                  <a:moveTo>
                    <a:pt x="477" y="62"/>
                  </a:moveTo>
                  <a:cubicBezTo>
                    <a:pt x="441" y="76"/>
                    <a:pt x="407" y="92"/>
                    <a:pt x="377" y="112"/>
                  </a:cubicBezTo>
                  <a:moveTo>
                    <a:pt x="377" y="112"/>
                  </a:moveTo>
                  <a:cubicBezTo>
                    <a:pt x="375" y="112"/>
                    <a:pt x="375" y="113"/>
                    <a:pt x="374" y="114"/>
                  </a:cubicBezTo>
                  <a:moveTo>
                    <a:pt x="374" y="114"/>
                  </a:moveTo>
                  <a:cubicBezTo>
                    <a:pt x="373" y="114"/>
                    <a:pt x="372" y="114"/>
                    <a:pt x="372" y="115"/>
                  </a:cubicBezTo>
                  <a:moveTo>
                    <a:pt x="372" y="115"/>
                  </a:moveTo>
                  <a:cubicBezTo>
                    <a:pt x="371" y="115"/>
                    <a:pt x="371" y="115"/>
                    <a:pt x="370" y="116"/>
                  </a:cubicBezTo>
                  <a:moveTo>
                    <a:pt x="370" y="116"/>
                  </a:moveTo>
                  <a:cubicBezTo>
                    <a:pt x="370" y="115"/>
                    <a:pt x="369" y="116"/>
                    <a:pt x="369" y="117"/>
                  </a:cubicBezTo>
                  <a:moveTo>
                    <a:pt x="369" y="117"/>
                  </a:moveTo>
                  <a:cubicBezTo>
                    <a:pt x="368" y="116"/>
                    <a:pt x="368" y="117"/>
                    <a:pt x="367" y="118"/>
                  </a:cubicBezTo>
                  <a:moveTo>
                    <a:pt x="367" y="118"/>
                  </a:moveTo>
                  <a:cubicBezTo>
                    <a:pt x="366" y="118"/>
                    <a:pt x="368" y="119"/>
                    <a:pt x="367" y="118"/>
                  </a:cubicBezTo>
                  <a:moveTo>
                    <a:pt x="367" y="118"/>
                  </a:moveTo>
                  <a:cubicBezTo>
                    <a:pt x="369" y="118"/>
                    <a:pt x="369" y="117"/>
                    <a:pt x="369" y="117"/>
                  </a:cubicBezTo>
                  <a:moveTo>
                    <a:pt x="369" y="117"/>
                  </a:moveTo>
                  <a:cubicBezTo>
                    <a:pt x="370" y="117"/>
                    <a:pt x="370" y="116"/>
                    <a:pt x="370" y="116"/>
                  </a:cubicBezTo>
                  <a:moveTo>
                    <a:pt x="370" y="116"/>
                  </a:moveTo>
                  <a:cubicBezTo>
                    <a:pt x="371" y="116"/>
                    <a:pt x="372" y="115"/>
                    <a:pt x="372" y="115"/>
                  </a:cubicBezTo>
                  <a:moveTo>
                    <a:pt x="372" y="115"/>
                  </a:moveTo>
                  <a:cubicBezTo>
                    <a:pt x="373" y="115"/>
                    <a:pt x="374" y="114"/>
                    <a:pt x="374" y="114"/>
                  </a:cubicBezTo>
                  <a:moveTo>
                    <a:pt x="374" y="114"/>
                  </a:moveTo>
                  <a:cubicBezTo>
                    <a:pt x="376" y="114"/>
                    <a:pt x="377" y="113"/>
                    <a:pt x="377" y="112"/>
                  </a:cubicBezTo>
                  <a:moveTo>
                    <a:pt x="377" y="112"/>
                  </a:moveTo>
                  <a:cubicBezTo>
                    <a:pt x="409" y="94"/>
                    <a:pt x="445" y="80"/>
                    <a:pt x="477" y="62"/>
                  </a:cubicBezTo>
                  <a:moveTo>
                    <a:pt x="477" y="62"/>
                  </a:moveTo>
                  <a:cubicBezTo>
                    <a:pt x="478" y="62"/>
                    <a:pt x="479" y="62"/>
                    <a:pt x="479" y="61"/>
                  </a:cubicBezTo>
                  <a:moveTo>
                    <a:pt x="479" y="61"/>
                  </a:moveTo>
                  <a:cubicBezTo>
                    <a:pt x="483" y="62"/>
                    <a:pt x="479" y="58"/>
                    <a:pt x="479" y="61"/>
                  </a:cubicBezTo>
                  <a:moveTo>
                    <a:pt x="481" y="64"/>
                  </a:moveTo>
                  <a:cubicBezTo>
                    <a:pt x="480" y="63"/>
                    <a:pt x="481" y="64"/>
                    <a:pt x="481" y="64"/>
                  </a:cubicBezTo>
                  <a:close/>
                  <a:moveTo>
                    <a:pt x="524" y="63"/>
                  </a:moveTo>
                  <a:cubicBezTo>
                    <a:pt x="510" y="69"/>
                    <a:pt x="495" y="80"/>
                    <a:pt x="484" y="90"/>
                  </a:cubicBezTo>
                  <a:cubicBezTo>
                    <a:pt x="480" y="92"/>
                    <a:pt x="475" y="96"/>
                    <a:pt x="476" y="99"/>
                  </a:cubicBezTo>
                  <a:cubicBezTo>
                    <a:pt x="504" y="96"/>
                    <a:pt x="519" y="80"/>
                    <a:pt x="542" y="71"/>
                  </a:cubicBezTo>
                  <a:cubicBezTo>
                    <a:pt x="535" y="69"/>
                    <a:pt x="530" y="65"/>
                    <a:pt x="524" y="63"/>
                  </a:cubicBezTo>
                  <a:close/>
                  <a:moveTo>
                    <a:pt x="479" y="65"/>
                  </a:moveTo>
                  <a:cubicBezTo>
                    <a:pt x="478" y="64"/>
                    <a:pt x="479" y="65"/>
                    <a:pt x="479" y="65"/>
                  </a:cubicBezTo>
                  <a:close/>
                  <a:moveTo>
                    <a:pt x="1028" y="65"/>
                  </a:moveTo>
                  <a:cubicBezTo>
                    <a:pt x="1048" y="78"/>
                    <a:pt x="1066" y="92"/>
                    <a:pt x="1086" y="106"/>
                  </a:cubicBezTo>
                  <a:cubicBezTo>
                    <a:pt x="1106" y="107"/>
                    <a:pt x="1124" y="115"/>
                    <a:pt x="1141" y="117"/>
                  </a:cubicBezTo>
                  <a:cubicBezTo>
                    <a:pt x="1105" y="97"/>
                    <a:pt x="1069" y="79"/>
                    <a:pt x="1028" y="65"/>
                  </a:cubicBezTo>
                  <a:moveTo>
                    <a:pt x="1028" y="65"/>
                  </a:moveTo>
                  <a:cubicBezTo>
                    <a:pt x="1028" y="62"/>
                    <a:pt x="1024" y="66"/>
                    <a:pt x="1028" y="65"/>
                  </a:cubicBezTo>
                  <a:moveTo>
                    <a:pt x="993" y="66"/>
                  </a:moveTo>
                  <a:cubicBezTo>
                    <a:pt x="989" y="70"/>
                    <a:pt x="981" y="71"/>
                    <a:pt x="975" y="74"/>
                  </a:cubicBezTo>
                  <a:cubicBezTo>
                    <a:pt x="984" y="83"/>
                    <a:pt x="999" y="87"/>
                    <a:pt x="1009" y="95"/>
                  </a:cubicBezTo>
                  <a:cubicBezTo>
                    <a:pt x="1032" y="95"/>
                    <a:pt x="1054" y="102"/>
                    <a:pt x="1074" y="102"/>
                  </a:cubicBezTo>
                  <a:cubicBezTo>
                    <a:pt x="1048" y="89"/>
                    <a:pt x="1021" y="77"/>
                    <a:pt x="993" y="66"/>
                  </a:cubicBezTo>
                  <a:close/>
                  <a:moveTo>
                    <a:pt x="504" y="71"/>
                  </a:moveTo>
                  <a:cubicBezTo>
                    <a:pt x="503" y="71"/>
                    <a:pt x="504" y="72"/>
                    <a:pt x="504" y="71"/>
                  </a:cubicBezTo>
                  <a:close/>
                  <a:moveTo>
                    <a:pt x="502" y="72"/>
                  </a:moveTo>
                  <a:cubicBezTo>
                    <a:pt x="476" y="83"/>
                    <a:pt x="450" y="93"/>
                    <a:pt x="428" y="107"/>
                  </a:cubicBezTo>
                  <a:moveTo>
                    <a:pt x="428" y="107"/>
                  </a:moveTo>
                  <a:cubicBezTo>
                    <a:pt x="424" y="106"/>
                    <a:pt x="428" y="110"/>
                    <a:pt x="428" y="107"/>
                  </a:cubicBezTo>
                  <a:moveTo>
                    <a:pt x="428" y="107"/>
                  </a:moveTo>
                  <a:cubicBezTo>
                    <a:pt x="442" y="105"/>
                    <a:pt x="455" y="103"/>
                    <a:pt x="468" y="100"/>
                  </a:cubicBezTo>
                  <a:cubicBezTo>
                    <a:pt x="479" y="91"/>
                    <a:pt x="490" y="82"/>
                    <a:pt x="502" y="72"/>
                  </a:cubicBezTo>
                  <a:moveTo>
                    <a:pt x="502" y="72"/>
                  </a:moveTo>
                  <a:cubicBezTo>
                    <a:pt x="503" y="72"/>
                    <a:pt x="502" y="71"/>
                    <a:pt x="502" y="72"/>
                  </a:cubicBezTo>
                  <a:moveTo>
                    <a:pt x="544" y="73"/>
                  </a:moveTo>
                  <a:cubicBezTo>
                    <a:pt x="530" y="79"/>
                    <a:pt x="513" y="89"/>
                    <a:pt x="501" y="95"/>
                  </a:cubicBezTo>
                  <a:cubicBezTo>
                    <a:pt x="522" y="94"/>
                    <a:pt x="540" y="90"/>
                    <a:pt x="561" y="90"/>
                  </a:cubicBezTo>
                  <a:cubicBezTo>
                    <a:pt x="565" y="87"/>
                    <a:pt x="567" y="83"/>
                    <a:pt x="570" y="79"/>
                  </a:cubicBezTo>
                  <a:cubicBezTo>
                    <a:pt x="561" y="81"/>
                    <a:pt x="551" y="71"/>
                    <a:pt x="544" y="73"/>
                  </a:cubicBezTo>
                  <a:close/>
                  <a:moveTo>
                    <a:pt x="933" y="85"/>
                  </a:moveTo>
                  <a:cubicBezTo>
                    <a:pt x="948" y="90"/>
                    <a:pt x="970" y="89"/>
                    <a:pt x="988" y="92"/>
                  </a:cubicBezTo>
                  <a:cubicBezTo>
                    <a:pt x="981" y="71"/>
                    <a:pt x="952" y="78"/>
                    <a:pt x="933" y="85"/>
                  </a:cubicBezTo>
                  <a:close/>
                  <a:moveTo>
                    <a:pt x="569" y="86"/>
                  </a:moveTo>
                  <a:cubicBezTo>
                    <a:pt x="568" y="86"/>
                    <a:pt x="569" y="87"/>
                    <a:pt x="569" y="86"/>
                  </a:cubicBezTo>
                  <a:moveTo>
                    <a:pt x="569" y="86"/>
                  </a:moveTo>
                  <a:cubicBezTo>
                    <a:pt x="572" y="85"/>
                    <a:pt x="575" y="84"/>
                    <a:pt x="577" y="81"/>
                  </a:cubicBezTo>
                  <a:cubicBezTo>
                    <a:pt x="574" y="81"/>
                    <a:pt x="575" y="79"/>
                    <a:pt x="572" y="80"/>
                  </a:cubicBezTo>
                  <a:cubicBezTo>
                    <a:pt x="572" y="84"/>
                    <a:pt x="569" y="82"/>
                    <a:pt x="569" y="86"/>
                  </a:cubicBezTo>
                  <a:moveTo>
                    <a:pt x="573" y="88"/>
                  </a:moveTo>
                  <a:cubicBezTo>
                    <a:pt x="569" y="87"/>
                    <a:pt x="573" y="91"/>
                    <a:pt x="573" y="88"/>
                  </a:cubicBezTo>
                  <a:moveTo>
                    <a:pt x="573" y="88"/>
                  </a:moveTo>
                  <a:cubicBezTo>
                    <a:pt x="583" y="87"/>
                    <a:pt x="594" y="88"/>
                    <a:pt x="602" y="85"/>
                  </a:cubicBezTo>
                  <a:cubicBezTo>
                    <a:pt x="590" y="84"/>
                    <a:pt x="579" y="79"/>
                    <a:pt x="573" y="88"/>
                  </a:cubicBezTo>
                  <a:moveTo>
                    <a:pt x="1092" y="83"/>
                  </a:moveTo>
                  <a:cubicBezTo>
                    <a:pt x="1092" y="83"/>
                    <a:pt x="1093" y="84"/>
                    <a:pt x="1092" y="83"/>
                  </a:cubicBezTo>
                  <a:close/>
                  <a:moveTo>
                    <a:pt x="695" y="84"/>
                  </a:moveTo>
                  <a:cubicBezTo>
                    <a:pt x="694" y="87"/>
                    <a:pt x="692" y="89"/>
                    <a:pt x="690" y="92"/>
                  </a:cubicBezTo>
                  <a:cubicBezTo>
                    <a:pt x="710" y="92"/>
                    <a:pt x="729" y="93"/>
                    <a:pt x="750" y="93"/>
                  </a:cubicBezTo>
                  <a:cubicBezTo>
                    <a:pt x="750" y="88"/>
                    <a:pt x="752" y="87"/>
                    <a:pt x="751" y="83"/>
                  </a:cubicBezTo>
                  <a:cubicBezTo>
                    <a:pt x="732" y="82"/>
                    <a:pt x="715" y="85"/>
                    <a:pt x="695" y="84"/>
                  </a:cubicBezTo>
                  <a:close/>
                  <a:moveTo>
                    <a:pt x="753" y="94"/>
                  </a:moveTo>
                  <a:cubicBezTo>
                    <a:pt x="763" y="94"/>
                    <a:pt x="770" y="92"/>
                    <a:pt x="779" y="93"/>
                  </a:cubicBezTo>
                  <a:cubicBezTo>
                    <a:pt x="780" y="89"/>
                    <a:pt x="778" y="87"/>
                    <a:pt x="778" y="83"/>
                  </a:cubicBezTo>
                  <a:cubicBezTo>
                    <a:pt x="768" y="84"/>
                    <a:pt x="749" y="77"/>
                    <a:pt x="753" y="94"/>
                  </a:cubicBezTo>
                  <a:close/>
                  <a:moveTo>
                    <a:pt x="781" y="93"/>
                  </a:moveTo>
                  <a:cubicBezTo>
                    <a:pt x="792" y="92"/>
                    <a:pt x="805" y="94"/>
                    <a:pt x="814" y="92"/>
                  </a:cubicBezTo>
                  <a:cubicBezTo>
                    <a:pt x="812" y="90"/>
                    <a:pt x="811" y="87"/>
                    <a:pt x="810" y="84"/>
                  </a:cubicBezTo>
                  <a:cubicBezTo>
                    <a:pt x="800" y="84"/>
                    <a:pt x="792" y="82"/>
                    <a:pt x="781" y="83"/>
                  </a:cubicBezTo>
                  <a:cubicBezTo>
                    <a:pt x="781" y="86"/>
                    <a:pt x="781" y="89"/>
                    <a:pt x="781" y="93"/>
                  </a:cubicBezTo>
                  <a:close/>
                  <a:moveTo>
                    <a:pt x="1094" y="84"/>
                  </a:moveTo>
                  <a:cubicBezTo>
                    <a:pt x="1095" y="85"/>
                    <a:pt x="1094" y="84"/>
                    <a:pt x="1094" y="84"/>
                  </a:cubicBezTo>
                  <a:close/>
                  <a:moveTo>
                    <a:pt x="670" y="85"/>
                  </a:moveTo>
                  <a:cubicBezTo>
                    <a:pt x="671" y="88"/>
                    <a:pt x="668" y="87"/>
                    <a:pt x="669" y="90"/>
                  </a:cubicBezTo>
                  <a:cubicBezTo>
                    <a:pt x="675" y="90"/>
                    <a:pt x="681" y="91"/>
                    <a:pt x="688" y="91"/>
                  </a:cubicBezTo>
                  <a:cubicBezTo>
                    <a:pt x="688" y="88"/>
                    <a:pt x="691" y="86"/>
                    <a:pt x="692" y="84"/>
                  </a:cubicBezTo>
                  <a:cubicBezTo>
                    <a:pt x="685" y="84"/>
                    <a:pt x="678" y="85"/>
                    <a:pt x="670" y="85"/>
                  </a:cubicBezTo>
                  <a:close/>
                  <a:moveTo>
                    <a:pt x="818" y="92"/>
                  </a:moveTo>
                  <a:cubicBezTo>
                    <a:pt x="837" y="91"/>
                    <a:pt x="856" y="90"/>
                    <a:pt x="873" y="88"/>
                  </a:cubicBezTo>
                  <a:cubicBezTo>
                    <a:pt x="858" y="83"/>
                    <a:pt x="832" y="84"/>
                    <a:pt x="814" y="85"/>
                  </a:cubicBezTo>
                  <a:cubicBezTo>
                    <a:pt x="816" y="86"/>
                    <a:pt x="816" y="90"/>
                    <a:pt x="818" y="92"/>
                  </a:cubicBezTo>
                  <a:close/>
                  <a:moveTo>
                    <a:pt x="1096" y="85"/>
                  </a:moveTo>
                  <a:cubicBezTo>
                    <a:pt x="1096" y="85"/>
                    <a:pt x="1097" y="86"/>
                    <a:pt x="1096" y="85"/>
                  </a:cubicBezTo>
                  <a:close/>
                  <a:moveTo>
                    <a:pt x="639" y="88"/>
                  </a:moveTo>
                  <a:cubicBezTo>
                    <a:pt x="648" y="88"/>
                    <a:pt x="656" y="89"/>
                    <a:pt x="665" y="90"/>
                  </a:cubicBezTo>
                  <a:cubicBezTo>
                    <a:pt x="664" y="87"/>
                    <a:pt x="666" y="87"/>
                    <a:pt x="666" y="85"/>
                  </a:cubicBezTo>
                  <a:cubicBezTo>
                    <a:pt x="658" y="87"/>
                    <a:pt x="645" y="84"/>
                    <a:pt x="639" y="88"/>
                  </a:cubicBezTo>
                  <a:close/>
                  <a:moveTo>
                    <a:pt x="931" y="86"/>
                  </a:moveTo>
                  <a:cubicBezTo>
                    <a:pt x="930" y="85"/>
                    <a:pt x="923" y="84"/>
                    <a:pt x="922" y="86"/>
                  </a:cubicBezTo>
                  <a:cubicBezTo>
                    <a:pt x="926" y="85"/>
                    <a:pt x="929" y="89"/>
                    <a:pt x="931" y="86"/>
                  </a:cubicBezTo>
                  <a:close/>
                  <a:moveTo>
                    <a:pt x="988" y="86"/>
                  </a:moveTo>
                  <a:cubicBezTo>
                    <a:pt x="988" y="86"/>
                    <a:pt x="988" y="87"/>
                    <a:pt x="988" y="87"/>
                  </a:cubicBezTo>
                  <a:cubicBezTo>
                    <a:pt x="990" y="88"/>
                    <a:pt x="991" y="90"/>
                    <a:pt x="992" y="93"/>
                  </a:cubicBezTo>
                  <a:cubicBezTo>
                    <a:pt x="995" y="93"/>
                    <a:pt x="998" y="93"/>
                    <a:pt x="1000" y="93"/>
                  </a:cubicBezTo>
                  <a:moveTo>
                    <a:pt x="1000" y="93"/>
                  </a:moveTo>
                  <a:cubicBezTo>
                    <a:pt x="1001" y="94"/>
                    <a:pt x="1001" y="93"/>
                    <a:pt x="1000" y="93"/>
                  </a:cubicBezTo>
                  <a:moveTo>
                    <a:pt x="1000" y="93"/>
                  </a:moveTo>
                  <a:cubicBezTo>
                    <a:pt x="996" y="90"/>
                    <a:pt x="993" y="87"/>
                    <a:pt x="988" y="86"/>
                  </a:cubicBezTo>
                  <a:moveTo>
                    <a:pt x="988" y="86"/>
                  </a:moveTo>
                  <a:cubicBezTo>
                    <a:pt x="987" y="84"/>
                    <a:pt x="986" y="86"/>
                    <a:pt x="988" y="86"/>
                  </a:cubicBezTo>
                  <a:moveTo>
                    <a:pt x="1173" y="127"/>
                  </a:moveTo>
                  <a:cubicBezTo>
                    <a:pt x="1173" y="128"/>
                    <a:pt x="1174" y="128"/>
                    <a:pt x="1175" y="128"/>
                  </a:cubicBezTo>
                  <a:moveTo>
                    <a:pt x="1175" y="128"/>
                  </a:moveTo>
                  <a:cubicBezTo>
                    <a:pt x="1175" y="130"/>
                    <a:pt x="1176" y="128"/>
                    <a:pt x="1175" y="128"/>
                  </a:cubicBezTo>
                  <a:moveTo>
                    <a:pt x="1175" y="128"/>
                  </a:moveTo>
                  <a:cubicBezTo>
                    <a:pt x="1175" y="127"/>
                    <a:pt x="1174" y="127"/>
                    <a:pt x="1173" y="127"/>
                  </a:cubicBezTo>
                  <a:moveTo>
                    <a:pt x="1173" y="127"/>
                  </a:moveTo>
                  <a:cubicBezTo>
                    <a:pt x="1150" y="112"/>
                    <a:pt x="1124" y="95"/>
                    <a:pt x="1098" y="86"/>
                  </a:cubicBezTo>
                  <a:cubicBezTo>
                    <a:pt x="1125" y="98"/>
                    <a:pt x="1141" y="120"/>
                    <a:pt x="1173" y="127"/>
                  </a:cubicBezTo>
                  <a:moveTo>
                    <a:pt x="885" y="86"/>
                  </a:moveTo>
                  <a:cubicBezTo>
                    <a:pt x="882" y="86"/>
                    <a:pt x="877" y="85"/>
                    <a:pt x="875" y="87"/>
                  </a:cubicBezTo>
                  <a:cubicBezTo>
                    <a:pt x="877" y="88"/>
                    <a:pt x="885" y="90"/>
                    <a:pt x="885" y="86"/>
                  </a:cubicBezTo>
                  <a:close/>
                  <a:moveTo>
                    <a:pt x="430" y="89"/>
                  </a:moveTo>
                  <a:cubicBezTo>
                    <a:pt x="429" y="88"/>
                    <a:pt x="430" y="89"/>
                    <a:pt x="430" y="89"/>
                  </a:cubicBezTo>
                  <a:close/>
                  <a:moveTo>
                    <a:pt x="564" y="92"/>
                  </a:moveTo>
                  <a:cubicBezTo>
                    <a:pt x="535" y="128"/>
                    <a:pt x="514" y="173"/>
                    <a:pt x="497" y="221"/>
                  </a:cubicBezTo>
                  <a:cubicBezTo>
                    <a:pt x="502" y="220"/>
                    <a:pt x="508" y="220"/>
                    <a:pt x="513" y="219"/>
                  </a:cubicBezTo>
                  <a:cubicBezTo>
                    <a:pt x="545" y="174"/>
                    <a:pt x="578" y="131"/>
                    <a:pt x="619" y="95"/>
                  </a:cubicBezTo>
                  <a:cubicBezTo>
                    <a:pt x="620" y="94"/>
                    <a:pt x="628" y="90"/>
                    <a:pt x="624" y="89"/>
                  </a:cubicBezTo>
                  <a:cubicBezTo>
                    <a:pt x="604" y="86"/>
                    <a:pt x="584" y="91"/>
                    <a:pt x="564" y="92"/>
                  </a:cubicBezTo>
                  <a:close/>
                  <a:moveTo>
                    <a:pt x="1055" y="192"/>
                  </a:moveTo>
                  <a:cubicBezTo>
                    <a:pt x="1019" y="154"/>
                    <a:pt x="980" y="120"/>
                    <a:pt x="937" y="90"/>
                  </a:cubicBezTo>
                  <a:cubicBezTo>
                    <a:pt x="922" y="89"/>
                    <a:pt x="906" y="86"/>
                    <a:pt x="893" y="90"/>
                  </a:cubicBezTo>
                  <a:cubicBezTo>
                    <a:pt x="901" y="111"/>
                    <a:pt x="911" y="126"/>
                    <a:pt x="923" y="142"/>
                  </a:cubicBezTo>
                  <a:cubicBezTo>
                    <a:pt x="942" y="166"/>
                    <a:pt x="959" y="189"/>
                    <a:pt x="973" y="216"/>
                  </a:cubicBezTo>
                  <a:cubicBezTo>
                    <a:pt x="1006" y="219"/>
                    <a:pt x="1038" y="222"/>
                    <a:pt x="1069" y="226"/>
                  </a:cubicBezTo>
                  <a:cubicBezTo>
                    <a:pt x="1065" y="214"/>
                    <a:pt x="1059" y="204"/>
                    <a:pt x="1055" y="192"/>
                  </a:cubicBezTo>
                  <a:close/>
                  <a:moveTo>
                    <a:pt x="366" y="122"/>
                  </a:moveTo>
                  <a:cubicBezTo>
                    <a:pt x="394" y="118"/>
                    <a:pt x="410" y="101"/>
                    <a:pt x="429" y="89"/>
                  </a:cubicBezTo>
                  <a:cubicBezTo>
                    <a:pt x="407" y="99"/>
                    <a:pt x="386" y="110"/>
                    <a:pt x="366" y="122"/>
                  </a:cubicBezTo>
                  <a:close/>
                  <a:moveTo>
                    <a:pt x="631" y="90"/>
                  </a:moveTo>
                  <a:cubicBezTo>
                    <a:pt x="632" y="88"/>
                    <a:pt x="629" y="90"/>
                    <a:pt x="629" y="91"/>
                  </a:cubicBezTo>
                  <a:cubicBezTo>
                    <a:pt x="589" y="125"/>
                    <a:pt x="552" y="168"/>
                    <a:pt x="523" y="212"/>
                  </a:cubicBezTo>
                  <a:cubicBezTo>
                    <a:pt x="522" y="214"/>
                    <a:pt x="517" y="216"/>
                    <a:pt x="519" y="219"/>
                  </a:cubicBezTo>
                  <a:cubicBezTo>
                    <a:pt x="554" y="215"/>
                    <a:pt x="591" y="214"/>
                    <a:pt x="629" y="212"/>
                  </a:cubicBezTo>
                  <a:cubicBezTo>
                    <a:pt x="645" y="177"/>
                    <a:pt x="650" y="130"/>
                    <a:pt x="663" y="93"/>
                  </a:cubicBezTo>
                  <a:cubicBezTo>
                    <a:pt x="653" y="91"/>
                    <a:pt x="643" y="90"/>
                    <a:pt x="631" y="90"/>
                  </a:cubicBezTo>
                  <a:close/>
                  <a:moveTo>
                    <a:pt x="899" y="111"/>
                  </a:moveTo>
                  <a:cubicBezTo>
                    <a:pt x="900" y="112"/>
                    <a:pt x="900" y="111"/>
                    <a:pt x="899" y="111"/>
                  </a:cubicBezTo>
                  <a:moveTo>
                    <a:pt x="899" y="111"/>
                  </a:moveTo>
                  <a:cubicBezTo>
                    <a:pt x="897" y="103"/>
                    <a:pt x="893" y="97"/>
                    <a:pt x="891" y="90"/>
                  </a:cubicBezTo>
                  <a:cubicBezTo>
                    <a:pt x="886" y="90"/>
                    <a:pt x="882" y="89"/>
                    <a:pt x="880" y="92"/>
                  </a:cubicBezTo>
                  <a:cubicBezTo>
                    <a:pt x="887" y="97"/>
                    <a:pt x="892" y="105"/>
                    <a:pt x="899" y="111"/>
                  </a:cubicBezTo>
                  <a:moveTo>
                    <a:pt x="943" y="91"/>
                  </a:moveTo>
                  <a:cubicBezTo>
                    <a:pt x="979" y="114"/>
                    <a:pt x="1013" y="148"/>
                    <a:pt x="1044" y="177"/>
                  </a:cubicBezTo>
                  <a:cubicBezTo>
                    <a:pt x="1045" y="178"/>
                    <a:pt x="1047" y="183"/>
                    <a:pt x="1049" y="180"/>
                  </a:cubicBezTo>
                  <a:cubicBezTo>
                    <a:pt x="1032" y="150"/>
                    <a:pt x="1014" y="120"/>
                    <a:pt x="991" y="95"/>
                  </a:cubicBezTo>
                  <a:cubicBezTo>
                    <a:pt x="975" y="94"/>
                    <a:pt x="961" y="91"/>
                    <a:pt x="943" y="91"/>
                  </a:cubicBezTo>
                  <a:moveTo>
                    <a:pt x="943" y="91"/>
                  </a:moveTo>
                  <a:cubicBezTo>
                    <a:pt x="943" y="88"/>
                    <a:pt x="939" y="92"/>
                    <a:pt x="943" y="91"/>
                  </a:cubicBezTo>
                  <a:moveTo>
                    <a:pt x="904" y="120"/>
                  </a:moveTo>
                  <a:cubicBezTo>
                    <a:pt x="894" y="111"/>
                    <a:pt x="886" y="98"/>
                    <a:pt x="874" y="91"/>
                  </a:cubicBezTo>
                  <a:cubicBezTo>
                    <a:pt x="857" y="93"/>
                    <a:pt x="838" y="94"/>
                    <a:pt x="820" y="95"/>
                  </a:cubicBezTo>
                  <a:cubicBezTo>
                    <a:pt x="835" y="132"/>
                    <a:pt x="849" y="170"/>
                    <a:pt x="860" y="211"/>
                  </a:cubicBezTo>
                  <a:cubicBezTo>
                    <a:pt x="885" y="210"/>
                    <a:pt x="907" y="212"/>
                    <a:pt x="931" y="214"/>
                  </a:cubicBezTo>
                  <a:cubicBezTo>
                    <a:pt x="924" y="180"/>
                    <a:pt x="914" y="150"/>
                    <a:pt x="904" y="120"/>
                  </a:cubicBezTo>
                  <a:close/>
                  <a:moveTo>
                    <a:pt x="558" y="93"/>
                  </a:moveTo>
                  <a:cubicBezTo>
                    <a:pt x="558" y="92"/>
                    <a:pt x="559" y="93"/>
                    <a:pt x="558" y="93"/>
                  </a:cubicBezTo>
                  <a:close/>
                  <a:moveTo>
                    <a:pt x="492" y="99"/>
                  </a:moveTo>
                  <a:cubicBezTo>
                    <a:pt x="485" y="102"/>
                    <a:pt x="476" y="109"/>
                    <a:pt x="468" y="114"/>
                  </a:cubicBezTo>
                  <a:cubicBezTo>
                    <a:pt x="460" y="119"/>
                    <a:pt x="450" y="123"/>
                    <a:pt x="444" y="128"/>
                  </a:cubicBezTo>
                  <a:cubicBezTo>
                    <a:pt x="432" y="139"/>
                    <a:pt x="421" y="155"/>
                    <a:pt x="411" y="169"/>
                  </a:cubicBezTo>
                  <a:cubicBezTo>
                    <a:pt x="400" y="185"/>
                    <a:pt x="389" y="201"/>
                    <a:pt x="382" y="216"/>
                  </a:cubicBezTo>
                  <a:cubicBezTo>
                    <a:pt x="390" y="219"/>
                    <a:pt x="399" y="220"/>
                    <a:pt x="407" y="223"/>
                  </a:cubicBezTo>
                  <a:cubicBezTo>
                    <a:pt x="452" y="175"/>
                    <a:pt x="501" y="130"/>
                    <a:pt x="558" y="93"/>
                  </a:cubicBezTo>
                  <a:cubicBezTo>
                    <a:pt x="533" y="97"/>
                    <a:pt x="512" y="93"/>
                    <a:pt x="492" y="99"/>
                  </a:cubicBezTo>
                  <a:close/>
                  <a:moveTo>
                    <a:pt x="667" y="93"/>
                  </a:moveTo>
                  <a:cubicBezTo>
                    <a:pt x="661" y="115"/>
                    <a:pt x="652" y="139"/>
                    <a:pt x="650" y="163"/>
                  </a:cubicBezTo>
                  <a:cubicBezTo>
                    <a:pt x="660" y="138"/>
                    <a:pt x="673" y="116"/>
                    <a:pt x="685" y="94"/>
                  </a:cubicBezTo>
                  <a:cubicBezTo>
                    <a:pt x="678" y="94"/>
                    <a:pt x="674" y="92"/>
                    <a:pt x="667" y="93"/>
                  </a:cubicBezTo>
                  <a:close/>
                  <a:moveTo>
                    <a:pt x="639" y="211"/>
                  </a:moveTo>
                  <a:cubicBezTo>
                    <a:pt x="674" y="211"/>
                    <a:pt x="707" y="208"/>
                    <a:pt x="743" y="209"/>
                  </a:cubicBezTo>
                  <a:cubicBezTo>
                    <a:pt x="745" y="170"/>
                    <a:pt x="747" y="132"/>
                    <a:pt x="750" y="95"/>
                  </a:cubicBezTo>
                  <a:cubicBezTo>
                    <a:pt x="729" y="96"/>
                    <a:pt x="708" y="95"/>
                    <a:pt x="689" y="94"/>
                  </a:cubicBezTo>
                  <a:cubicBezTo>
                    <a:pt x="669" y="129"/>
                    <a:pt x="646" y="162"/>
                    <a:pt x="639" y="211"/>
                  </a:cubicBezTo>
                  <a:close/>
                  <a:moveTo>
                    <a:pt x="825" y="120"/>
                  </a:moveTo>
                  <a:cubicBezTo>
                    <a:pt x="823" y="113"/>
                    <a:pt x="819" y="96"/>
                    <a:pt x="811" y="95"/>
                  </a:cubicBezTo>
                  <a:cubicBezTo>
                    <a:pt x="803" y="93"/>
                    <a:pt x="791" y="98"/>
                    <a:pt x="782" y="95"/>
                  </a:cubicBezTo>
                  <a:cubicBezTo>
                    <a:pt x="784" y="133"/>
                    <a:pt x="786" y="171"/>
                    <a:pt x="787" y="209"/>
                  </a:cubicBezTo>
                  <a:cubicBezTo>
                    <a:pt x="811" y="208"/>
                    <a:pt x="832" y="210"/>
                    <a:pt x="855" y="210"/>
                  </a:cubicBezTo>
                  <a:cubicBezTo>
                    <a:pt x="848" y="183"/>
                    <a:pt x="836" y="148"/>
                    <a:pt x="825" y="120"/>
                  </a:cubicBezTo>
                  <a:close/>
                  <a:moveTo>
                    <a:pt x="499" y="96"/>
                  </a:moveTo>
                  <a:cubicBezTo>
                    <a:pt x="499" y="96"/>
                    <a:pt x="500" y="97"/>
                    <a:pt x="499" y="96"/>
                  </a:cubicBezTo>
                  <a:close/>
                  <a:moveTo>
                    <a:pt x="752" y="98"/>
                  </a:moveTo>
                  <a:cubicBezTo>
                    <a:pt x="750" y="135"/>
                    <a:pt x="747" y="171"/>
                    <a:pt x="746" y="209"/>
                  </a:cubicBezTo>
                  <a:cubicBezTo>
                    <a:pt x="758" y="209"/>
                    <a:pt x="771" y="209"/>
                    <a:pt x="784" y="209"/>
                  </a:cubicBezTo>
                  <a:cubicBezTo>
                    <a:pt x="783" y="170"/>
                    <a:pt x="781" y="133"/>
                    <a:pt x="779" y="95"/>
                  </a:cubicBezTo>
                  <a:cubicBezTo>
                    <a:pt x="771" y="97"/>
                    <a:pt x="756" y="92"/>
                    <a:pt x="752" y="98"/>
                  </a:cubicBezTo>
                  <a:close/>
                  <a:moveTo>
                    <a:pt x="1056" y="191"/>
                  </a:moveTo>
                  <a:cubicBezTo>
                    <a:pt x="1069" y="202"/>
                    <a:pt x="1077" y="217"/>
                    <a:pt x="1090" y="228"/>
                  </a:cubicBezTo>
                  <a:cubicBezTo>
                    <a:pt x="1115" y="224"/>
                    <a:pt x="1137" y="218"/>
                    <a:pt x="1159" y="212"/>
                  </a:cubicBezTo>
                  <a:cubicBezTo>
                    <a:pt x="1152" y="199"/>
                    <a:pt x="1138" y="190"/>
                    <a:pt x="1126" y="180"/>
                  </a:cubicBezTo>
                  <a:cubicBezTo>
                    <a:pt x="1101" y="159"/>
                    <a:pt x="1078" y="141"/>
                    <a:pt x="1049" y="122"/>
                  </a:cubicBezTo>
                  <a:cubicBezTo>
                    <a:pt x="1032" y="112"/>
                    <a:pt x="1016" y="96"/>
                    <a:pt x="996" y="96"/>
                  </a:cubicBezTo>
                  <a:cubicBezTo>
                    <a:pt x="1020" y="124"/>
                    <a:pt x="1040" y="155"/>
                    <a:pt x="1056" y="191"/>
                  </a:cubicBezTo>
                  <a:close/>
                  <a:moveTo>
                    <a:pt x="1095" y="150"/>
                  </a:moveTo>
                  <a:cubicBezTo>
                    <a:pt x="1112" y="165"/>
                    <a:pt x="1132" y="180"/>
                    <a:pt x="1149" y="195"/>
                  </a:cubicBezTo>
                  <a:cubicBezTo>
                    <a:pt x="1154" y="200"/>
                    <a:pt x="1159" y="209"/>
                    <a:pt x="1167" y="209"/>
                  </a:cubicBezTo>
                  <a:cubicBezTo>
                    <a:pt x="1146" y="171"/>
                    <a:pt x="1113" y="136"/>
                    <a:pt x="1081" y="107"/>
                  </a:cubicBezTo>
                  <a:cubicBezTo>
                    <a:pt x="1060" y="104"/>
                    <a:pt x="1036" y="99"/>
                    <a:pt x="1015" y="98"/>
                  </a:cubicBezTo>
                  <a:cubicBezTo>
                    <a:pt x="1044" y="113"/>
                    <a:pt x="1069" y="132"/>
                    <a:pt x="1095" y="150"/>
                  </a:cubicBezTo>
                  <a:close/>
                  <a:moveTo>
                    <a:pt x="555" y="99"/>
                  </a:moveTo>
                  <a:cubicBezTo>
                    <a:pt x="506" y="130"/>
                    <a:pt x="457" y="172"/>
                    <a:pt x="418" y="216"/>
                  </a:cubicBezTo>
                  <a:cubicBezTo>
                    <a:pt x="417" y="218"/>
                    <a:pt x="411" y="220"/>
                    <a:pt x="414" y="224"/>
                  </a:cubicBezTo>
                  <a:cubicBezTo>
                    <a:pt x="438" y="232"/>
                    <a:pt x="467" y="223"/>
                    <a:pt x="494" y="221"/>
                  </a:cubicBezTo>
                  <a:cubicBezTo>
                    <a:pt x="510" y="176"/>
                    <a:pt x="530" y="135"/>
                    <a:pt x="555" y="99"/>
                  </a:cubicBezTo>
                  <a:moveTo>
                    <a:pt x="555" y="99"/>
                  </a:moveTo>
                  <a:cubicBezTo>
                    <a:pt x="556" y="99"/>
                    <a:pt x="555" y="98"/>
                    <a:pt x="555" y="99"/>
                  </a:cubicBezTo>
                  <a:moveTo>
                    <a:pt x="484" y="101"/>
                  </a:moveTo>
                  <a:cubicBezTo>
                    <a:pt x="483" y="101"/>
                    <a:pt x="484" y="102"/>
                    <a:pt x="484" y="101"/>
                  </a:cubicBezTo>
                  <a:close/>
                  <a:moveTo>
                    <a:pt x="1118" y="101"/>
                  </a:moveTo>
                  <a:cubicBezTo>
                    <a:pt x="1119" y="103"/>
                    <a:pt x="1119" y="101"/>
                    <a:pt x="1118" y="101"/>
                  </a:cubicBezTo>
                  <a:moveTo>
                    <a:pt x="1118" y="101"/>
                  </a:moveTo>
                  <a:cubicBezTo>
                    <a:pt x="1118" y="100"/>
                    <a:pt x="1117" y="101"/>
                    <a:pt x="1118" y="101"/>
                  </a:cubicBezTo>
                  <a:moveTo>
                    <a:pt x="454" y="119"/>
                  </a:moveTo>
                  <a:cubicBezTo>
                    <a:pt x="452" y="119"/>
                    <a:pt x="454" y="120"/>
                    <a:pt x="454" y="119"/>
                  </a:cubicBezTo>
                  <a:moveTo>
                    <a:pt x="454" y="119"/>
                  </a:moveTo>
                  <a:cubicBezTo>
                    <a:pt x="464" y="113"/>
                    <a:pt x="474" y="108"/>
                    <a:pt x="483" y="101"/>
                  </a:cubicBezTo>
                  <a:cubicBezTo>
                    <a:pt x="466" y="100"/>
                    <a:pt x="462" y="111"/>
                    <a:pt x="454" y="119"/>
                  </a:cubicBezTo>
                  <a:moveTo>
                    <a:pt x="1120" y="103"/>
                  </a:moveTo>
                  <a:cubicBezTo>
                    <a:pt x="1120" y="103"/>
                    <a:pt x="1121" y="104"/>
                    <a:pt x="1120" y="103"/>
                  </a:cubicBezTo>
                  <a:close/>
                  <a:moveTo>
                    <a:pt x="1075" y="104"/>
                  </a:moveTo>
                  <a:cubicBezTo>
                    <a:pt x="1075" y="104"/>
                    <a:pt x="1076" y="105"/>
                    <a:pt x="1075" y="104"/>
                  </a:cubicBezTo>
                  <a:close/>
                  <a:moveTo>
                    <a:pt x="417" y="112"/>
                  </a:moveTo>
                  <a:cubicBezTo>
                    <a:pt x="407" y="115"/>
                    <a:pt x="396" y="125"/>
                    <a:pt x="386" y="131"/>
                  </a:cubicBezTo>
                  <a:cubicBezTo>
                    <a:pt x="357" y="148"/>
                    <a:pt x="335" y="165"/>
                    <a:pt x="317" y="191"/>
                  </a:cubicBezTo>
                  <a:cubicBezTo>
                    <a:pt x="325" y="195"/>
                    <a:pt x="332" y="200"/>
                    <a:pt x="342" y="203"/>
                  </a:cubicBezTo>
                  <a:cubicBezTo>
                    <a:pt x="374" y="176"/>
                    <a:pt x="406" y="149"/>
                    <a:pt x="442" y="127"/>
                  </a:cubicBezTo>
                  <a:cubicBezTo>
                    <a:pt x="445" y="123"/>
                    <a:pt x="449" y="119"/>
                    <a:pt x="453" y="115"/>
                  </a:cubicBezTo>
                  <a:cubicBezTo>
                    <a:pt x="455" y="112"/>
                    <a:pt x="466" y="105"/>
                    <a:pt x="461" y="104"/>
                  </a:cubicBezTo>
                  <a:cubicBezTo>
                    <a:pt x="446" y="109"/>
                    <a:pt x="430" y="107"/>
                    <a:pt x="417" y="112"/>
                  </a:cubicBezTo>
                  <a:close/>
                  <a:moveTo>
                    <a:pt x="1210" y="188"/>
                  </a:moveTo>
                  <a:cubicBezTo>
                    <a:pt x="1213" y="187"/>
                    <a:pt x="1214" y="184"/>
                    <a:pt x="1216" y="183"/>
                  </a:cubicBezTo>
                  <a:cubicBezTo>
                    <a:pt x="1210" y="171"/>
                    <a:pt x="1197" y="162"/>
                    <a:pt x="1185" y="152"/>
                  </a:cubicBezTo>
                  <a:cubicBezTo>
                    <a:pt x="1175" y="143"/>
                    <a:pt x="1164" y="130"/>
                    <a:pt x="1151" y="123"/>
                  </a:cubicBezTo>
                  <a:cubicBezTo>
                    <a:pt x="1135" y="116"/>
                    <a:pt x="1116" y="117"/>
                    <a:pt x="1097" y="110"/>
                  </a:cubicBezTo>
                  <a:cubicBezTo>
                    <a:pt x="1096" y="110"/>
                    <a:pt x="1094" y="110"/>
                    <a:pt x="1094" y="111"/>
                  </a:cubicBezTo>
                  <a:cubicBezTo>
                    <a:pt x="1136" y="132"/>
                    <a:pt x="1174" y="163"/>
                    <a:pt x="1210" y="188"/>
                  </a:cubicBezTo>
                  <a:close/>
                  <a:moveTo>
                    <a:pt x="1090" y="112"/>
                  </a:moveTo>
                  <a:cubicBezTo>
                    <a:pt x="1090" y="112"/>
                    <a:pt x="1090" y="113"/>
                    <a:pt x="1090" y="113"/>
                  </a:cubicBezTo>
                  <a:cubicBezTo>
                    <a:pt x="1124" y="138"/>
                    <a:pt x="1146" y="175"/>
                    <a:pt x="1173" y="207"/>
                  </a:cubicBezTo>
                  <a:cubicBezTo>
                    <a:pt x="1185" y="202"/>
                    <a:pt x="1198" y="198"/>
                    <a:pt x="1206" y="190"/>
                  </a:cubicBezTo>
                  <a:cubicBezTo>
                    <a:pt x="1170" y="161"/>
                    <a:pt x="1132" y="134"/>
                    <a:pt x="1090" y="112"/>
                  </a:cubicBezTo>
                  <a:moveTo>
                    <a:pt x="1090" y="112"/>
                  </a:moveTo>
                  <a:cubicBezTo>
                    <a:pt x="1090" y="110"/>
                    <a:pt x="1089" y="112"/>
                    <a:pt x="1090" y="112"/>
                  </a:cubicBezTo>
                  <a:moveTo>
                    <a:pt x="405" y="116"/>
                  </a:moveTo>
                  <a:cubicBezTo>
                    <a:pt x="389" y="116"/>
                    <a:pt x="383" y="126"/>
                    <a:pt x="374" y="134"/>
                  </a:cubicBezTo>
                  <a:moveTo>
                    <a:pt x="374" y="134"/>
                  </a:moveTo>
                  <a:cubicBezTo>
                    <a:pt x="373" y="134"/>
                    <a:pt x="372" y="135"/>
                    <a:pt x="371" y="136"/>
                  </a:cubicBezTo>
                  <a:moveTo>
                    <a:pt x="371" y="136"/>
                  </a:moveTo>
                  <a:cubicBezTo>
                    <a:pt x="370" y="136"/>
                    <a:pt x="370" y="136"/>
                    <a:pt x="370" y="137"/>
                  </a:cubicBezTo>
                  <a:moveTo>
                    <a:pt x="370" y="137"/>
                  </a:moveTo>
                  <a:cubicBezTo>
                    <a:pt x="369" y="137"/>
                    <a:pt x="370" y="138"/>
                    <a:pt x="370" y="137"/>
                  </a:cubicBezTo>
                  <a:moveTo>
                    <a:pt x="370" y="137"/>
                  </a:moveTo>
                  <a:cubicBezTo>
                    <a:pt x="371" y="137"/>
                    <a:pt x="371" y="136"/>
                    <a:pt x="371" y="136"/>
                  </a:cubicBezTo>
                  <a:moveTo>
                    <a:pt x="371" y="136"/>
                  </a:moveTo>
                  <a:cubicBezTo>
                    <a:pt x="373" y="136"/>
                    <a:pt x="374" y="135"/>
                    <a:pt x="374" y="134"/>
                  </a:cubicBezTo>
                  <a:moveTo>
                    <a:pt x="374" y="134"/>
                  </a:moveTo>
                  <a:cubicBezTo>
                    <a:pt x="385" y="129"/>
                    <a:pt x="395" y="122"/>
                    <a:pt x="405" y="116"/>
                  </a:cubicBezTo>
                  <a:moveTo>
                    <a:pt x="405" y="116"/>
                  </a:moveTo>
                  <a:cubicBezTo>
                    <a:pt x="409" y="117"/>
                    <a:pt x="405" y="113"/>
                    <a:pt x="405" y="116"/>
                  </a:cubicBezTo>
                  <a:moveTo>
                    <a:pt x="1142" y="119"/>
                  </a:moveTo>
                  <a:cubicBezTo>
                    <a:pt x="1142" y="118"/>
                    <a:pt x="1143" y="119"/>
                    <a:pt x="1142" y="119"/>
                  </a:cubicBezTo>
                  <a:close/>
                  <a:moveTo>
                    <a:pt x="365" y="119"/>
                  </a:moveTo>
                  <a:cubicBezTo>
                    <a:pt x="364" y="119"/>
                    <a:pt x="365" y="120"/>
                    <a:pt x="365" y="119"/>
                  </a:cubicBezTo>
                  <a:close/>
                  <a:moveTo>
                    <a:pt x="363" y="120"/>
                  </a:moveTo>
                  <a:cubicBezTo>
                    <a:pt x="361" y="121"/>
                    <a:pt x="363" y="122"/>
                    <a:pt x="363" y="120"/>
                  </a:cubicBezTo>
                  <a:moveTo>
                    <a:pt x="363" y="120"/>
                  </a:moveTo>
                  <a:cubicBezTo>
                    <a:pt x="364" y="120"/>
                    <a:pt x="363" y="119"/>
                    <a:pt x="363" y="120"/>
                  </a:cubicBezTo>
                  <a:moveTo>
                    <a:pt x="326" y="147"/>
                  </a:moveTo>
                  <a:cubicBezTo>
                    <a:pt x="312" y="157"/>
                    <a:pt x="291" y="166"/>
                    <a:pt x="308" y="182"/>
                  </a:cubicBezTo>
                  <a:cubicBezTo>
                    <a:pt x="333" y="161"/>
                    <a:pt x="362" y="143"/>
                    <a:pt x="385" y="120"/>
                  </a:cubicBezTo>
                  <a:cubicBezTo>
                    <a:pt x="360" y="124"/>
                    <a:pt x="343" y="136"/>
                    <a:pt x="326" y="147"/>
                  </a:cubicBezTo>
                  <a:close/>
                  <a:moveTo>
                    <a:pt x="360" y="122"/>
                  </a:moveTo>
                  <a:cubicBezTo>
                    <a:pt x="359" y="122"/>
                    <a:pt x="360" y="123"/>
                    <a:pt x="360" y="122"/>
                  </a:cubicBezTo>
                  <a:close/>
                  <a:moveTo>
                    <a:pt x="365" y="123"/>
                  </a:moveTo>
                  <a:cubicBezTo>
                    <a:pt x="364" y="123"/>
                    <a:pt x="365" y="124"/>
                    <a:pt x="365" y="123"/>
                  </a:cubicBezTo>
                  <a:close/>
                  <a:moveTo>
                    <a:pt x="357" y="124"/>
                  </a:moveTo>
                  <a:cubicBezTo>
                    <a:pt x="356" y="124"/>
                    <a:pt x="358" y="125"/>
                    <a:pt x="357" y="124"/>
                  </a:cubicBezTo>
                  <a:close/>
                  <a:moveTo>
                    <a:pt x="354" y="126"/>
                  </a:moveTo>
                  <a:cubicBezTo>
                    <a:pt x="354" y="126"/>
                    <a:pt x="355" y="127"/>
                    <a:pt x="354" y="126"/>
                  </a:cubicBezTo>
                  <a:close/>
                  <a:moveTo>
                    <a:pt x="910" y="129"/>
                  </a:moveTo>
                  <a:cubicBezTo>
                    <a:pt x="919" y="156"/>
                    <a:pt x="927" y="184"/>
                    <a:pt x="934" y="214"/>
                  </a:cubicBezTo>
                  <a:cubicBezTo>
                    <a:pt x="946" y="215"/>
                    <a:pt x="959" y="215"/>
                    <a:pt x="970" y="216"/>
                  </a:cubicBezTo>
                  <a:cubicBezTo>
                    <a:pt x="952" y="185"/>
                    <a:pt x="933" y="155"/>
                    <a:pt x="910" y="129"/>
                  </a:cubicBezTo>
                  <a:moveTo>
                    <a:pt x="910" y="129"/>
                  </a:moveTo>
                  <a:cubicBezTo>
                    <a:pt x="911" y="125"/>
                    <a:pt x="907" y="129"/>
                    <a:pt x="910" y="129"/>
                  </a:cubicBezTo>
                  <a:moveTo>
                    <a:pt x="1166" y="129"/>
                  </a:moveTo>
                  <a:cubicBezTo>
                    <a:pt x="1166" y="129"/>
                    <a:pt x="1167" y="130"/>
                    <a:pt x="1166" y="129"/>
                  </a:cubicBezTo>
                  <a:close/>
                  <a:moveTo>
                    <a:pt x="1222" y="166"/>
                  </a:moveTo>
                  <a:cubicBezTo>
                    <a:pt x="1218" y="155"/>
                    <a:pt x="1206" y="150"/>
                    <a:pt x="1198" y="144"/>
                  </a:cubicBezTo>
                  <a:cubicBezTo>
                    <a:pt x="1189" y="138"/>
                    <a:pt x="1180" y="130"/>
                    <a:pt x="1168" y="130"/>
                  </a:cubicBezTo>
                  <a:cubicBezTo>
                    <a:pt x="1187" y="141"/>
                    <a:pt x="1204" y="154"/>
                    <a:pt x="1222" y="166"/>
                  </a:cubicBezTo>
                  <a:close/>
                  <a:moveTo>
                    <a:pt x="1165" y="132"/>
                  </a:moveTo>
                  <a:cubicBezTo>
                    <a:pt x="1166" y="133"/>
                    <a:pt x="1165" y="132"/>
                    <a:pt x="1165" y="132"/>
                  </a:cubicBezTo>
                  <a:close/>
                  <a:moveTo>
                    <a:pt x="1169" y="134"/>
                  </a:moveTo>
                  <a:cubicBezTo>
                    <a:pt x="1187" y="147"/>
                    <a:pt x="1204" y="167"/>
                    <a:pt x="1220" y="178"/>
                  </a:cubicBezTo>
                  <a:cubicBezTo>
                    <a:pt x="1220" y="175"/>
                    <a:pt x="1223" y="174"/>
                    <a:pt x="1222" y="170"/>
                  </a:cubicBezTo>
                  <a:cubicBezTo>
                    <a:pt x="1206" y="157"/>
                    <a:pt x="1188" y="145"/>
                    <a:pt x="1169" y="134"/>
                  </a:cubicBezTo>
                  <a:moveTo>
                    <a:pt x="1169" y="134"/>
                  </a:moveTo>
                  <a:cubicBezTo>
                    <a:pt x="1168" y="132"/>
                    <a:pt x="1168" y="134"/>
                    <a:pt x="1169" y="134"/>
                  </a:cubicBezTo>
                  <a:moveTo>
                    <a:pt x="434" y="136"/>
                  </a:moveTo>
                  <a:cubicBezTo>
                    <a:pt x="433" y="136"/>
                    <a:pt x="433" y="136"/>
                    <a:pt x="433" y="137"/>
                  </a:cubicBezTo>
                  <a:moveTo>
                    <a:pt x="433" y="137"/>
                  </a:moveTo>
                  <a:cubicBezTo>
                    <a:pt x="401" y="157"/>
                    <a:pt x="372" y="180"/>
                    <a:pt x="345" y="205"/>
                  </a:cubicBezTo>
                  <a:cubicBezTo>
                    <a:pt x="357" y="209"/>
                    <a:pt x="367" y="213"/>
                    <a:pt x="379" y="215"/>
                  </a:cubicBezTo>
                  <a:cubicBezTo>
                    <a:pt x="394" y="187"/>
                    <a:pt x="413" y="162"/>
                    <a:pt x="433" y="137"/>
                  </a:cubicBezTo>
                  <a:moveTo>
                    <a:pt x="433" y="137"/>
                  </a:moveTo>
                  <a:cubicBezTo>
                    <a:pt x="434" y="137"/>
                    <a:pt x="434" y="136"/>
                    <a:pt x="434" y="136"/>
                  </a:cubicBezTo>
                  <a:moveTo>
                    <a:pt x="434" y="136"/>
                  </a:moveTo>
                  <a:cubicBezTo>
                    <a:pt x="435" y="135"/>
                    <a:pt x="434" y="135"/>
                    <a:pt x="434" y="136"/>
                  </a:cubicBezTo>
                  <a:moveTo>
                    <a:pt x="327" y="142"/>
                  </a:moveTo>
                  <a:cubicBezTo>
                    <a:pt x="327" y="141"/>
                    <a:pt x="328" y="142"/>
                    <a:pt x="327" y="142"/>
                  </a:cubicBezTo>
                  <a:close/>
                  <a:moveTo>
                    <a:pt x="325" y="143"/>
                  </a:moveTo>
                  <a:cubicBezTo>
                    <a:pt x="319" y="146"/>
                    <a:pt x="312" y="150"/>
                    <a:pt x="308" y="156"/>
                  </a:cubicBezTo>
                  <a:moveTo>
                    <a:pt x="308" y="156"/>
                  </a:moveTo>
                  <a:cubicBezTo>
                    <a:pt x="307" y="156"/>
                    <a:pt x="307" y="156"/>
                    <a:pt x="307" y="157"/>
                  </a:cubicBezTo>
                  <a:moveTo>
                    <a:pt x="307" y="157"/>
                  </a:moveTo>
                  <a:cubicBezTo>
                    <a:pt x="306" y="157"/>
                    <a:pt x="306" y="157"/>
                    <a:pt x="306" y="158"/>
                  </a:cubicBezTo>
                  <a:moveTo>
                    <a:pt x="306" y="158"/>
                  </a:moveTo>
                  <a:cubicBezTo>
                    <a:pt x="305" y="158"/>
                    <a:pt x="306" y="159"/>
                    <a:pt x="306" y="158"/>
                  </a:cubicBezTo>
                  <a:moveTo>
                    <a:pt x="306" y="158"/>
                  </a:moveTo>
                  <a:cubicBezTo>
                    <a:pt x="307" y="158"/>
                    <a:pt x="307" y="158"/>
                    <a:pt x="307" y="157"/>
                  </a:cubicBezTo>
                  <a:moveTo>
                    <a:pt x="307" y="157"/>
                  </a:moveTo>
                  <a:cubicBezTo>
                    <a:pt x="308" y="157"/>
                    <a:pt x="308" y="157"/>
                    <a:pt x="308" y="156"/>
                  </a:cubicBezTo>
                  <a:moveTo>
                    <a:pt x="308" y="156"/>
                  </a:moveTo>
                  <a:cubicBezTo>
                    <a:pt x="314" y="152"/>
                    <a:pt x="320" y="147"/>
                    <a:pt x="325" y="143"/>
                  </a:cubicBezTo>
                  <a:moveTo>
                    <a:pt x="325" y="143"/>
                  </a:moveTo>
                  <a:cubicBezTo>
                    <a:pt x="327" y="142"/>
                    <a:pt x="325" y="141"/>
                    <a:pt x="325" y="143"/>
                  </a:cubicBezTo>
                  <a:moveTo>
                    <a:pt x="338" y="163"/>
                  </a:moveTo>
                  <a:cubicBezTo>
                    <a:pt x="337" y="163"/>
                    <a:pt x="337" y="163"/>
                    <a:pt x="337" y="164"/>
                  </a:cubicBezTo>
                  <a:moveTo>
                    <a:pt x="337" y="164"/>
                  </a:moveTo>
                  <a:cubicBezTo>
                    <a:pt x="327" y="170"/>
                    <a:pt x="317" y="176"/>
                    <a:pt x="310" y="185"/>
                  </a:cubicBezTo>
                  <a:cubicBezTo>
                    <a:pt x="312" y="185"/>
                    <a:pt x="312" y="188"/>
                    <a:pt x="315" y="188"/>
                  </a:cubicBezTo>
                  <a:cubicBezTo>
                    <a:pt x="322" y="180"/>
                    <a:pt x="330" y="172"/>
                    <a:pt x="337" y="164"/>
                  </a:cubicBezTo>
                  <a:moveTo>
                    <a:pt x="337" y="164"/>
                  </a:moveTo>
                  <a:cubicBezTo>
                    <a:pt x="338" y="164"/>
                    <a:pt x="338" y="163"/>
                    <a:pt x="338" y="163"/>
                  </a:cubicBezTo>
                  <a:moveTo>
                    <a:pt x="338" y="163"/>
                  </a:moveTo>
                  <a:cubicBezTo>
                    <a:pt x="339" y="162"/>
                    <a:pt x="338" y="162"/>
                    <a:pt x="338" y="163"/>
                  </a:cubicBezTo>
                  <a:moveTo>
                    <a:pt x="648" y="165"/>
                  </a:moveTo>
                  <a:cubicBezTo>
                    <a:pt x="647" y="164"/>
                    <a:pt x="648" y="165"/>
                    <a:pt x="648" y="165"/>
                  </a:cubicBezTo>
                  <a:close/>
                  <a:moveTo>
                    <a:pt x="1279" y="213"/>
                  </a:moveTo>
                  <a:cubicBezTo>
                    <a:pt x="1279" y="213"/>
                    <a:pt x="1280" y="214"/>
                    <a:pt x="1280" y="214"/>
                  </a:cubicBezTo>
                  <a:moveTo>
                    <a:pt x="1280" y="214"/>
                  </a:moveTo>
                  <a:cubicBezTo>
                    <a:pt x="1280" y="214"/>
                    <a:pt x="1281" y="214"/>
                    <a:pt x="1281" y="215"/>
                  </a:cubicBezTo>
                  <a:moveTo>
                    <a:pt x="1281" y="215"/>
                  </a:moveTo>
                  <a:cubicBezTo>
                    <a:pt x="1281" y="215"/>
                    <a:pt x="1282" y="215"/>
                    <a:pt x="1282" y="215"/>
                  </a:cubicBezTo>
                  <a:moveTo>
                    <a:pt x="1282" y="215"/>
                  </a:moveTo>
                  <a:cubicBezTo>
                    <a:pt x="1282" y="216"/>
                    <a:pt x="1283" y="216"/>
                    <a:pt x="1283" y="216"/>
                  </a:cubicBezTo>
                  <a:moveTo>
                    <a:pt x="1283" y="216"/>
                  </a:moveTo>
                  <a:cubicBezTo>
                    <a:pt x="1283" y="217"/>
                    <a:pt x="1284" y="217"/>
                    <a:pt x="1284" y="217"/>
                  </a:cubicBezTo>
                  <a:moveTo>
                    <a:pt x="1284" y="217"/>
                  </a:moveTo>
                  <a:cubicBezTo>
                    <a:pt x="1284" y="218"/>
                    <a:pt x="1285" y="218"/>
                    <a:pt x="1285" y="218"/>
                  </a:cubicBezTo>
                  <a:moveTo>
                    <a:pt x="1285" y="218"/>
                  </a:moveTo>
                  <a:cubicBezTo>
                    <a:pt x="1285" y="219"/>
                    <a:pt x="1286" y="219"/>
                    <a:pt x="1286" y="219"/>
                  </a:cubicBezTo>
                  <a:moveTo>
                    <a:pt x="1286" y="219"/>
                  </a:moveTo>
                  <a:cubicBezTo>
                    <a:pt x="1286" y="220"/>
                    <a:pt x="1287" y="220"/>
                    <a:pt x="1287" y="220"/>
                  </a:cubicBezTo>
                  <a:moveTo>
                    <a:pt x="1287" y="220"/>
                  </a:moveTo>
                  <a:cubicBezTo>
                    <a:pt x="1288" y="222"/>
                    <a:pt x="1288" y="220"/>
                    <a:pt x="1287" y="220"/>
                  </a:cubicBezTo>
                  <a:moveTo>
                    <a:pt x="1287" y="220"/>
                  </a:moveTo>
                  <a:cubicBezTo>
                    <a:pt x="1287" y="219"/>
                    <a:pt x="1287" y="219"/>
                    <a:pt x="1286" y="219"/>
                  </a:cubicBezTo>
                  <a:moveTo>
                    <a:pt x="1286" y="219"/>
                  </a:moveTo>
                  <a:cubicBezTo>
                    <a:pt x="1286" y="219"/>
                    <a:pt x="1286" y="218"/>
                    <a:pt x="1285" y="218"/>
                  </a:cubicBezTo>
                  <a:moveTo>
                    <a:pt x="1285" y="218"/>
                  </a:moveTo>
                  <a:cubicBezTo>
                    <a:pt x="1285" y="218"/>
                    <a:pt x="1285" y="217"/>
                    <a:pt x="1284" y="217"/>
                  </a:cubicBezTo>
                  <a:moveTo>
                    <a:pt x="1284" y="217"/>
                  </a:moveTo>
                  <a:cubicBezTo>
                    <a:pt x="1284" y="217"/>
                    <a:pt x="1284" y="216"/>
                    <a:pt x="1283" y="216"/>
                  </a:cubicBezTo>
                  <a:moveTo>
                    <a:pt x="1283" y="216"/>
                  </a:moveTo>
                  <a:cubicBezTo>
                    <a:pt x="1283" y="216"/>
                    <a:pt x="1283" y="216"/>
                    <a:pt x="1282" y="215"/>
                  </a:cubicBezTo>
                  <a:moveTo>
                    <a:pt x="1282" y="215"/>
                  </a:moveTo>
                  <a:cubicBezTo>
                    <a:pt x="1283" y="215"/>
                    <a:pt x="1282" y="215"/>
                    <a:pt x="1281" y="215"/>
                  </a:cubicBezTo>
                  <a:moveTo>
                    <a:pt x="1281" y="215"/>
                  </a:moveTo>
                  <a:cubicBezTo>
                    <a:pt x="1282" y="214"/>
                    <a:pt x="1281" y="214"/>
                    <a:pt x="1280" y="214"/>
                  </a:cubicBezTo>
                  <a:moveTo>
                    <a:pt x="1280" y="214"/>
                  </a:moveTo>
                  <a:cubicBezTo>
                    <a:pt x="1281" y="213"/>
                    <a:pt x="1280" y="213"/>
                    <a:pt x="1279" y="213"/>
                  </a:cubicBezTo>
                  <a:moveTo>
                    <a:pt x="1279" y="213"/>
                  </a:moveTo>
                  <a:cubicBezTo>
                    <a:pt x="1262" y="195"/>
                    <a:pt x="1245" y="179"/>
                    <a:pt x="1225" y="165"/>
                  </a:cubicBezTo>
                  <a:cubicBezTo>
                    <a:pt x="1226" y="171"/>
                    <a:pt x="1233" y="175"/>
                    <a:pt x="1237" y="178"/>
                  </a:cubicBezTo>
                  <a:cubicBezTo>
                    <a:pt x="1251" y="189"/>
                    <a:pt x="1265" y="201"/>
                    <a:pt x="1279" y="213"/>
                  </a:cubicBezTo>
                  <a:moveTo>
                    <a:pt x="188" y="288"/>
                  </a:moveTo>
                  <a:cubicBezTo>
                    <a:pt x="205" y="283"/>
                    <a:pt x="212" y="269"/>
                    <a:pt x="223" y="257"/>
                  </a:cubicBezTo>
                  <a:cubicBezTo>
                    <a:pt x="250" y="230"/>
                    <a:pt x="277" y="206"/>
                    <a:pt x="305" y="183"/>
                  </a:cubicBezTo>
                  <a:cubicBezTo>
                    <a:pt x="301" y="179"/>
                    <a:pt x="300" y="173"/>
                    <a:pt x="298" y="167"/>
                  </a:cubicBezTo>
                  <a:cubicBezTo>
                    <a:pt x="257" y="204"/>
                    <a:pt x="219" y="243"/>
                    <a:pt x="188" y="288"/>
                  </a:cubicBezTo>
                  <a:close/>
                  <a:moveTo>
                    <a:pt x="1351" y="296"/>
                  </a:moveTo>
                  <a:cubicBezTo>
                    <a:pt x="1351" y="297"/>
                    <a:pt x="1352" y="297"/>
                    <a:pt x="1352" y="297"/>
                  </a:cubicBezTo>
                  <a:moveTo>
                    <a:pt x="1352" y="297"/>
                  </a:moveTo>
                  <a:cubicBezTo>
                    <a:pt x="1353" y="298"/>
                    <a:pt x="1354" y="297"/>
                    <a:pt x="1352" y="297"/>
                  </a:cubicBezTo>
                  <a:moveTo>
                    <a:pt x="1352" y="297"/>
                  </a:moveTo>
                  <a:cubicBezTo>
                    <a:pt x="1353" y="296"/>
                    <a:pt x="1352" y="296"/>
                    <a:pt x="1351" y="296"/>
                  </a:cubicBezTo>
                  <a:moveTo>
                    <a:pt x="1351" y="296"/>
                  </a:moveTo>
                  <a:cubicBezTo>
                    <a:pt x="1351" y="295"/>
                    <a:pt x="1351" y="293"/>
                    <a:pt x="1350" y="293"/>
                  </a:cubicBezTo>
                  <a:cubicBezTo>
                    <a:pt x="1320" y="252"/>
                    <a:pt x="1281" y="217"/>
                    <a:pt x="1241" y="185"/>
                  </a:cubicBezTo>
                  <a:cubicBezTo>
                    <a:pt x="1236" y="181"/>
                    <a:pt x="1231" y="174"/>
                    <a:pt x="1224" y="173"/>
                  </a:cubicBezTo>
                  <a:cubicBezTo>
                    <a:pt x="1218" y="183"/>
                    <a:pt x="1228" y="188"/>
                    <a:pt x="1233" y="194"/>
                  </a:cubicBezTo>
                  <a:cubicBezTo>
                    <a:pt x="1239" y="201"/>
                    <a:pt x="1244" y="208"/>
                    <a:pt x="1250" y="214"/>
                  </a:cubicBezTo>
                  <a:cubicBezTo>
                    <a:pt x="1267" y="233"/>
                    <a:pt x="1280" y="256"/>
                    <a:pt x="1300" y="274"/>
                  </a:cubicBezTo>
                  <a:cubicBezTo>
                    <a:pt x="1319" y="279"/>
                    <a:pt x="1335" y="288"/>
                    <a:pt x="1351" y="296"/>
                  </a:cubicBezTo>
                  <a:moveTo>
                    <a:pt x="1218" y="184"/>
                  </a:moveTo>
                  <a:cubicBezTo>
                    <a:pt x="1217" y="187"/>
                    <a:pt x="1213" y="188"/>
                    <a:pt x="1211" y="191"/>
                  </a:cubicBezTo>
                  <a:cubicBezTo>
                    <a:pt x="1231" y="205"/>
                    <a:pt x="1249" y="226"/>
                    <a:pt x="1267" y="239"/>
                  </a:cubicBezTo>
                  <a:cubicBezTo>
                    <a:pt x="1250" y="220"/>
                    <a:pt x="1237" y="199"/>
                    <a:pt x="1218" y="184"/>
                  </a:cubicBezTo>
                  <a:close/>
                  <a:moveTo>
                    <a:pt x="207" y="280"/>
                  </a:moveTo>
                  <a:cubicBezTo>
                    <a:pt x="206" y="280"/>
                    <a:pt x="207" y="281"/>
                    <a:pt x="207" y="280"/>
                  </a:cubicBezTo>
                  <a:moveTo>
                    <a:pt x="207" y="280"/>
                  </a:moveTo>
                  <a:cubicBezTo>
                    <a:pt x="225" y="274"/>
                    <a:pt x="241" y="267"/>
                    <a:pt x="260" y="263"/>
                  </a:cubicBezTo>
                  <a:cubicBezTo>
                    <a:pt x="272" y="244"/>
                    <a:pt x="285" y="224"/>
                    <a:pt x="299" y="206"/>
                  </a:cubicBezTo>
                  <a:cubicBezTo>
                    <a:pt x="304" y="200"/>
                    <a:pt x="311" y="196"/>
                    <a:pt x="312" y="189"/>
                  </a:cubicBezTo>
                  <a:cubicBezTo>
                    <a:pt x="306" y="183"/>
                    <a:pt x="301" y="190"/>
                    <a:pt x="297" y="193"/>
                  </a:cubicBezTo>
                  <a:cubicBezTo>
                    <a:pt x="268" y="218"/>
                    <a:pt x="231" y="250"/>
                    <a:pt x="207" y="280"/>
                  </a:cubicBezTo>
                  <a:moveTo>
                    <a:pt x="267" y="192"/>
                  </a:moveTo>
                  <a:cubicBezTo>
                    <a:pt x="266" y="192"/>
                    <a:pt x="266" y="193"/>
                    <a:pt x="266" y="193"/>
                  </a:cubicBezTo>
                  <a:moveTo>
                    <a:pt x="266" y="193"/>
                  </a:moveTo>
                  <a:cubicBezTo>
                    <a:pt x="265" y="193"/>
                    <a:pt x="265" y="194"/>
                    <a:pt x="265" y="194"/>
                  </a:cubicBezTo>
                  <a:moveTo>
                    <a:pt x="265" y="194"/>
                  </a:moveTo>
                  <a:cubicBezTo>
                    <a:pt x="264" y="194"/>
                    <a:pt x="264" y="195"/>
                    <a:pt x="264" y="195"/>
                  </a:cubicBezTo>
                  <a:moveTo>
                    <a:pt x="264" y="195"/>
                  </a:moveTo>
                  <a:cubicBezTo>
                    <a:pt x="263" y="195"/>
                    <a:pt x="263" y="196"/>
                    <a:pt x="263" y="196"/>
                  </a:cubicBezTo>
                  <a:moveTo>
                    <a:pt x="263" y="196"/>
                  </a:moveTo>
                  <a:cubicBezTo>
                    <a:pt x="262" y="196"/>
                    <a:pt x="262" y="197"/>
                    <a:pt x="262" y="197"/>
                  </a:cubicBezTo>
                  <a:moveTo>
                    <a:pt x="262" y="197"/>
                  </a:moveTo>
                  <a:cubicBezTo>
                    <a:pt x="261" y="197"/>
                    <a:pt x="261" y="198"/>
                    <a:pt x="261" y="198"/>
                  </a:cubicBezTo>
                  <a:moveTo>
                    <a:pt x="261" y="198"/>
                  </a:moveTo>
                  <a:cubicBezTo>
                    <a:pt x="222" y="229"/>
                    <a:pt x="189" y="265"/>
                    <a:pt x="159" y="305"/>
                  </a:cubicBezTo>
                  <a:moveTo>
                    <a:pt x="159" y="305"/>
                  </a:moveTo>
                  <a:cubicBezTo>
                    <a:pt x="158" y="305"/>
                    <a:pt x="158" y="305"/>
                    <a:pt x="158" y="306"/>
                  </a:cubicBezTo>
                  <a:moveTo>
                    <a:pt x="158" y="306"/>
                  </a:moveTo>
                  <a:cubicBezTo>
                    <a:pt x="157" y="306"/>
                    <a:pt x="158" y="307"/>
                    <a:pt x="158" y="306"/>
                  </a:cubicBezTo>
                  <a:moveTo>
                    <a:pt x="158" y="306"/>
                  </a:moveTo>
                  <a:cubicBezTo>
                    <a:pt x="159" y="306"/>
                    <a:pt x="159" y="305"/>
                    <a:pt x="159" y="305"/>
                  </a:cubicBezTo>
                  <a:moveTo>
                    <a:pt x="159" y="305"/>
                  </a:moveTo>
                  <a:cubicBezTo>
                    <a:pt x="167" y="301"/>
                    <a:pt x="173" y="295"/>
                    <a:pt x="182" y="292"/>
                  </a:cubicBezTo>
                  <a:cubicBezTo>
                    <a:pt x="205" y="258"/>
                    <a:pt x="232" y="227"/>
                    <a:pt x="261" y="198"/>
                  </a:cubicBezTo>
                  <a:moveTo>
                    <a:pt x="261" y="198"/>
                  </a:moveTo>
                  <a:cubicBezTo>
                    <a:pt x="262" y="198"/>
                    <a:pt x="262" y="198"/>
                    <a:pt x="262" y="197"/>
                  </a:cubicBezTo>
                  <a:moveTo>
                    <a:pt x="262" y="197"/>
                  </a:moveTo>
                  <a:cubicBezTo>
                    <a:pt x="263" y="197"/>
                    <a:pt x="263" y="197"/>
                    <a:pt x="263" y="196"/>
                  </a:cubicBezTo>
                  <a:moveTo>
                    <a:pt x="263" y="196"/>
                  </a:moveTo>
                  <a:cubicBezTo>
                    <a:pt x="264" y="196"/>
                    <a:pt x="264" y="196"/>
                    <a:pt x="264" y="195"/>
                  </a:cubicBezTo>
                  <a:moveTo>
                    <a:pt x="264" y="195"/>
                  </a:moveTo>
                  <a:cubicBezTo>
                    <a:pt x="265" y="195"/>
                    <a:pt x="265" y="195"/>
                    <a:pt x="265" y="194"/>
                  </a:cubicBezTo>
                  <a:moveTo>
                    <a:pt x="265" y="194"/>
                  </a:moveTo>
                  <a:cubicBezTo>
                    <a:pt x="266" y="195"/>
                    <a:pt x="266" y="194"/>
                    <a:pt x="266" y="193"/>
                  </a:cubicBezTo>
                  <a:moveTo>
                    <a:pt x="266" y="193"/>
                  </a:moveTo>
                  <a:cubicBezTo>
                    <a:pt x="266" y="194"/>
                    <a:pt x="267" y="193"/>
                    <a:pt x="267" y="192"/>
                  </a:cubicBezTo>
                  <a:moveTo>
                    <a:pt x="267" y="192"/>
                  </a:moveTo>
                  <a:cubicBezTo>
                    <a:pt x="268" y="192"/>
                    <a:pt x="267" y="191"/>
                    <a:pt x="267" y="192"/>
                  </a:cubicBezTo>
                  <a:moveTo>
                    <a:pt x="265" y="261"/>
                  </a:moveTo>
                  <a:cubicBezTo>
                    <a:pt x="263" y="261"/>
                    <a:pt x="265" y="262"/>
                    <a:pt x="265" y="261"/>
                  </a:cubicBezTo>
                  <a:moveTo>
                    <a:pt x="265" y="261"/>
                  </a:moveTo>
                  <a:cubicBezTo>
                    <a:pt x="274" y="259"/>
                    <a:pt x="281" y="256"/>
                    <a:pt x="291" y="255"/>
                  </a:cubicBezTo>
                  <a:cubicBezTo>
                    <a:pt x="305" y="236"/>
                    <a:pt x="324" y="222"/>
                    <a:pt x="340" y="205"/>
                  </a:cubicBezTo>
                  <a:cubicBezTo>
                    <a:pt x="330" y="202"/>
                    <a:pt x="323" y="196"/>
                    <a:pt x="315" y="192"/>
                  </a:cubicBezTo>
                  <a:cubicBezTo>
                    <a:pt x="296" y="214"/>
                    <a:pt x="279" y="236"/>
                    <a:pt x="265" y="261"/>
                  </a:cubicBezTo>
                  <a:moveTo>
                    <a:pt x="1208" y="192"/>
                  </a:moveTo>
                  <a:cubicBezTo>
                    <a:pt x="1198" y="200"/>
                    <a:pt x="1184" y="204"/>
                    <a:pt x="1173" y="211"/>
                  </a:cubicBezTo>
                  <a:cubicBezTo>
                    <a:pt x="1184" y="223"/>
                    <a:pt x="1187" y="240"/>
                    <a:pt x="1203" y="247"/>
                  </a:cubicBezTo>
                  <a:cubicBezTo>
                    <a:pt x="1215" y="253"/>
                    <a:pt x="1231" y="253"/>
                    <a:pt x="1246" y="257"/>
                  </a:cubicBezTo>
                  <a:cubicBezTo>
                    <a:pt x="1260" y="261"/>
                    <a:pt x="1274" y="266"/>
                    <a:pt x="1287" y="269"/>
                  </a:cubicBezTo>
                  <a:cubicBezTo>
                    <a:pt x="1267" y="238"/>
                    <a:pt x="1237" y="216"/>
                    <a:pt x="1208" y="192"/>
                  </a:cubicBezTo>
                  <a:close/>
                  <a:moveTo>
                    <a:pt x="637" y="198"/>
                  </a:moveTo>
                  <a:cubicBezTo>
                    <a:pt x="636" y="202"/>
                    <a:pt x="630" y="210"/>
                    <a:pt x="633" y="212"/>
                  </a:cubicBezTo>
                  <a:cubicBezTo>
                    <a:pt x="638" y="210"/>
                    <a:pt x="636" y="203"/>
                    <a:pt x="637" y="198"/>
                  </a:cubicBezTo>
                  <a:moveTo>
                    <a:pt x="637" y="198"/>
                  </a:moveTo>
                  <a:cubicBezTo>
                    <a:pt x="640" y="198"/>
                    <a:pt x="636" y="194"/>
                    <a:pt x="637" y="198"/>
                  </a:cubicBezTo>
                  <a:moveTo>
                    <a:pt x="1072" y="226"/>
                  </a:moveTo>
                  <a:cubicBezTo>
                    <a:pt x="1076" y="226"/>
                    <a:pt x="1083" y="228"/>
                    <a:pt x="1085" y="227"/>
                  </a:cubicBezTo>
                  <a:cubicBezTo>
                    <a:pt x="1077" y="219"/>
                    <a:pt x="1070" y="209"/>
                    <a:pt x="1062" y="201"/>
                  </a:cubicBezTo>
                  <a:cubicBezTo>
                    <a:pt x="1065" y="210"/>
                    <a:pt x="1069" y="217"/>
                    <a:pt x="1072" y="226"/>
                  </a:cubicBezTo>
                  <a:close/>
                  <a:moveTo>
                    <a:pt x="342" y="207"/>
                  </a:moveTo>
                  <a:cubicBezTo>
                    <a:pt x="327" y="222"/>
                    <a:pt x="310" y="236"/>
                    <a:pt x="296" y="253"/>
                  </a:cubicBezTo>
                  <a:cubicBezTo>
                    <a:pt x="319" y="247"/>
                    <a:pt x="343" y="243"/>
                    <a:pt x="366" y="239"/>
                  </a:cubicBezTo>
                  <a:cubicBezTo>
                    <a:pt x="370" y="231"/>
                    <a:pt x="374" y="225"/>
                    <a:pt x="377" y="217"/>
                  </a:cubicBezTo>
                  <a:cubicBezTo>
                    <a:pt x="364" y="215"/>
                    <a:pt x="354" y="210"/>
                    <a:pt x="342" y="207"/>
                  </a:cubicBezTo>
                  <a:close/>
                  <a:moveTo>
                    <a:pt x="745" y="212"/>
                  </a:moveTo>
                  <a:cubicBezTo>
                    <a:pt x="745" y="226"/>
                    <a:pt x="744" y="240"/>
                    <a:pt x="743" y="254"/>
                  </a:cubicBezTo>
                  <a:cubicBezTo>
                    <a:pt x="757" y="253"/>
                    <a:pt x="774" y="255"/>
                    <a:pt x="786" y="253"/>
                  </a:cubicBezTo>
                  <a:cubicBezTo>
                    <a:pt x="784" y="241"/>
                    <a:pt x="786" y="224"/>
                    <a:pt x="784" y="212"/>
                  </a:cubicBezTo>
                  <a:cubicBezTo>
                    <a:pt x="773" y="210"/>
                    <a:pt x="756" y="210"/>
                    <a:pt x="745" y="212"/>
                  </a:cubicBezTo>
                  <a:close/>
                  <a:moveTo>
                    <a:pt x="1176" y="220"/>
                  </a:moveTo>
                  <a:cubicBezTo>
                    <a:pt x="1176" y="221"/>
                    <a:pt x="1176" y="221"/>
                    <a:pt x="1177" y="221"/>
                  </a:cubicBezTo>
                  <a:moveTo>
                    <a:pt x="1177" y="221"/>
                  </a:moveTo>
                  <a:cubicBezTo>
                    <a:pt x="1177" y="223"/>
                    <a:pt x="1178" y="221"/>
                    <a:pt x="1177" y="221"/>
                  </a:cubicBezTo>
                  <a:moveTo>
                    <a:pt x="1177" y="221"/>
                  </a:moveTo>
                  <a:cubicBezTo>
                    <a:pt x="1177" y="220"/>
                    <a:pt x="1176" y="220"/>
                    <a:pt x="1176" y="220"/>
                  </a:cubicBezTo>
                  <a:moveTo>
                    <a:pt x="1176" y="220"/>
                  </a:moveTo>
                  <a:cubicBezTo>
                    <a:pt x="1174" y="216"/>
                    <a:pt x="1171" y="207"/>
                    <a:pt x="1166" y="213"/>
                  </a:cubicBezTo>
                  <a:cubicBezTo>
                    <a:pt x="1170" y="214"/>
                    <a:pt x="1172" y="218"/>
                    <a:pt x="1176" y="220"/>
                  </a:cubicBezTo>
                  <a:moveTo>
                    <a:pt x="639" y="214"/>
                  </a:moveTo>
                  <a:cubicBezTo>
                    <a:pt x="637" y="225"/>
                    <a:pt x="635" y="238"/>
                    <a:pt x="633" y="251"/>
                  </a:cubicBezTo>
                  <a:cubicBezTo>
                    <a:pt x="669" y="252"/>
                    <a:pt x="704" y="254"/>
                    <a:pt x="741" y="254"/>
                  </a:cubicBezTo>
                  <a:cubicBezTo>
                    <a:pt x="741" y="239"/>
                    <a:pt x="742" y="225"/>
                    <a:pt x="743" y="212"/>
                  </a:cubicBezTo>
                  <a:cubicBezTo>
                    <a:pt x="707" y="211"/>
                    <a:pt x="673" y="213"/>
                    <a:pt x="639" y="214"/>
                  </a:cubicBezTo>
                  <a:close/>
                  <a:moveTo>
                    <a:pt x="787" y="212"/>
                  </a:moveTo>
                  <a:cubicBezTo>
                    <a:pt x="786" y="227"/>
                    <a:pt x="789" y="239"/>
                    <a:pt x="788" y="254"/>
                  </a:cubicBezTo>
                  <a:cubicBezTo>
                    <a:pt x="815" y="254"/>
                    <a:pt x="840" y="252"/>
                    <a:pt x="867" y="252"/>
                  </a:cubicBezTo>
                  <a:cubicBezTo>
                    <a:pt x="863" y="238"/>
                    <a:pt x="860" y="225"/>
                    <a:pt x="856" y="213"/>
                  </a:cubicBezTo>
                  <a:cubicBezTo>
                    <a:pt x="834" y="212"/>
                    <a:pt x="811" y="211"/>
                    <a:pt x="787" y="212"/>
                  </a:cubicBezTo>
                  <a:close/>
                  <a:moveTo>
                    <a:pt x="870" y="251"/>
                  </a:moveTo>
                  <a:cubicBezTo>
                    <a:pt x="891" y="251"/>
                    <a:pt x="917" y="249"/>
                    <a:pt x="938" y="247"/>
                  </a:cubicBezTo>
                  <a:cubicBezTo>
                    <a:pt x="937" y="236"/>
                    <a:pt x="934" y="227"/>
                    <a:pt x="932" y="216"/>
                  </a:cubicBezTo>
                  <a:cubicBezTo>
                    <a:pt x="909" y="214"/>
                    <a:pt x="884" y="214"/>
                    <a:pt x="861" y="213"/>
                  </a:cubicBezTo>
                  <a:cubicBezTo>
                    <a:pt x="864" y="226"/>
                    <a:pt x="868" y="237"/>
                    <a:pt x="870" y="251"/>
                  </a:cubicBezTo>
                  <a:close/>
                  <a:moveTo>
                    <a:pt x="1190" y="244"/>
                  </a:moveTo>
                  <a:cubicBezTo>
                    <a:pt x="1191" y="246"/>
                    <a:pt x="1191" y="244"/>
                    <a:pt x="1190" y="244"/>
                  </a:cubicBezTo>
                  <a:moveTo>
                    <a:pt x="1190" y="244"/>
                  </a:moveTo>
                  <a:cubicBezTo>
                    <a:pt x="1184" y="231"/>
                    <a:pt x="1173" y="222"/>
                    <a:pt x="1162" y="213"/>
                  </a:cubicBezTo>
                  <a:cubicBezTo>
                    <a:pt x="1143" y="221"/>
                    <a:pt x="1120" y="224"/>
                    <a:pt x="1099" y="230"/>
                  </a:cubicBezTo>
                  <a:cubicBezTo>
                    <a:pt x="1131" y="233"/>
                    <a:pt x="1160" y="239"/>
                    <a:pt x="1190" y="244"/>
                  </a:cubicBezTo>
                  <a:moveTo>
                    <a:pt x="632" y="214"/>
                  </a:moveTo>
                  <a:cubicBezTo>
                    <a:pt x="625" y="223"/>
                    <a:pt x="622" y="237"/>
                    <a:pt x="618" y="250"/>
                  </a:cubicBezTo>
                  <a:cubicBezTo>
                    <a:pt x="622" y="250"/>
                    <a:pt x="626" y="250"/>
                    <a:pt x="630" y="250"/>
                  </a:cubicBezTo>
                  <a:cubicBezTo>
                    <a:pt x="631" y="238"/>
                    <a:pt x="633" y="225"/>
                    <a:pt x="635" y="214"/>
                  </a:cubicBezTo>
                  <a:cubicBezTo>
                    <a:pt x="634" y="214"/>
                    <a:pt x="633" y="214"/>
                    <a:pt x="632" y="214"/>
                  </a:cubicBezTo>
                  <a:close/>
                  <a:moveTo>
                    <a:pt x="515" y="222"/>
                  </a:moveTo>
                  <a:cubicBezTo>
                    <a:pt x="512" y="228"/>
                    <a:pt x="507" y="233"/>
                    <a:pt x="505" y="239"/>
                  </a:cubicBezTo>
                  <a:cubicBezTo>
                    <a:pt x="541" y="243"/>
                    <a:pt x="576" y="248"/>
                    <a:pt x="615" y="249"/>
                  </a:cubicBezTo>
                  <a:cubicBezTo>
                    <a:pt x="619" y="237"/>
                    <a:pt x="623" y="226"/>
                    <a:pt x="628" y="215"/>
                  </a:cubicBezTo>
                  <a:cubicBezTo>
                    <a:pt x="589" y="216"/>
                    <a:pt x="552" y="218"/>
                    <a:pt x="515" y="222"/>
                  </a:cubicBezTo>
                  <a:close/>
                  <a:moveTo>
                    <a:pt x="941" y="247"/>
                  </a:moveTo>
                  <a:cubicBezTo>
                    <a:pt x="956" y="246"/>
                    <a:pt x="972" y="245"/>
                    <a:pt x="986" y="242"/>
                  </a:cubicBezTo>
                  <a:cubicBezTo>
                    <a:pt x="980" y="235"/>
                    <a:pt x="978" y="225"/>
                    <a:pt x="971" y="219"/>
                  </a:cubicBezTo>
                  <a:cubicBezTo>
                    <a:pt x="960" y="218"/>
                    <a:pt x="947" y="217"/>
                    <a:pt x="935" y="216"/>
                  </a:cubicBezTo>
                  <a:cubicBezTo>
                    <a:pt x="936" y="227"/>
                    <a:pt x="939" y="236"/>
                    <a:pt x="941" y="247"/>
                  </a:cubicBezTo>
                  <a:close/>
                  <a:moveTo>
                    <a:pt x="370" y="238"/>
                  </a:moveTo>
                  <a:cubicBezTo>
                    <a:pt x="369" y="238"/>
                    <a:pt x="370" y="239"/>
                    <a:pt x="370" y="238"/>
                  </a:cubicBezTo>
                  <a:moveTo>
                    <a:pt x="370" y="238"/>
                  </a:moveTo>
                  <a:cubicBezTo>
                    <a:pt x="384" y="235"/>
                    <a:pt x="401" y="237"/>
                    <a:pt x="406" y="225"/>
                  </a:cubicBezTo>
                  <a:cubicBezTo>
                    <a:pt x="396" y="224"/>
                    <a:pt x="389" y="220"/>
                    <a:pt x="379" y="219"/>
                  </a:cubicBezTo>
                  <a:cubicBezTo>
                    <a:pt x="377" y="226"/>
                    <a:pt x="372" y="230"/>
                    <a:pt x="370" y="238"/>
                  </a:cubicBezTo>
                  <a:moveTo>
                    <a:pt x="989" y="242"/>
                  </a:moveTo>
                  <a:cubicBezTo>
                    <a:pt x="1017" y="239"/>
                    <a:pt x="1047" y="238"/>
                    <a:pt x="1071" y="230"/>
                  </a:cubicBezTo>
                  <a:cubicBezTo>
                    <a:pt x="1042" y="224"/>
                    <a:pt x="1008" y="222"/>
                    <a:pt x="976" y="219"/>
                  </a:cubicBezTo>
                  <a:cubicBezTo>
                    <a:pt x="980" y="227"/>
                    <a:pt x="984" y="235"/>
                    <a:pt x="989" y="242"/>
                  </a:cubicBezTo>
                  <a:close/>
                  <a:moveTo>
                    <a:pt x="497" y="223"/>
                  </a:moveTo>
                  <a:cubicBezTo>
                    <a:pt x="494" y="227"/>
                    <a:pt x="494" y="233"/>
                    <a:pt x="491" y="238"/>
                  </a:cubicBezTo>
                  <a:cubicBezTo>
                    <a:pt x="495" y="237"/>
                    <a:pt x="497" y="239"/>
                    <a:pt x="502" y="239"/>
                  </a:cubicBezTo>
                  <a:cubicBezTo>
                    <a:pt x="504" y="232"/>
                    <a:pt x="509" y="228"/>
                    <a:pt x="511" y="222"/>
                  </a:cubicBezTo>
                  <a:cubicBezTo>
                    <a:pt x="507" y="223"/>
                    <a:pt x="503" y="224"/>
                    <a:pt x="497" y="223"/>
                  </a:cubicBezTo>
                  <a:close/>
                  <a:moveTo>
                    <a:pt x="1178" y="224"/>
                  </a:moveTo>
                  <a:cubicBezTo>
                    <a:pt x="1177" y="224"/>
                    <a:pt x="1178" y="225"/>
                    <a:pt x="1178" y="224"/>
                  </a:cubicBezTo>
                  <a:close/>
                  <a:moveTo>
                    <a:pt x="445" y="231"/>
                  </a:moveTo>
                  <a:cubicBezTo>
                    <a:pt x="460" y="233"/>
                    <a:pt x="475" y="235"/>
                    <a:pt x="489" y="238"/>
                  </a:cubicBezTo>
                  <a:cubicBezTo>
                    <a:pt x="490" y="232"/>
                    <a:pt x="492" y="229"/>
                    <a:pt x="493" y="224"/>
                  </a:cubicBezTo>
                  <a:cubicBezTo>
                    <a:pt x="477" y="226"/>
                    <a:pt x="459" y="226"/>
                    <a:pt x="445" y="231"/>
                  </a:cubicBezTo>
                  <a:close/>
                  <a:moveTo>
                    <a:pt x="421" y="230"/>
                  </a:moveTo>
                  <a:cubicBezTo>
                    <a:pt x="423" y="230"/>
                    <a:pt x="429" y="229"/>
                    <a:pt x="424" y="229"/>
                  </a:cubicBezTo>
                  <a:cubicBezTo>
                    <a:pt x="419" y="228"/>
                    <a:pt x="414" y="227"/>
                    <a:pt x="409" y="226"/>
                  </a:cubicBezTo>
                  <a:cubicBezTo>
                    <a:pt x="407" y="229"/>
                    <a:pt x="404" y="230"/>
                    <a:pt x="403" y="233"/>
                  </a:cubicBezTo>
                  <a:cubicBezTo>
                    <a:pt x="409" y="232"/>
                    <a:pt x="416" y="231"/>
                    <a:pt x="421" y="230"/>
                  </a:cubicBezTo>
                  <a:close/>
                  <a:moveTo>
                    <a:pt x="1079" y="230"/>
                  </a:moveTo>
                  <a:cubicBezTo>
                    <a:pt x="1078" y="229"/>
                    <a:pt x="1073" y="228"/>
                    <a:pt x="1073" y="230"/>
                  </a:cubicBezTo>
                  <a:cubicBezTo>
                    <a:pt x="1074" y="231"/>
                    <a:pt x="1078" y="232"/>
                    <a:pt x="1079" y="230"/>
                  </a:cubicBezTo>
                  <a:close/>
                  <a:moveTo>
                    <a:pt x="309" y="418"/>
                  </a:moveTo>
                  <a:cubicBezTo>
                    <a:pt x="307" y="419"/>
                    <a:pt x="309" y="419"/>
                    <a:pt x="309" y="418"/>
                  </a:cubicBezTo>
                  <a:moveTo>
                    <a:pt x="309" y="418"/>
                  </a:moveTo>
                  <a:cubicBezTo>
                    <a:pt x="345" y="412"/>
                    <a:pt x="381" y="406"/>
                    <a:pt x="418" y="401"/>
                  </a:cubicBezTo>
                  <a:cubicBezTo>
                    <a:pt x="436" y="359"/>
                    <a:pt x="455" y="318"/>
                    <a:pt x="477" y="281"/>
                  </a:cubicBezTo>
                  <a:cubicBezTo>
                    <a:pt x="479" y="266"/>
                    <a:pt x="484" y="253"/>
                    <a:pt x="488" y="239"/>
                  </a:cubicBezTo>
                  <a:cubicBezTo>
                    <a:pt x="458" y="236"/>
                    <a:pt x="431" y="227"/>
                    <a:pt x="401" y="236"/>
                  </a:cubicBezTo>
                  <a:cubicBezTo>
                    <a:pt x="376" y="263"/>
                    <a:pt x="355" y="294"/>
                    <a:pt x="333" y="324"/>
                  </a:cubicBezTo>
                  <a:cubicBezTo>
                    <a:pt x="324" y="355"/>
                    <a:pt x="314" y="384"/>
                    <a:pt x="309" y="418"/>
                  </a:cubicBezTo>
                  <a:moveTo>
                    <a:pt x="1092" y="232"/>
                  </a:moveTo>
                  <a:cubicBezTo>
                    <a:pt x="1137" y="288"/>
                    <a:pt x="1175" y="350"/>
                    <a:pt x="1208" y="417"/>
                  </a:cubicBezTo>
                  <a:cubicBezTo>
                    <a:pt x="1224" y="419"/>
                    <a:pt x="1240" y="426"/>
                    <a:pt x="1256" y="425"/>
                  </a:cubicBezTo>
                  <a:cubicBezTo>
                    <a:pt x="1244" y="360"/>
                    <a:pt x="1220" y="299"/>
                    <a:pt x="1192" y="247"/>
                  </a:cubicBezTo>
                  <a:cubicBezTo>
                    <a:pt x="1159" y="242"/>
                    <a:pt x="1128" y="235"/>
                    <a:pt x="1092" y="232"/>
                  </a:cubicBezTo>
                  <a:moveTo>
                    <a:pt x="1092" y="232"/>
                  </a:moveTo>
                  <a:cubicBezTo>
                    <a:pt x="1092" y="230"/>
                    <a:pt x="1091" y="232"/>
                    <a:pt x="1092" y="232"/>
                  </a:cubicBezTo>
                  <a:moveTo>
                    <a:pt x="1104" y="252"/>
                  </a:moveTo>
                  <a:cubicBezTo>
                    <a:pt x="1096" y="241"/>
                    <a:pt x="1089" y="225"/>
                    <a:pt x="1075" y="235"/>
                  </a:cubicBezTo>
                  <a:cubicBezTo>
                    <a:pt x="1096" y="285"/>
                    <a:pt x="1109" y="342"/>
                    <a:pt x="1119" y="403"/>
                  </a:cubicBezTo>
                  <a:cubicBezTo>
                    <a:pt x="1148" y="406"/>
                    <a:pt x="1178" y="413"/>
                    <a:pt x="1205" y="415"/>
                  </a:cubicBezTo>
                  <a:cubicBezTo>
                    <a:pt x="1178" y="360"/>
                    <a:pt x="1141" y="300"/>
                    <a:pt x="1104" y="252"/>
                  </a:cubicBezTo>
                  <a:close/>
                  <a:moveTo>
                    <a:pt x="990" y="245"/>
                  </a:moveTo>
                  <a:cubicBezTo>
                    <a:pt x="1015" y="293"/>
                    <a:pt x="1038" y="342"/>
                    <a:pt x="1057" y="395"/>
                  </a:cubicBezTo>
                  <a:cubicBezTo>
                    <a:pt x="1077" y="398"/>
                    <a:pt x="1097" y="399"/>
                    <a:pt x="1116" y="403"/>
                  </a:cubicBezTo>
                  <a:cubicBezTo>
                    <a:pt x="1108" y="349"/>
                    <a:pt x="1096" y="297"/>
                    <a:pt x="1080" y="252"/>
                  </a:cubicBezTo>
                  <a:cubicBezTo>
                    <a:pt x="1078" y="246"/>
                    <a:pt x="1076" y="238"/>
                    <a:pt x="1070" y="235"/>
                  </a:cubicBezTo>
                  <a:cubicBezTo>
                    <a:pt x="1044" y="239"/>
                    <a:pt x="1018" y="243"/>
                    <a:pt x="990" y="245"/>
                  </a:cubicBezTo>
                  <a:close/>
                  <a:moveTo>
                    <a:pt x="368" y="240"/>
                  </a:moveTo>
                  <a:cubicBezTo>
                    <a:pt x="357" y="263"/>
                    <a:pt x="345" y="288"/>
                    <a:pt x="339" y="312"/>
                  </a:cubicBezTo>
                  <a:cubicBezTo>
                    <a:pt x="353" y="289"/>
                    <a:pt x="373" y="265"/>
                    <a:pt x="390" y="245"/>
                  </a:cubicBezTo>
                  <a:cubicBezTo>
                    <a:pt x="392" y="243"/>
                    <a:pt x="395" y="239"/>
                    <a:pt x="394" y="237"/>
                  </a:cubicBezTo>
                  <a:cubicBezTo>
                    <a:pt x="386" y="238"/>
                    <a:pt x="378" y="240"/>
                    <a:pt x="368" y="240"/>
                  </a:cubicBezTo>
                  <a:close/>
                  <a:moveTo>
                    <a:pt x="483" y="268"/>
                  </a:moveTo>
                  <a:cubicBezTo>
                    <a:pt x="480" y="268"/>
                    <a:pt x="484" y="272"/>
                    <a:pt x="483" y="268"/>
                  </a:cubicBezTo>
                  <a:moveTo>
                    <a:pt x="483" y="268"/>
                  </a:moveTo>
                  <a:cubicBezTo>
                    <a:pt x="489" y="260"/>
                    <a:pt x="494" y="251"/>
                    <a:pt x="499" y="241"/>
                  </a:cubicBezTo>
                  <a:cubicBezTo>
                    <a:pt x="496" y="241"/>
                    <a:pt x="494" y="240"/>
                    <a:pt x="490" y="240"/>
                  </a:cubicBezTo>
                  <a:cubicBezTo>
                    <a:pt x="488" y="250"/>
                    <a:pt x="484" y="258"/>
                    <a:pt x="483" y="268"/>
                  </a:cubicBezTo>
                  <a:moveTo>
                    <a:pt x="327" y="249"/>
                  </a:moveTo>
                  <a:cubicBezTo>
                    <a:pt x="315" y="252"/>
                    <a:pt x="301" y="252"/>
                    <a:pt x="294" y="256"/>
                  </a:cubicBezTo>
                  <a:cubicBezTo>
                    <a:pt x="288" y="259"/>
                    <a:pt x="279" y="270"/>
                    <a:pt x="273" y="277"/>
                  </a:cubicBezTo>
                  <a:cubicBezTo>
                    <a:pt x="242" y="313"/>
                    <a:pt x="211" y="348"/>
                    <a:pt x="198" y="402"/>
                  </a:cubicBezTo>
                  <a:cubicBezTo>
                    <a:pt x="222" y="411"/>
                    <a:pt x="245" y="420"/>
                    <a:pt x="271" y="426"/>
                  </a:cubicBezTo>
                  <a:cubicBezTo>
                    <a:pt x="285" y="399"/>
                    <a:pt x="300" y="372"/>
                    <a:pt x="316" y="347"/>
                  </a:cubicBezTo>
                  <a:cubicBezTo>
                    <a:pt x="321" y="339"/>
                    <a:pt x="328" y="330"/>
                    <a:pt x="332" y="322"/>
                  </a:cubicBezTo>
                  <a:cubicBezTo>
                    <a:pt x="344" y="296"/>
                    <a:pt x="348" y="268"/>
                    <a:pt x="365" y="243"/>
                  </a:cubicBezTo>
                  <a:cubicBezTo>
                    <a:pt x="364" y="243"/>
                    <a:pt x="365" y="241"/>
                    <a:pt x="364" y="241"/>
                  </a:cubicBezTo>
                  <a:cubicBezTo>
                    <a:pt x="353" y="243"/>
                    <a:pt x="340" y="246"/>
                    <a:pt x="327" y="249"/>
                  </a:cubicBezTo>
                  <a:close/>
                  <a:moveTo>
                    <a:pt x="504" y="242"/>
                  </a:moveTo>
                  <a:cubicBezTo>
                    <a:pt x="472" y="274"/>
                    <a:pt x="465" y="338"/>
                    <a:pt x="457" y="396"/>
                  </a:cubicBezTo>
                  <a:cubicBezTo>
                    <a:pt x="495" y="392"/>
                    <a:pt x="535" y="389"/>
                    <a:pt x="575" y="385"/>
                  </a:cubicBezTo>
                  <a:cubicBezTo>
                    <a:pt x="587" y="340"/>
                    <a:pt x="599" y="294"/>
                    <a:pt x="614" y="252"/>
                  </a:cubicBezTo>
                  <a:cubicBezTo>
                    <a:pt x="576" y="250"/>
                    <a:pt x="540" y="246"/>
                    <a:pt x="504" y="242"/>
                  </a:cubicBezTo>
                  <a:close/>
                  <a:moveTo>
                    <a:pt x="1194" y="244"/>
                  </a:moveTo>
                  <a:cubicBezTo>
                    <a:pt x="1194" y="245"/>
                    <a:pt x="1194" y="245"/>
                    <a:pt x="1195" y="245"/>
                  </a:cubicBezTo>
                  <a:moveTo>
                    <a:pt x="1195" y="245"/>
                  </a:moveTo>
                  <a:cubicBezTo>
                    <a:pt x="1196" y="247"/>
                    <a:pt x="1196" y="245"/>
                    <a:pt x="1195" y="245"/>
                  </a:cubicBezTo>
                  <a:moveTo>
                    <a:pt x="1195" y="245"/>
                  </a:moveTo>
                  <a:cubicBezTo>
                    <a:pt x="1195" y="244"/>
                    <a:pt x="1195" y="244"/>
                    <a:pt x="1194" y="244"/>
                  </a:cubicBezTo>
                  <a:moveTo>
                    <a:pt x="1194" y="244"/>
                  </a:moveTo>
                  <a:cubicBezTo>
                    <a:pt x="1193" y="243"/>
                    <a:pt x="1193" y="244"/>
                    <a:pt x="1194" y="244"/>
                  </a:cubicBezTo>
                  <a:moveTo>
                    <a:pt x="942" y="250"/>
                  </a:moveTo>
                  <a:cubicBezTo>
                    <a:pt x="949" y="294"/>
                    <a:pt x="955" y="339"/>
                    <a:pt x="960" y="386"/>
                  </a:cubicBezTo>
                  <a:cubicBezTo>
                    <a:pt x="991" y="389"/>
                    <a:pt x="1024" y="391"/>
                    <a:pt x="1054" y="395"/>
                  </a:cubicBezTo>
                  <a:cubicBezTo>
                    <a:pt x="1035" y="342"/>
                    <a:pt x="1013" y="293"/>
                    <a:pt x="988" y="246"/>
                  </a:cubicBezTo>
                  <a:cubicBezTo>
                    <a:pt x="972" y="247"/>
                    <a:pt x="957" y="249"/>
                    <a:pt x="942" y="250"/>
                  </a:cubicBezTo>
                  <a:close/>
                  <a:moveTo>
                    <a:pt x="1259" y="424"/>
                  </a:moveTo>
                  <a:cubicBezTo>
                    <a:pt x="1279" y="419"/>
                    <a:pt x="1296" y="412"/>
                    <a:pt x="1314" y="407"/>
                  </a:cubicBezTo>
                  <a:cubicBezTo>
                    <a:pt x="1282" y="347"/>
                    <a:pt x="1242" y="296"/>
                    <a:pt x="1198" y="249"/>
                  </a:cubicBezTo>
                  <a:cubicBezTo>
                    <a:pt x="1197" y="249"/>
                    <a:pt x="1196" y="249"/>
                    <a:pt x="1196" y="250"/>
                  </a:cubicBezTo>
                  <a:cubicBezTo>
                    <a:pt x="1224" y="301"/>
                    <a:pt x="1245" y="359"/>
                    <a:pt x="1259" y="424"/>
                  </a:cubicBezTo>
                  <a:close/>
                  <a:moveTo>
                    <a:pt x="871" y="255"/>
                  </a:moveTo>
                  <a:cubicBezTo>
                    <a:pt x="883" y="296"/>
                    <a:pt x="891" y="339"/>
                    <a:pt x="899" y="383"/>
                  </a:cubicBezTo>
                  <a:cubicBezTo>
                    <a:pt x="918" y="384"/>
                    <a:pt x="938" y="384"/>
                    <a:pt x="957" y="386"/>
                  </a:cubicBezTo>
                  <a:cubicBezTo>
                    <a:pt x="953" y="345"/>
                    <a:pt x="948" y="301"/>
                    <a:pt x="942" y="264"/>
                  </a:cubicBezTo>
                  <a:cubicBezTo>
                    <a:pt x="941" y="260"/>
                    <a:pt x="941" y="252"/>
                    <a:pt x="936" y="250"/>
                  </a:cubicBezTo>
                  <a:cubicBezTo>
                    <a:pt x="915" y="253"/>
                    <a:pt x="892" y="252"/>
                    <a:pt x="871" y="255"/>
                  </a:cubicBezTo>
                  <a:close/>
                  <a:moveTo>
                    <a:pt x="1317" y="405"/>
                  </a:moveTo>
                  <a:cubicBezTo>
                    <a:pt x="1328" y="400"/>
                    <a:pt x="1340" y="395"/>
                    <a:pt x="1350" y="388"/>
                  </a:cubicBezTo>
                  <a:cubicBezTo>
                    <a:pt x="1332" y="347"/>
                    <a:pt x="1314" y="307"/>
                    <a:pt x="1289" y="273"/>
                  </a:cubicBezTo>
                  <a:cubicBezTo>
                    <a:pt x="1263" y="264"/>
                    <a:pt x="1231" y="255"/>
                    <a:pt x="1204" y="251"/>
                  </a:cubicBezTo>
                  <a:cubicBezTo>
                    <a:pt x="1247" y="297"/>
                    <a:pt x="1284" y="348"/>
                    <a:pt x="1317" y="405"/>
                  </a:cubicBezTo>
                  <a:close/>
                  <a:moveTo>
                    <a:pt x="616" y="253"/>
                  </a:moveTo>
                  <a:cubicBezTo>
                    <a:pt x="602" y="296"/>
                    <a:pt x="589" y="340"/>
                    <a:pt x="578" y="385"/>
                  </a:cubicBezTo>
                  <a:cubicBezTo>
                    <a:pt x="591" y="385"/>
                    <a:pt x="603" y="384"/>
                    <a:pt x="617" y="383"/>
                  </a:cubicBezTo>
                  <a:cubicBezTo>
                    <a:pt x="619" y="338"/>
                    <a:pt x="624" y="295"/>
                    <a:pt x="630" y="253"/>
                  </a:cubicBezTo>
                  <a:cubicBezTo>
                    <a:pt x="625" y="254"/>
                    <a:pt x="618" y="252"/>
                    <a:pt x="616" y="253"/>
                  </a:cubicBezTo>
                  <a:close/>
                  <a:moveTo>
                    <a:pt x="632" y="256"/>
                  </a:moveTo>
                  <a:cubicBezTo>
                    <a:pt x="628" y="298"/>
                    <a:pt x="623" y="339"/>
                    <a:pt x="621" y="383"/>
                  </a:cubicBezTo>
                  <a:cubicBezTo>
                    <a:pt x="658" y="381"/>
                    <a:pt x="697" y="381"/>
                    <a:pt x="735" y="380"/>
                  </a:cubicBezTo>
                  <a:cubicBezTo>
                    <a:pt x="737" y="339"/>
                    <a:pt x="739" y="298"/>
                    <a:pt x="740" y="257"/>
                  </a:cubicBezTo>
                  <a:cubicBezTo>
                    <a:pt x="704" y="257"/>
                    <a:pt x="670" y="255"/>
                    <a:pt x="634" y="254"/>
                  </a:cubicBezTo>
                  <a:cubicBezTo>
                    <a:pt x="634" y="252"/>
                    <a:pt x="632" y="254"/>
                    <a:pt x="632" y="256"/>
                  </a:cubicBezTo>
                  <a:close/>
                  <a:moveTo>
                    <a:pt x="788" y="257"/>
                  </a:moveTo>
                  <a:cubicBezTo>
                    <a:pt x="789" y="297"/>
                    <a:pt x="790" y="338"/>
                    <a:pt x="790" y="380"/>
                  </a:cubicBezTo>
                  <a:cubicBezTo>
                    <a:pt x="825" y="380"/>
                    <a:pt x="860" y="381"/>
                    <a:pt x="894" y="383"/>
                  </a:cubicBezTo>
                  <a:cubicBezTo>
                    <a:pt x="888" y="338"/>
                    <a:pt x="878" y="296"/>
                    <a:pt x="868" y="255"/>
                  </a:cubicBezTo>
                  <a:cubicBezTo>
                    <a:pt x="841" y="255"/>
                    <a:pt x="815" y="257"/>
                    <a:pt x="788" y="257"/>
                  </a:cubicBezTo>
                  <a:close/>
                  <a:moveTo>
                    <a:pt x="744" y="257"/>
                  </a:moveTo>
                  <a:cubicBezTo>
                    <a:pt x="740" y="296"/>
                    <a:pt x="740" y="339"/>
                    <a:pt x="738" y="380"/>
                  </a:cubicBezTo>
                  <a:cubicBezTo>
                    <a:pt x="755" y="380"/>
                    <a:pt x="771" y="380"/>
                    <a:pt x="788" y="380"/>
                  </a:cubicBezTo>
                  <a:cubicBezTo>
                    <a:pt x="788" y="338"/>
                    <a:pt x="786" y="298"/>
                    <a:pt x="786" y="257"/>
                  </a:cubicBezTo>
                  <a:cubicBezTo>
                    <a:pt x="772" y="257"/>
                    <a:pt x="758" y="257"/>
                    <a:pt x="744" y="257"/>
                  </a:cubicBezTo>
                  <a:close/>
                  <a:moveTo>
                    <a:pt x="286" y="259"/>
                  </a:moveTo>
                  <a:cubicBezTo>
                    <a:pt x="277" y="260"/>
                    <a:pt x="270" y="263"/>
                    <a:pt x="262" y="264"/>
                  </a:cubicBezTo>
                  <a:cubicBezTo>
                    <a:pt x="249" y="285"/>
                    <a:pt x="237" y="306"/>
                    <a:pt x="227" y="329"/>
                  </a:cubicBezTo>
                  <a:moveTo>
                    <a:pt x="227" y="329"/>
                  </a:moveTo>
                  <a:cubicBezTo>
                    <a:pt x="226" y="329"/>
                    <a:pt x="227" y="330"/>
                    <a:pt x="226" y="331"/>
                  </a:cubicBezTo>
                  <a:moveTo>
                    <a:pt x="226" y="331"/>
                  </a:moveTo>
                  <a:cubicBezTo>
                    <a:pt x="225" y="331"/>
                    <a:pt x="226" y="332"/>
                    <a:pt x="226" y="331"/>
                  </a:cubicBezTo>
                  <a:moveTo>
                    <a:pt x="226" y="331"/>
                  </a:moveTo>
                  <a:cubicBezTo>
                    <a:pt x="227" y="331"/>
                    <a:pt x="227" y="330"/>
                    <a:pt x="227" y="329"/>
                  </a:cubicBezTo>
                  <a:moveTo>
                    <a:pt x="286" y="259"/>
                  </a:moveTo>
                  <a:cubicBezTo>
                    <a:pt x="266" y="281"/>
                    <a:pt x="246" y="305"/>
                    <a:pt x="227" y="329"/>
                  </a:cubicBezTo>
                  <a:moveTo>
                    <a:pt x="286" y="259"/>
                  </a:moveTo>
                  <a:cubicBezTo>
                    <a:pt x="287" y="258"/>
                    <a:pt x="286" y="258"/>
                    <a:pt x="286" y="259"/>
                  </a:cubicBezTo>
                  <a:moveTo>
                    <a:pt x="257" y="266"/>
                  </a:moveTo>
                  <a:cubicBezTo>
                    <a:pt x="237" y="271"/>
                    <a:pt x="219" y="278"/>
                    <a:pt x="201" y="286"/>
                  </a:cubicBezTo>
                  <a:cubicBezTo>
                    <a:pt x="180" y="309"/>
                    <a:pt x="160" y="334"/>
                    <a:pt x="143" y="361"/>
                  </a:cubicBezTo>
                  <a:cubicBezTo>
                    <a:pt x="152" y="377"/>
                    <a:pt x="168" y="386"/>
                    <a:pt x="184" y="394"/>
                  </a:cubicBezTo>
                  <a:cubicBezTo>
                    <a:pt x="194" y="377"/>
                    <a:pt x="205" y="359"/>
                    <a:pt x="218" y="344"/>
                  </a:cubicBezTo>
                  <a:cubicBezTo>
                    <a:pt x="228" y="316"/>
                    <a:pt x="243" y="291"/>
                    <a:pt x="257" y="266"/>
                  </a:cubicBezTo>
                  <a:moveTo>
                    <a:pt x="257" y="266"/>
                  </a:moveTo>
                  <a:cubicBezTo>
                    <a:pt x="258" y="266"/>
                    <a:pt x="257" y="265"/>
                    <a:pt x="257" y="266"/>
                  </a:cubicBezTo>
                  <a:moveTo>
                    <a:pt x="1292" y="270"/>
                  </a:moveTo>
                  <a:cubicBezTo>
                    <a:pt x="1293" y="272"/>
                    <a:pt x="1293" y="270"/>
                    <a:pt x="1292" y="270"/>
                  </a:cubicBezTo>
                  <a:moveTo>
                    <a:pt x="1292" y="270"/>
                  </a:moveTo>
                  <a:cubicBezTo>
                    <a:pt x="1291" y="269"/>
                    <a:pt x="1291" y="270"/>
                    <a:pt x="1292" y="270"/>
                  </a:cubicBezTo>
                  <a:moveTo>
                    <a:pt x="1295" y="275"/>
                  </a:moveTo>
                  <a:cubicBezTo>
                    <a:pt x="1316" y="310"/>
                    <a:pt x="1336" y="347"/>
                    <a:pt x="1351" y="387"/>
                  </a:cubicBezTo>
                  <a:cubicBezTo>
                    <a:pt x="1360" y="383"/>
                    <a:pt x="1368" y="378"/>
                    <a:pt x="1373" y="371"/>
                  </a:cubicBezTo>
                  <a:cubicBezTo>
                    <a:pt x="1349" y="337"/>
                    <a:pt x="1324" y="306"/>
                    <a:pt x="1298" y="275"/>
                  </a:cubicBezTo>
                  <a:cubicBezTo>
                    <a:pt x="1297" y="275"/>
                    <a:pt x="1296" y="275"/>
                    <a:pt x="1295" y="275"/>
                  </a:cubicBezTo>
                  <a:moveTo>
                    <a:pt x="1295" y="275"/>
                  </a:moveTo>
                  <a:cubicBezTo>
                    <a:pt x="1294" y="274"/>
                    <a:pt x="1294" y="275"/>
                    <a:pt x="1295" y="275"/>
                  </a:cubicBezTo>
                  <a:moveTo>
                    <a:pt x="1375" y="370"/>
                  </a:moveTo>
                  <a:cubicBezTo>
                    <a:pt x="1380" y="364"/>
                    <a:pt x="1385" y="359"/>
                    <a:pt x="1387" y="350"/>
                  </a:cubicBezTo>
                  <a:cubicBezTo>
                    <a:pt x="1378" y="334"/>
                    <a:pt x="1367" y="319"/>
                    <a:pt x="1357" y="303"/>
                  </a:cubicBezTo>
                  <a:cubicBezTo>
                    <a:pt x="1341" y="294"/>
                    <a:pt x="1322" y="283"/>
                    <a:pt x="1303" y="279"/>
                  </a:cubicBezTo>
                  <a:cubicBezTo>
                    <a:pt x="1330" y="307"/>
                    <a:pt x="1352" y="339"/>
                    <a:pt x="1375" y="370"/>
                  </a:cubicBezTo>
                  <a:close/>
                  <a:moveTo>
                    <a:pt x="194" y="289"/>
                  </a:moveTo>
                  <a:cubicBezTo>
                    <a:pt x="177" y="295"/>
                    <a:pt x="173" y="313"/>
                    <a:pt x="164" y="326"/>
                  </a:cubicBezTo>
                  <a:moveTo>
                    <a:pt x="164" y="326"/>
                  </a:moveTo>
                  <a:cubicBezTo>
                    <a:pt x="163" y="326"/>
                    <a:pt x="163" y="326"/>
                    <a:pt x="163" y="327"/>
                  </a:cubicBezTo>
                  <a:moveTo>
                    <a:pt x="163" y="327"/>
                  </a:moveTo>
                  <a:cubicBezTo>
                    <a:pt x="162" y="327"/>
                    <a:pt x="162" y="328"/>
                    <a:pt x="162" y="329"/>
                  </a:cubicBezTo>
                  <a:moveTo>
                    <a:pt x="162" y="329"/>
                  </a:moveTo>
                  <a:cubicBezTo>
                    <a:pt x="161" y="329"/>
                    <a:pt x="162" y="330"/>
                    <a:pt x="162" y="329"/>
                  </a:cubicBezTo>
                  <a:moveTo>
                    <a:pt x="162" y="329"/>
                  </a:moveTo>
                  <a:cubicBezTo>
                    <a:pt x="163" y="329"/>
                    <a:pt x="163" y="328"/>
                    <a:pt x="163" y="327"/>
                  </a:cubicBezTo>
                  <a:moveTo>
                    <a:pt x="163" y="327"/>
                  </a:moveTo>
                  <a:cubicBezTo>
                    <a:pt x="164" y="327"/>
                    <a:pt x="164" y="326"/>
                    <a:pt x="164" y="326"/>
                  </a:cubicBezTo>
                  <a:moveTo>
                    <a:pt x="164" y="326"/>
                  </a:moveTo>
                  <a:cubicBezTo>
                    <a:pt x="174" y="314"/>
                    <a:pt x="184" y="302"/>
                    <a:pt x="194" y="289"/>
                  </a:cubicBezTo>
                  <a:moveTo>
                    <a:pt x="194" y="289"/>
                  </a:moveTo>
                  <a:cubicBezTo>
                    <a:pt x="195" y="289"/>
                    <a:pt x="194" y="288"/>
                    <a:pt x="194" y="289"/>
                  </a:cubicBezTo>
                  <a:moveTo>
                    <a:pt x="472" y="295"/>
                  </a:moveTo>
                  <a:cubicBezTo>
                    <a:pt x="472" y="295"/>
                    <a:pt x="471" y="295"/>
                    <a:pt x="471" y="295"/>
                  </a:cubicBezTo>
                  <a:cubicBezTo>
                    <a:pt x="454" y="329"/>
                    <a:pt x="436" y="362"/>
                    <a:pt x="422" y="400"/>
                  </a:cubicBezTo>
                  <a:moveTo>
                    <a:pt x="422" y="400"/>
                  </a:moveTo>
                  <a:cubicBezTo>
                    <a:pt x="421" y="400"/>
                    <a:pt x="422" y="401"/>
                    <a:pt x="422" y="400"/>
                  </a:cubicBezTo>
                  <a:moveTo>
                    <a:pt x="422" y="400"/>
                  </a:moveTo>
                  <a:cubicBezTo>
                    <a:pt x="434" y="400"/>
                    <a:pt x="442" y="397"/>
                    <a:pt x="454" y="397"/>
                  </a:cubicBezTo>
                  <a:cubicBezTo>
                    <a:pt x="458" y="361"/>
                    <a:pt x="466" y="329"/>
                    <a:pt x="472" y="295"/>
                  </a:cubicBezTo>
                  <a:moveTo>
                    <a:pt x="472" y="295"/>
                  </a:moveTo>
                  <a:cubicBezTo>
                    <a:pt x="475" y="295"/>
                    <a:pt x="471" y="291"/>
                    <a:pt x="472" y="295"/>
                  </a:cubicBezTo>
                  <a:moveTo>
                    <a:pt x="178" y="297"/>
                  </a:moveTo>
                  <a:cubicBezTo>
                    <a:pt x="158" y="308"/>
                    <a:pt x="126" y="328"/>
                    <a:pt x="141" y="359"/>
                  </a:cubicBezTo>
                  <a:cubicBezTo>
                    <a:pt x="153" y="338"/>
                    <a:pt x="165" y="317"/>
                    <a:pt x="178" y="297"/>
                  </a:cubicBezTo>
                  <a:moveTo>
                    <a:pt x="178" y="297"/>
                  </a:moveTo>
                  <a:cubicBezTo>
                    <a:pt x="180" y="296"/>
                    <a:pt x="178" y="296"/>
                    <a:pt x="178" y="297"/>
                  </a:cubicBezTo>
                  <a:moveTo>
                    <a:pt x="1364" y="309"/>
                  </a:moveTo>
                  <a:cubicBezTo>
                    <a:pt x="1364" y="309"/>
                    <a:pt x="1364" y="310"/>
                    <a:pt x="1365" y="310"/>
                  </a:cubicBezTo>
                  <a:moveTo>
                    <a:pt x="1365" y="310"/>
                  </a:moveTo>
                  <a:cubicBezTo>
                    <a:pt x="1365" y="310"/>
                    <a:pt x="1365" y="310"/>
                    <a:pt x="1366" y="311"/>
                  </a:cubicBezTo>
                  <a:moveTo>
                    <a:pt x="1366" y="311"/>
                  </a:moveTo>
                  <a:cubicBezTo>
                    <a:pt x="1366" y="312"/>
                    <a:pt x="1366" y="312"/>
                    <a:pt x="1367" y="312"/>
                  </a:cubicBezTo>
                  <a:moveTo>
                    <a:pt x="1367" y="312"/>
                  </a:moveTo>
                  <a:cubicBezTo>
                    <a:pt x="1367" y="313"/>
                    <a:pt x="1367" y="313"/>
                    <a:pt x="1368" y="313"/>
                  </a:cubicBezTo>
                  <a:moveTo>
                    <a:pt x="1368" y="313"/>
                  </a:moveTo>
                  <a:cubicBezTo>
                    <a:pt x="1374" y="324"/>
                    <a:pt x="1380" y="335"/>
                    <a:pt x="1388" y="345"/>
                  </a:cubicBezTo>
                  <a:cubicBezTo>
                    <a:pt x="1386" y="330"/>
                    <a:pt x="1375" y="324"/>
                    <a:pt x="1368" y="313"/>
                  </a:cubicBezTo>
                  <a:moveTo>
                    <a:pt x="1368" y="313"/>
                  </a:moveTo>
                  <a:cubicBezTo>
                    <a:pt x="1368" y="313"/>
                    <a:pt x="1367" y="312"/>
                    <a:pt x="1367" y="312"/>
                  </a:cubicBezTo>
                  <a:moveTo>
                    <a:pt x="1367" y="312"/>
                  </a:moveTo>
                  <a:cubicBezTo>
                    <a:pt x="1367" y="311"/>
                    <a:pt x="1367" y="311"/>
                    <a:pt x="1366" y="311"/>
                  </a:cubicBezTo>
                  <a:moveTo>
                    <a:pt x="1366" y="311"/>
                  </a:moveTo>
                  <a:cubicBezTo>
                    <a:pt x="1366" y="310"/>
                    <a:pt x="1365" y="310"/>
                    <a:pt x="1365" y="310"/>
                  </a:cubicBezTo>
                  <a:moveTo>
                    <a:pt x="1365" y="310"/>
                  </a:moveTo>
                  <a:cubicBezTo>
                    <a:pt x="1365" y="309"/>
                    <a:pt x="1365" y="309"/>
                    <a:pt x="1364" y="309"/>
                  </a:cubicBezTo>
                  <a:moveTo>
                    <a:pt x="1364" y="309"/>
                  </a:moveTo>
                  <a:cubicBezTo>
                    <a:pt x="1363" y="307"/>
                    <a:pt x="1363" y="309"/>
                    <a:pt x="1364" y="309"/>
                  </a:cubicBezTo>
                  <a:moveTo>
                    <a:pt x="1379" y="323"/>
                  </a:moveTo>
                  <a:cubicBezTo>
                    <a:pt x="1380" y="324"/>
                    <a:pt x="1380" y="323"/>
                    <a:pt x="1379" y="323"/>
                  </a:cubicBezTo>
                  <a:moveTo>
                    <a:pt x="1379" y="323"/>
                  </a:moveTo>
                  <a:cubicBezTo>
                    <a:pt x="1379" y="322"/>
                    <a:pt x="1378" y="323"/>
                    <a:pt x="1379" y="323"/>
                  </a:cubicBezTo>
                  <a:moveTo>
                    <a:pt x="160" y="332"/>
                  </a:moveTo>
                  <a:cubicBezTo>
                    <a:pt x="159" y="332"/>
                    <a:pt x="160" y="333"/>
                    <a:pt x="160" y="332"/>
                  </a:cubicBezTo>
                  <a:moveTo>
                    <a:pt x="160" y="332"/>
                  </a:moveTo>
                  <a:cubicBezTo>
                    <a:pt x="161" y="331"/>
                    <a:pt x="160" y="330"/>
                    <a:pt x="160" y="332"/>
                  </a:cubicBezTo>
                  <a:moveTo>
                    <a:pt x="224" y="334"/>
                  </a:moveTo>
                  <a:cubicBezTo>
                    <a:pt x="224" y="333"/>
                    <a:pt x="225" y="334"/>
                    <a:pt x="224" y="334"/>
                  </a:cubicBezTo>
                  <a:close/>
                  <a:moveTo>
                    <a:pt x="326" y="336"/>
                  </a:moveTo>
                  <a:cubicBezTo>
                    <a:pt x="307" y="364"/>
                    <a:pt x="290" y="395"/>
                    <a:pt x="274" y="426"/>
                  </a:cubicBezTo>
                  <a:cubicBezTo>
                    <a:pt x="285" y="423"/>
                    <a:pt x="296" y="421"/>
                    <a:pt x="306" y="419"/>
                  </a:cubicBezTo>
                  <a:cubicBezTo>
                    <a:pt x="311" y="390"/>
                    <a:pt x="319" y="364"/>
                    <a:pt x="326" y="336"/>
                  </a:cubicBezTo>
                  <a:moveTo>
                    <a:pt x="326" y="336"/>
                  </a:moveTo>
                  <a:cubicBezTo>
                    <a:pt x="329" y="336"/>
                    <a:pt x="325" y="332"/>
                    <a:pt x="326" y="336"/>
                  </a:cubicBezTo>
                  <a:moveTo>
                    <a:pt x="44" y="524"/>
                  </a:moveTo>
                  <a:cubicBezTo>
                    <a:pt x="49" y="523"/>
                    <a:pt x="54" y="514"/>
                    <a:pt x="59" y="510"/>
                  </a:cubicBezTo>
                  <a:cubicBezTo>
                    <a:pt x="80" y="455"/>
                    <a:pt x="109" y="407"/>
                    <a:pt x="139" y="360"/>
                  </a:cubicBezTo>
                  <a:cubicBezTo>
                    <a:pt x="134" y="356"/>
                    <a:pt x="135" y="347"/>
                    <a:pt x="133" y="339"/>
                  </a:cubicBezTo>
                  <a:cubicBezTo>
                    <a:pt x="97" y="394"/>
                    <a:pt x="66" y="454"/>
                    <a:pt x="44" y="524"/>
                  </a:cubicBezTo>
                  <a:close/>
                  <a:moveTo>
                    <a:pt x="1483" y="528"/>
                  </a:moveTo>
                  <a:cubicBezTo>
                    <a:pt x="1482" y="532"/>
                    <a:pt x="1486" y="529"/>
                    <a:pt x="1483" y="528"/>
                  </a:cubicBezTo>
                  <a:moveTo>
                    <a:pt x="1483" y="528"/>
                  </a:moveTo>
                  <a:cubicBezTo>
                    <a:pt x="1460" y="465"/>
                    <a:pt x="1432" y="396"/>
                    <a:pt x="1393" y="347"/>
                  </a:cubicBezTo>
                  <a:cubicBezTo>
                    <a:pt x="1393" y="347"/>
                    <a:pt x="1391" y="343"/>
                    <a:pt x="1390" y="345"/>
                  </a:cubicBezTo>
                  <a:cubicBezTo>
                    <a:pt x="1401" y="371"/>
                    <a:pt x="1415" y="395"/>
                    <a:pt x="1425" y="421"/>
                  </a:cubicBezTo>
                  <a:cubicBezTo>
                    <a:pt x="1436" y="447"/>
                    <a:pt x="1448" y="473"/>
                    <a:pt x="1455" y="503"/>
                  </a:cubicBezTo>
                  <a:cubicBezTo>
                    <a:pt x="1466" y="510"/>
                    <a:pt x="1474" y="519"/>
                    <a:pt x="1483" y="528"/>
                  </a:cubicBezTo>
                  <a:moveTo>
                    <a:pt x="1376" y="374"/>
                  </a:moveTo>
                  <a:cubicBezTo>
                    <a:pt x="1396" y="402"/>
                    <a:pt x="1417" y="437"/>
                    <a:pt x="1432" y="470"/>
                  </a:cubicBezTo>
                  <a:cubicBezTo>
                    <a:pt x="1437" y="481"/>
                    <a:pt x="1440" y="496"/>
                    <a:pt x="1452" y="499"/>
                  </a:cubicBezTo>
                  <a:cubicBezTo>
                    <a:pt x="1435" y="446"/>
                    <a:pt x="1415" y="397"/>
                    <a:pt x="1389" y="354"/>
                  </a:cubicBezTo>
                  <a:cubicBezTo>
                    <a:pt x="1386" y="362"/>
                    <a:pt x="1380" y="367"/>
                    <a:pt x="1376" y="374"/>
                  </a:cubicBezTo>
                  <a:close/>
                  <a:moveTo>
                    <a:pt x="212" y="356"/>
                  </a:moveTo>
                  <a:cubicBezTo>
                    <a:pt x="212" y="355"/>
                    <a:pt x="213" y="356"/>
                    <a:pt x="212" y="356"/>
                  </a:cubicBezTo>
                  <a:close/>
                  <a:moveTo>
                    <a:pt x="211" y="358"/>
                  </a:moveTo>
                  <a:cubicBezTo>
                    <a:pt x="202" y="370"/>
                    <a:pt x="193" y="382"/>
                    <a:pt x="186" y="396"/>
                  </a:cubicBezTo>
                  <a:cubicBezTo>
                    <a:pt x="190" y="396"/>
                    <a:pt x="192" y="399"/>
                    <a:pt x="196" y="400"/>
                  </a:cubicBezTo>
                  <a:cubicBezTo>
                    <a:pt x="201" y="386"/>
                    <a:pt x="206" y="372"/>
                    <a:pt x="211" y="358"/>
                  </a:cubicBezTo>
                  <a:moveTo>
                    <a:pt x="211" y="358"/>
                  </a:moveTo>
                  <a:cubicBezTo>
                    <a:pt x="212" y="357"/>
                    <a:pt x="211" y="356"/>
                    <a:pt x="211" y="358"/>
                  </a:cubicBezTo>
                  <a:moveTo>
                    <a:pt x="94" y="487"/>
                  </a:moveTo>
                  <a:cubicBezTo>
                    <a:pt x="109" y="477"/>
                    <a:pt x="127" y="470"/>
                    <a:pt x="146" y="463"/>
                  </a:cubicBezTo>
                  <a:cubicBezTo>
                    <a:pt x="156" y="439"/>
                    <a:pt x="170" y="418"/>
                    <a:pt x="182" y="396"/>
                  </a:cubicBezTo>
                  <a:cubicBezTo>
                    <a:pt x="166" y="389"/>
                    <a:pt x="152" y="378"/>
                    <a:pt x="141" y="365"/>
                  </a:cubicBezTo>
                  <a:cubicBezTo>
                    <a:pt x="123" y="403"/>
                    <a:pt x="103" y="444"/>
                    <a:pt x="94" y="487"/>
                  </a:cubicBezTo>
                  <a:close/>
                  <a:moveTo>
                    <a:pt x="132" y="376"/>
                  </a:moveTo>
                  <a:cubicBezTo>
                    <a:pt x="132" y="375"/>
                    <a:pt x="133" y="376"/>
                    <a:pt x="132" y="376"/>
                  </a:cubicBezTo>
                  <a:close/>
                  <a:moveTo>
                    <a:pt x="1374" y="375"/>
                  </a:moveTo>
                  <a:cubicBezTo>
                    <a:pt x="1368" y="382"/>
                    <a:pt x="1359" y="386"/>
                    <a:pt x="1352" y="391"/>
                  </a:cubicBezTo>
                  <a:cubicBezTo>
                    <a:pt x="1362" y="413"/>
                    <a:pt x="1369" y="437"/>
                    <a:pt x="1375" y="462"/>
                  </a:cubicBezTo>
                  <a:cubicBezTo>
                    <a:pt x="1398" y="469"/>
                    <a:pt x="1420" y="482"/>
                    <a:pt x="1439" y="490"/>
                  </a:cubicBezTo>
                  <a:cubicBezTo>
                    <a:pt x="1419" y="450"/>
                    <a:pt x="1399" y="409"/>
                    <a:pt x="1374" y="375"/>
                  </a:cubicBezTo>
                  <a:close/>
                  <a:moveTo>
                    <a:pt x="131" y="378"/>
                  </a:moveTo>
                  <a:cubicBezTo>
                    <a:pt x="131" y="378"/>
                    <a:pt x="131" y="378"/>
                    <a:pt x="130" y="378"/>
                  </a:cubicBezTo>
                  <a:cubicBezTo>
                    <a:pt x="106" y="418"/>
                    <a:pt x="82" y="459"/>
                    <a:pt x="64" y="505"/>
                  </a:cubicBezTo>
                  <a:moveTo>
                    <a:pt x="64" y="505"/>
                  </a:moveTo>
                  <a:cubicBezTo>
                    <a:pt x="63" y="506"/>
                    <a:pt x="64" y="507"/>
                    <a:pt x="64" y="505"/>
                  </a:cubicBezTo>
                  <a:moveTo>
                    <a:pt x="64" y="505"/>
                  </a:moveTo>
                  <a:cubicBezTo>
                    <a:pt x="73" y="500"/>
                    <a:pt x="80" y="494"/>
                    <a:pt x="90" y="489"/>
                  </a:cubicBezTo>
                  <a:cubicBezTo>
                    <a:pt x="100" y="448"/>
                    <a:pt x="116" y="413"/>
                    <a:pt x="131" y="378"/>
                  </a:cubicBezTo>
                  <a:moveTo>
                    <a:pt x="131" y="378"/>
                  </a:moveTo>
                  <a:cubicBezTo>
                    <a:pt x="133" y="377"/>
                    <a:pt x="131" y="377"/>
                    <a:pt x="131" y="378"/>
                  </a:cubicBezTo>
                  <a:moveTo>
                    <a:pt x="620" y="385"/>
                  </a:moveTo>
                  <a:cubicBezTo>
                    <a:pt x="619" y="415"/>
                    <a:pt x="617" y="444"/>
                    <a:pt x="616" y="473"/>
                  </a:cubicBezTo>
                  <a:cubicBezTo>
                    <a:pt x="654" y="475"/>
                    <a:pt x="693" y="476"/>
                    <a:pt x="732" y="477"/>
                  </a:cubicBezTo>
                  <a:cubicBezTo>
                    <a:pt x="733" y="445"/>
                    <a:pt x="734" y="414"/>
                    <a:pt x="735" y="383"/>
                  </a:cubicBezTo>
                  <a:cubicBezTo>
                    <a:pt x="695" y="382"/>
                    <a:pt x="658" y="384"/>
                    <a:pt x="620" y="385"/>
                  </a:cubicBezTo>
                  <a:close/>
                  <a:moveTo>
                    <a:pt x="739" y="383"/>
                  </a:moveTo>
                  <a:cubicBezTo>
                    <a:pt x="736" y="412"/>
                    <a:pt x="736" y="445"/>
                    <a:pt x="735" y="477"/>
                  </a:cubicBezTo>
                  <a:cubicBezTo>
                    <a:pt x="753" y="477"/>
                    <a:pt x="771" y="477"/>
                    <a:pt x="789" y="477"/>
                  </a:cubicBezTo>
                  <a:cubicBezTo>
                    <a:pt x="789" y="445"/>
                    <a:pt x="787" y="415"/>
                    <a:pt x="788" y="383"/>
                  </a:cubicBezTo>
                  <a:cubicBezTo>
                    <a:pt x="772" y="383"/>
                    <a:pt x="755" y="383"/>
                    <a:pt x="739" y="383"/>
                  </a:cubicBezTo>
                  <a:close/>
                  <a:moveTo>
                    <a:pt x="792" y="383"/>
                  </a:moveTo>
                  <a:cubicBezTo>
                    <a:pt x="790" y="412"/>
                    <a:pt x="791" y="446"/>
                    <a:pt x="791" y="477"/>
                  </a:cubicBezTo>
                  <a:cubicBezTo>
                    <a:pt x="831" y="476"/>
                    <a:pt x="871" y="475"/>
                    <a:pt x="910" y="473"/>
                  </a:cubicBezTo>
                  <a:cubicBezTo>
                    <a:pt x="905" y="443"/>
                    <a:pt x="901" y="414"/>
                    <a:pt x="895" y="385"/>
                  </a:cubicBezTo>
                  <a:cubicBezTo>
                    <a:pt x="862" y="384"/>
                    <a:pt x="827" y="382"/>
                    <a:pt x="792" y="383"/>
                  </a:cubicBezTo>
                  <a:close/>
                  <a:moveTo>
                    <a:pt x="616" y="385"/>
                  </a:moveTo>
                  <a:cubicBezTo>
                    <a:pt x="616" y="385"/>
                    <a:pt x="615" y="385"/>
                    <a:pt x="615" y="385"/>
                  </a:cubicBezTo>
                  <a:cubicBezTo>
                    <a:pt x="603" y="387"/>
                    <a:pt x="589" y="387"/>
                    <a:pt x="577" y="388"/>
                  </a:cubicBezTo>
                  <a:cubicBezTo>
                    <a:pt x="571" y="416"/>
                    <a:pt x="564" y="441"/>
                    <a:pt x="559" y="470"/>
                  </a:cubicBezTo>
                  <a:cubicBezTo>
                    <a:pt x="578" y="470"/>
                    <a:pt x="595" y="472"/>
                    <a:pt x="613" y="473"/>
                  </a:cubicBezTo>
                  <a:cubicBezTo>
                    <a:pt x="612" y="443"/>
                    <a:pt x="617" y="409"/>
                    <a:pt x="616" y="385"/>
                  </a:cubicBezTo>
                  <a:close/>
                  <a:moveTo>
                    <a:pt x="914" y="473"/>
                  </a:moveTo>
                  <a:cubicBezTo>
                    <a:pt x="930" y="472"/>
                    <a:pt x="946" y="470"/>
                    <a:pt x="963" y="470"/>
                  </a:cubicBezTo>
                  <a:cubicBezTo>
                    <a:pt x="960" y="443"/>
                    <a:pt x="960" y="414"/>
                    <a:pt x="957" y="388"/>
                  </a:cubicBezTo>
                  <a:cubicBezTo>
                    <a:pt x="937" y="388"/>
                    <a:pt x="919" y="386"/>
                    <a:pt x="900" y="385"/>
                  </a:cubicBezTo>
                  <a:cubicBezTo>
                    <a:pt x="904" y="415"/>
                    <a:pt x="910" y="442"/>
                    <a:pt x="914" y="473"/>
                  </a:cubicBezTo>
                  <a:close/>
                  <a:moveTo>
                    <a:pt x="456" y="399"/>
                  </a:moveTo>
                  <a:cubicBezTo>
                    <a:pt x="454" y="419"/>
                    <a:pt x="451" y="438"/>
                    <a:pt x="450" y="459"/>
                  </a:cubicBezTo>
                  <a:cubicBezTo>
                    <a:pt x="486" y="462"/>
                    <a:pt x="520" y="467"/>
                    <a:pt x="557" y="469"/>
                  </a:cubicBezTo>
                  <a:cubicBezTo>
                    <a:pt x="561" y="441"/>
                    <a:pt x="569" y="416"/>
                    <a:pt x="574" y="388"/>
                  </a:cubicBezTo>
                  <a:cubicBezTo>
                    <a:pt x="534" y="391"/>
                    <a:pt x="494" y="394"/>
                    <a:pt x="456" y="399"/>
                  </a:cubicBezTo>
                  <a:close/>
                  <a:moveTo>
                    <a:pt x="960" y="389"/>
                  </a:moveTo>
                  <a:cubicBezTo>
                    <a:pt x="962" y="415"/>
                    <a:pt x="964" y="441"/>
                    <a:pt x="965" y="469"/>
                  </a:cubicBezTo>
                  <a:cubicBezTo>
                    <a:pt x="1003" y="467"/>
                    <a:pt x="1042" y="464"/>
                    <a:pt x="1076" y="457"/>
                  </a:cubicBezTo>
                  <a:cubicBezTo>
                    <a:pt x="1068" y="438"/>
                    <a:pt x="1062" y="417"/>
                    <a:pt x="1055" y="397"/>
                  </a:cubicBezTo>
                  <a:cubicBezTo>
                    <a:pt x="1023" y="395"/>
                    <a:pt x="993" y="391"/>
                    <a:pt x="960" y="389"/>
                  </a:cubicBezTo>
                  <a:close/>
                  <a:moveTo>
                    <a:pt x="1349" y="392"/>
                  </a:moveTo>
                  <a:cubicBezTo>
                    <a:pt x="1340" y="398"/>
                    <a:pt x="1329" y="402"/>
                    <a:pt x="1319" y="407"/>
                  </a:cubicBezTo>
                  <a:cubicBezTo>
                    <a:pt x="1327" y="421"/>
                    <a:pt x="1335" y="436"/>
                    <a:pt x="1343" y="451"/>
                  </a:cubicBezTo>
                  <a:cubicBezTo>
                    <a:pt x="1354" y="453"/>
                    <a:pt x="1362" y="458"/>
                    <a:pt x="1373" y="460"/>
                  </a:cubicBezTo>
                  <a:cubicBezTo>
                    <a:pt x="1366" y="439"/>
                    <a:pt x="1359" y="407"/>
                    <a:pt x="1349" y="392"/>
                  </a:cubicBezTo>
                  <a:close/>
                  <a:moveTo>
                    <a:pt x="184" y="398"/>
                  </a:moveTo>
                  <a:cubicBezTo>
                    <a:pt x="173" y="419"/>
                    <a:pt x="160" y="439"/>
                    <a:pt x="150" y="461"/>
                  </a:cubicBezTo>
                  <a:cubicBezTo>
                    <a:pt x="160" y="458"/>
                    <a:pt x="170" y="454"/>
                    <a:pt x="181" y="451"/>
                  </a:cubicBezTo>
                  <a:cubicBezTo>
                    <a:pt x="185" y="434"/>
                    <a:pt x="190" y="419"/>
                    <a:pt x="195" y="403"/>
                  </a:cubicBezTo>
                  <a:cubicBezTo>
                    <a:pt x="191" y="401"/>
                    <a:pt x="188" y="399"/>
                    <a:pt x="184" y="398"/>
                  </a:cubicBezTo>
                  <a:close/>
                  <a:moveTo>
                    <a:pt x="1079" y="458"/>
                  </a:moveTo>
                  <a:cubicBezTo>
                    <a:pt x="1094" y="457"/>
                    <a:pt x="1108" y="454"/>
                    <a:pt x="1123" y="453"/>
                  </a:cubicBezTo>
                  <a:cubicBezTo>
                    <a:pt x="1122" y="436"/>
                    <a:pt x="1119" y="421"/>
                    <a:pt x="1117" y="405"/>
                  </a:cubicBezTo>
                  <a:cubicBezTo>
                    <a:pt x="1097" y="404"/>
                    <a:pt x="1077" y="398"/>
                    <a:pt x="1058" y="399"/>
                  </a:cubicBezTo>
                  <a:cubicBezTo>
                    <a:pt x="1066" y="417"/>
                    <a:pt x="1071" y="439"/>
                    <a:pt x="1079" y="458"/>
                  </a:cubicBezTo>
                  <a:close/>
                  <a:moveTo>
                    <a:pt x="420" y="403"/>
                  </a:moveTo>
                  <a:cubicBezTo>
                    <a:pt x="414" y="419"/>
                    <a:pt x="407" y="435"/>
                    <a:pt x="401" y="453"/>
                  </a:cubicBezTo>
                  <a:cubicBezTo>
                    <a:pt x="417" y="454"/>
                    <a:pt x="431" y="457"/>
                    <a:pt x="447" y="458"/>
                  </a:cubicBezTo>
                  <a:cubicBezTo>
                    <a:pt x="449" y="438"/>
                    <a:pt x="451" y="418"/>
                    <a:pt x="454" y="399"/>
                  </a:cubicBezTo>
                  <a:cubicBezTo>
                    <a:pt x="453" y="399"/>
                    <a:pt x="453" y="399"/>
                    <a:pt x="452" y="399"/>
                  </a:cubicBezTo>
                  <a:cubicBezTo>
                    <a:pt x="442" y="401"/>
                    <a:pt x="431" y="402"/>
                    <a:pt x="420" y="403"/>
                  </a:cubicBezTo>
                  <a:close/>
                  <a:moveTo>
                    <a:pt x="185" y="450"/>
                  </a:moveTo>
                  <a:cubicBezTo>
                    <a:pt x="210" y="440"/>
                    <a:pt x="240" y="435"/>
                    <a:pt x="266" y="427"/>
                  </a:cubicBezTo>
                  <a:cubicBezTo>
                    <a:pt x="241" y="421"/>
                    <a:pt x="219" y="413"/>
                    <a:pt x="198" y="404"/>
                  </a:cubicBezTo>
                  <a:cubicBezTo>
                    <a:pt x="193" y="418"/>
                    <a:pt x="187" y="436"/>
                    <a:pt x="185" y="450"/>
                  </a:cubicBezTo>
                  <a:close/>
                  <a:moveTo>
                    <a:pt x="308" y="421"/>
                  </a:moveTo>
                  <a:cubicBezTo>
                    <a:pt x="307" y="425"/>
                    <a:pt x="307" y="430"/>
                    <a:pt x="305" y="434"/>
                  </a:cubicBezTo>
                  <a:cubicBezTo>
                    <a:pt x="335" y="441"/>
                    <a:pt x="366" y="447"/>
                    <a:pt x="398" y="452"/>
                  </a:cubicBezTo>
                  <a:cubicBezTo>
                    <a:pt x="401" y="444"/>
                    <a:pt x="405" y="436"/>
                    <a:pt x="408" y="428"/>
                  </a:cubicBezTo>
                  <a:cubicBezTo>
                    <a:pt x="411" y="419"/>
                    <a:pt x="416" y="410"/>
                    <a:pt x="414" y="404"/>
                  </a:cubicBezTo>
                  <a:cubicBezTo>
                    <a:pt x="378" y="409"/>
                    <a:pt x="343" y="415"/>
                    <a:pt x="308" y="421"/>
                  </a:cubicBezTo>
                  <a:close/>
                  <a:moveTo>
                    <a:pt x="1126" y="452"/>
                  </a:moveTo>
                  <a:cubicBezTo>
                    <a:pt x="1156" y="447"/>
                    <a:pt x="1185" y="442"/>
                    <a:pt x="1213" y="435"/>
                  </a:cubicBezTo>
                  <a:cubicBezTo>
                    <a:pt x="1212" y="429"/>
                    <a:pt x="1208" y="425"/>
                    <a:pt x="1206" y="419"/>
                  </a:cubicBezTo>
                  <a:cubicBezTo>
                    <a:pt x="1178" y="415"/>
                    <a:pt x="1148" y="407"/>
                    <a:pt x="1119" y="407"/>
                  </a:cubicBezTo>
                  <a:cubicBezTo>
                    <a:pt x="1123" y="420"/>
                    <a:pt x="1123" y="437"/>
                    <a:pt x="1126" y="452"/>
                  </a:cubicBezTo>
                  <a:close/>
                  <a:moveTo>
                    <a:pt x="1317" y="408"/>
                  </a:moveTo>
                  <a:cubicBezTo>
                    <a:pt x="1298" y="416"/>
                    <a:pt x="1277" y="420"/>
                    <a:pt x="1260" y="429"/>
                  </a:cubicBezTo>
                  <a:cubicBezTo>
                    <a:pt x="1288" y="434"/>
                    <a:pt x="1313" y="441"/>
                    <a:pt x="1338" y="449"/>
                  </a:cubicBezTo>
                  <a:cubicBezTo>
                    <a:pt x="1332" y="434"/>
                    <a:pt x="1323" y="423"/>
                    <a:pt x="1317" y="408"/>
                  </a:cubicBezTo>
                  <a:close/>
                  <a:moveTo>
                    <a:pt x="1216" y="434"/>
                  </a:moveTo>
                  <a:cubicBezTo>
                    <a:pt x="1226" y="433"/>
                    <a:pt x="1237" y="431"/>
                    <a:pt x="1245" y="427"/>
                  </a:cubicBezTo>
                  <a:cubicBezTo>
                    <a:pt x="1232" y="426"/>
                    <a:pt x="1220" y="420"/>
                    <a:pt x="1209" y="421"/>
                  </a:cubicBezTo>
                  <a:cubicBezTo>
                    <a:pt x="1213" y="424"/>
                    <a:pt x="1214" y="430"/>
                    <a:pt x="1216" y="434"/>
                  </a:cubicBezTo>
                  <a:close/>
                  <a:moveTo>
                    <a:pt x="279" y="427"/>
                  </a:moveTo>
                  <a:cubicBezTo>
                    <a:pt x="285" y="431"/>
                    <a:pt x="295" y="431"/>
                    <a:pt x="303" y="433"/>
                  </a:cubicBezTo>
                  <a:cubicBezTo>
                    <a:pt x="303" y="429"/>
                    <a:pt x="305" y="426"/>
                    <a:pt x="305" y="422"/>
                  </a:cubicBezTo>
                  <a:cubicBezTo>
                    <a:pt x="296" y="423"/>
                    <a:pt x="289" y="426"/>
                    <a:pt x="279" y="427"/>
                  </a:cubicBezTo>
                  <a:close/>
                  <a:moveTo>
                    <a:pt x="1218" y="437"/>
                  </a:moveTo>
                  <a:cubicBezTo>
                    <a:pt x="1240" y="486"/>
                    <a:pt x="1259" y="538"/>
                    <a:pt x="1277" y="593"/>
                  </a:cubicBezTo>
                  <a:cubicBezTo>
                    <a:pt x="1275" y="533"/>
                    <a:pt x="1270" y="478"/>
                    <a:pt x="1257" y="430"/>
                  </a:cubicBezTo>
                  <a:cubicBezTo>
                    <a:pt x="1244" y="429"/>
                    <a:pt x="1232" y="435"/>
                    <a:pt x="1218" y="437"/>
                  </a:cubicBezTo>
                  <a:close/>
                  <a:moveTo>
                    <a:pt x="183" y="453"/>
                  </a:moveTo>
                  <a:cubicBezTo>
                    <a:pt x="169" y="514"/>
                    <a:pt x="159" y="583"/>
                    <a:pt x="163" y="659"/>
                  </a:cubicBezTo>
                  <a:cubicBezTo>
                    <a:pt x="171" y="655"/>
                    <a:pt x="179" y="652"/>
                    <a:pt x="188" y="650"/>
                  </a:cubicBezTo>
                  <a:cubicBezTo>
                    <a:pt x="208" y="570"/>
                    <a:pt x="235" y="496"/>
                    <a:pt x="270" y="430"/>
                  </a:cubicBezTo>
                  <a:cubicBezTo>
                    <a:pt x="269" y="430"/>
                    <a:pt x="268" y="430"/>
                    <a:pt x="268" y="430"/>
                  </a:cubicBezTo>
                  <a:cubicBezTo>
                    <a:pt x="239" y="437"/>
                    <a:pt x="210" y="444"/>
                    <a:pt x="183" y="453"/>
                  </a:cubicBezTo>
                  <a:close/>
                  <a:moveTo>
                    <a:pt x="192" y="648"/>
                  </a:moveTo>
                  <a:cubicBezTo>
                    <a:pt x="190" y="649"/>
                    <a:pt x="192" y="650"/>
                    <a:pt x="192" y="648"/>
                  </a:cubicBezTo>
                  <a:moveTo>
                    <a:pt x="192" y="648"/>
                  </a:moveTo>
                  <a:cubicBezTo>
                    <a:pt x="223" y="640"/>
                    <a:pt x="254" y="630"/>
                    <a:pt x="289" y="623"/>
                  </a:cubicBezTo>
                  <a:cubicBezTo>
                    <a:pt x="287" y="555"/>
                    <a:pt x="293" y="494"/>
                    <a:pt x="302" y="436"/>
                  </a:cubicBezTo>
                  <a:cubicBezTo>
                    <a:pt x="292" y="434"/>
                    <a:pt x="283" y="431"/>
                    <a:pt x="272" y="430"/>
                  </a:cubicBezTo>
                  <a:cubicBezTo>
                    <a:pt x="239" y="496"/>
                    <a:pt x="211" y="568"/>
                    <a:pt x="192" y="648"/>
                  </a:cubicBezTo>
                  <a:moveTo>
                    <a:pt x="1275" y="515"/>
                  </a:moveTo>
                  <a:cubicBezTo>
                    <a:pt x="1279" y="557"/>
                    <a:pt x="1276" y="605"/>
                    <a:pt x="1288" y="636"/>
                  </a:cubicBezTo>
                  <a:cubicBezTo>
                    <a:pt x="1316" y="643"/>
                    <a:pt x="1341" y="652"/>
                    <a:pt x="1367" y="660"/>
                  </a:cubicBezTo>
                  <a:cubicBezTo>
                    <a:pt x="1377" y="657"/>
                    <a:pt x="1386" y="652"/>
                    <a:pt x="1397" y="648"/>
                  </a:cubicBezTo>
                  <a:cubicBezTo>
                    <a:pt x="1395" y="622"/>
                    <a:pt x="1398" y="600"/>
                    <a:pt x="1394" y="577"/>
                  </a:cubicBezTo>
                  <a:cubicBezTo>
                    <a:pt x="1392" y="567"/>
                    <a:pt x="1386" y="555"/>
                    <a:pt x="1382" y="545"/>
                  </a:cubicBezTo>
                  <a:cubicBezTo>
                    <a:pt x="1370" y="512"/>
                    <a:pt x="1354" y="481"/>
                    <a:pt x="1340" y="452"/>
                  </a:cubicBezTo>
                  <a:cubicBezTo>
                    <a:pt x="1314" y="444"/>
                    <a:pt x="1288" y="437"/>
                    <a:pt x="1261" y="431"/>
                  </a:cubicBezTo>
                  <a:cubicBezTo>
                    <a:pt x="1266" y="456"/>
                    <a:pt x="1272" y="485"/>
                    <a:pt x="1275" y="515"/>
                  </a:cubicBezTo>
                  <a:close/>
                  <a:moveTo>
                    <a:pt x="305" y="437"/>
                  </a:moveTo>
                  <a:cubicBezTo>
                    <a:pt x="295" y="493"/>
                    <a:pt x="288" y="559"/>
                    <a:pt x="293" y="623"/>
                  </a:cubicBezTo>
                  <a:cubicBezTo>
                    <a:pt x="311" y="617"/>
                    <a:pt x="332" y="615"/>
                    <a:pt x="351" y="610"/>
                  </a:cubicBezTo>
                  <a:cubicBezTo>
                    <a:pt x="364" y="556"/>
                    <a:pt x="379" y="504"/>
                    <a:pt x="397" y="455"/>
                  </a:cubicBezTo>
                  <a:cubicBezTo>
                    <a:pt x="366" y="449"/>
                    <a:pt x="335" y="444"/>
                    <a:pt x="305" y="437"/>
                  </a:cubicBezTo>
                  <a:close/>
                  <a:moveTo>
                    <a:pt x="1126" y="455"/>
                  </a:moveTo>
                  <a:cubicBezTo>
                    <a:pt x="1131" y="501"/>
                    <a:pt x="1133" y="551"/>
                    <a:pt x="1133" y="603"/>
                  </a:cubicBezTo>
                  <a:cubicBezTo>
                    <a:pt x="1182" y="612"/>
                    <a:pt x="1231" y="620"/>
                    <a:pt x="1277" y="633"/>
                  </a:cubicBezTo>
                  <a:cubicBezTo>
                    <a:pt x="1279" y="602"/>
                    <a:pt x="1270" y="583"/>
                    <a:pt x="1263" y="561"/>
                  </a:cubicBezTo>
                  <a:cubicBezTo>
                    <a:pt x="1248" y="517"/>
                    <a:pt x="1234" y="477"/>
                    <a:pt x="1215" y="438"/>
                  </a:cubicBezTo>
                  <a:cubicBezTo>
                    <a:pt x="1214" y="438"/>
                    <a:pt x="1214" y="438"/>
                    <a:pt x="1213" y="438"/>
                  </a:cubicBezTo>
                  <a:cubicBezTo>
                    <a:pt x="1185" y="445"/>
                    <a:pt x="1156" y="450"/>
                    <a:pt x="1126" y="455"/>
                  </a:cubicBezTo>
                  <a:close/>
                  <a:moveTo>
                    <a:pt x="179" y="454"/>
                  </a:moveTo>
                  <a:cubicBezTo>
                    <a:pt x="168" y="457"/>
                    <a:pt x="158" y="461"/>
                    <a:pt x="147" y="465"/>
                  </a:cubicBezTo>
                  <a:cubicBezTo>
                    <a:pt x="123" y="516"/>
                    <a:pt x="101" y="568"/>
                    <a:pt x="85" y="627"/>
                  </a:cubicBezTo>
                  <a:cubicBezTo>
                    <a:pt x="108" y="640"/>
                    <a:pt x="131" y="652"/>
                    <a:pt x="159" y="660"/>
                  </a:cubicBezTo>
                  <a:cubicBezTo>
                    <a:pt x="157" y="583"/>
                    <a:pt x="168" y="513"/>
                    <a:pt x="179" y="454"/>
                  </a:cubicBezTo>
                  <a:close/>
                  <a:moveTo>
                    <a:pt x="1392" y="564"/>
                  </a:moveTo>
                  <a:cubicBezTo>
                    <a:pt x="1388" y="528"/>
                    <a:pt x="1381" y="495"/>
                    <a:pt x="1374" y="463"/>
                  </a:cubicBezTo>
                  <a:cubicBezTo>
                    <a:pt x="1363" y="461"/>
                    <a:pt x="1354" y="457"/>
                    <a:pt x="1345" y="454"/>
                  </a:cubicBezTo>
                  <a:cubicBezTo>
                    <a:pt x="1362" y="489"/>
                    <a:pt x="1378" y="525"/>
                    <a:pt x="1392" y="564"/>
                  </a:cubicBezTo>
                  <a:close/>
                  <a:moveTo>
                    <a:pt x="401" y="455"/>
                  </a:moveTo>
                  <a:cubicBezTo>
                    <a:pt x="382" y="503"/>
                    <a:pt x="367" y="556"/>
                    <a:pt x="354" y="610"/>
                  </a:cubicBezTo>
                  <a:cubicBezTo>
                    <a:pt x="383" y="605"/>
                    <a:pt x="412" y="600"/>
                    <a:pt x="442" y="597"/>
                  </a:cubicBezTo>
                  <a:cubicBezTo>
                    <a:pt x="442" y="550"/>
                    <a:pt x="443" y="504"/>
                    <a:pt x="447" y="461"/>
                  </a:cubicBezTo>
                  <a:cubicBezTo>
                    <a:pt x="432" y="459"/>
                    <a:pt x="415" y="458"/>
                    <a:pt x="401" y="455"/>
                  </a:cubicBezTo>
                  <a:close/>
                  <a:moveTo>
                    <a:pt x="1080" y="461"/>
                  </a:moveTo>
                  <a:cubicBezTo>
                    <a:pt x="1093" y="507"/>
                    <a:pt x="1106" y="553"/>
                    <a:pt x="1116" y="601"/>
                  </a:cubicBezTo>
                  <a:cubicBezTo>
                    <a:pt x="1121" y="602"/>
                    <a:pt x="1125" y="602"/>
                    <a:pt x="1130" y="603"/>
                  </a:cubicBezTo>
                  <a:cubicBezTo>
                    <a:pt x="1130" y="551"/>
                    <a:pt x="1129" y="501"/>
                    <a:pt x="1123" y="455"/>
                  </a:cubicBezTo>
                  <a:cubicBezTo>
                    <a:pt x="1108" y="457"/>
                    <a:pt x="1094" y="459"/>
                    <a:pt x="1080" y="461"/>
                  </a:cubicBezTo>
                  <a:close/>
                  <a:moveTo>
                    <a:pt x="445" y="596"/>
                  </a:moveTo>
                  <a:cubicBezTo>
                    <a:pt x="475" y="592"/>
                    <a:pt x="505" y="589"/>
                    <a:pt x="535" y="586"/>
                  </a:cubicBezTo>
                  <a:cubicBezTo>
                    <a:pt x="542" y="548"/>
                    <a:pt x="548" y="509"/>
                    <a:pt x="556" y="472"/>
                  </a:cubicBezTo>
                  <a:cubicBezTo>
                    <a:pt x="519" y="469"/>
                    <a:pt x="483" y="466"/>
                    <a:pt x="449" y="461"/>
                  </a:cubicBezTo>
                  <a:cubicBezTo>
                    <a:pt x="446" y="504"/>
                    <a:pt x="444" y="549"/>
                    <a:pt x="445" y="596"/>
                  </a:cubicBezTo>
                  <a:close/>
                  <a:moveTo>
                    <a:pt x="965" y="472"/>
                  </a:moveTo>
                  <a:cubicBezTo>
                    <a:pt x="967" y="507"/>
                    <a:pt x="966" y="546"/>
                    <a:pt x="966" y="584"/>
                  </a:cubicBezTo>
                  <a:cubicBezTo>
                    <a:pt x="1016" y="589"/>
                    <a:pt x="1065" y="594"/>
                    <a:pt x="1113" y="600"/>
                  </a:cubicBezTo>
                  <a:cubicBezTo>
                    <a:pt x="1102" y="553"/>
                    <a:pt x="1092" y="503"/>
                    <a:pt x="1075" y="461"/>
                  </a:cubicBezTo>
                  <a:cubicBezTo>
                    <a:pt x="1039" y="466"/>
                    <a:pt x="1003" y="470"/>
                    <a:pt x="965" y="472"/>
                  </a:cubicBezTo>
                  <a:close/>
                  <a:moveTo>
                    <a:pt x="1388" y="521"/>
                  </a:moveTo>
                  <a:cubicBezTo>
                    <a:pt x="1391" y="540"/>
                    <a:pt x="1392" y="559"/>
                    <a:pt x="1396" y="577"/>
                  </a:cubicBezTo>
                  <a:cubicBezTo>
                    <a:pt x="1400" y="600"/>
                    <a:pt x="1412" y="620"/>
                    <a:pt x="1416" y="640"/>
                  </a:cubicBezTo>
                  <a:cubicBezTo>
                    <a:pt x="1437" y="628"/>
                    <a:pt x="1459" y="617"/>
                    <a:pt x="1473" y="599"/>
                  </a:cubicBezTo>
                  <a:cubicBezTo>
                    <a:pt x="1470" y="557"/>
                    <a:pt x="1454" y="529"/>
                    <a:pt x="1442" y="496"/>
                  </a:cubicBezTo>
                  <a:cubicBezTo>
                    <a:pt x="1421" y="484"/>
                    <a:pt x="1400" y="473"/>
                    <a:pt x="1376" y="465"/>
                  </a:cubicBezTo>
                  <a:cubicBezTo>
                    <a:pt x="1381" y="483"/>
                    <a:pt x="1385" y="502"/>
                    <a:pt x="1388" y="521"/>
                  </a:cubicBezTo>
                  <a:close/>
                  <a:moveTo>
                    <a:pt x="91" y="491"/>
                  </a:moveTo>
                  <a:cubicBezTo>
                    <a:pt x="82" y="531"/>
                    <a:pt x="72" y="570"/>
                    <a:pt x="69" y="616"/>
                  </a:cubicBezTo>
                  <a:cubicBezTo>
                    <a:pt x="73" y="619"/>
                    <a:pt x="78" y="623"/>
                    <a:pt x="83" y="625"/>
                  </a:cubicBezTo>
                  <a:cubicBezTo>
                    <a:pt x="98" y="568"/>
                    <a:pt x="121" y="515"/>
                    <a:pt x="142" y="467"/>
                  </a:cubicBezTo>
                  <a:cubicBezTo>
                    <a:pt x="124" y="474"/>
                    <a:pt x="107" y="482"/>
                    <a:pt x="91" y="491"/>
                  </a:cubicBezTo>
                  <a:close/>
                  <a:moveTo>
                    <a:pt x="558" y="472"/>
                  </a:moveTo>
                  <a:cubicBezTo>
                    <a:pt x="551" y="509"/>
                    <a:pt x="545" y="548"/>
                    <a:pt x="538" y="586"/>
                  </a:cubicBezTo>
                  <a:cubicBezTo>
                    <a:pt x="562" y="584"/>
                    <a:pt x="586" y="582"/>
                    <a:pt x="611" y="581"/>
                  </a:cubicBezTo>
                  <a:cubicBezTo>
                    <a:pt x="611" y="545"/>
                    <a:pt x="613" y="511"/>
                    <a:pt x="612" y="476"/>
                  </a:cubicBezTo>
                  <a:cubicBezTo>
                    <a:pt x="594" y="474"/>
                    <a:pt x="576" y="474"/>
                    <a:pt x="558" y="472"/>
                  </a:cubicBezTo>
                  <a:close/>
                  <a:moveTo>
                    <a:pt x="915" y="476"/>
                  </a:moveTo>
                  <a:cubicBezTo>
                    <a:pt x="919" y="511"/>
                    <a:pt x="925" y="546"/>
                    <a:pt x="928" y="582"/>
                  </a:cubicBezTo>
                  <a:cubicBezTo>
                    <a:pt x="941" y="582"/>
                    <a:pt x="952" y="584"/>
                    <a:pt x="965" y="584"/>
                  </a:cubicBezTo>
                  <a:cubicBezTo>
                    <a:pt x="965" y="546"/>
                    <a:pt x="963" y="510"/>
                    <a:pt x="963" y="473"/>
                  </a:cubicBezTo>
                  <a:cubicBezTo>
                    <a:pt x="946" y="473"/>
                    <a:pt x="930" y="474"/>
                    <a:pt x="915" y="476"/>
                  </a:cubicBezTo>
                  <a:close/>
                  <a:moveTo>
                    <a:pt x="617" y="476"/>
                  </a:moveTo>
                  <a:cubicBezTo>
                    <a:pt x="614" y="508"/>
                    <a:pt x="615" y="545"/>
                    <a:pt x="615" y="580"/>
                  </a:cubicBezTo>
                  <a:cubicBezTo>
                    <a:pt x="653" y="579"/>
                    <a:pt x="691" y="577"/>
                    <a:pt x="729" y="576"/>
                  </a:cubicBezTo>
                  <a:cubicBezTo>
                    <a:pt x="731" y="545"/>
                    <a:pt x="731" y="511"/>
                    <a:pt x="732" y="479"/>
                  </a:cubicBezTo>
                  <a:cubicBezTo>
                    <a:pt x="693" y="479"/>
                    <a:pt x="654" y="478"/>
                    <a:pt x="617" y="476"/>
                  </a:cubicBezTo>
                  <a:close/>
                  <a:moveTo>
                    <a:pt x="791" y="479"/>
                  </a:moveTo>
                  <a:cubicBezTo>
                    <a:pt x="791" y="513"/>
                    <a:pt x="791" y="544"/>
                    <a:pt x="791" y="576"/>
                  </a:cubicBezTo>
                  <a:cubicBezTo>
                    <a:pt x="836" y="577"/>
                    <a:pt x="881" y="579"/>
                    <a:pt x="924" y="581"/>
                  </a:cubicBezTo>
                  <a:cubicBezTo>
                    <a:pt x="920" y="546"/>
                    <a:pt x="915" y="511"/>
                    <a:pt x="911" y="476"/>
                  </a:cubicBezTo>
                  <a:cubicBezTo>
                    <a:pt x="872" y="478"/>
                    <a:pt x="831" y="479"/>
                    <a:pt x="791" y="479"/>
                  </a:cubicBezTo>
                  <a:close/>
                  <a:moveTo>
                    <a:pt x="736" y="479"/>
                  </a:moveTo>
                  <a:cubicBezTo>
                    <a:pt x="732" y="509"/>
                    <a:pt x="734" y="545"/>
                    <a:pt x="732" y="576"/>
                  </a:cubicBezTo>
                  <a:cubicBezTo>
                    <a:pt x="751" y="576"/>
                    <a:pt x="770" y="576"/>
                    <a:pt x="789" y="576"/>
                  </a:cubicBezTo>
                  <a:cubicBezTo>
                    <a:pt x="789" y="544"/>
                    <a:pt x="789" y="512"/>
                    <a:pt x="789" y="479"/>
                  </a:cubicBezTo>
                  <a:cubicBezTo>
                    <a:pt x="771" y="479"/>
                    <a:pt x="754" y="479"/>
                    <a:pt x="736" y="479"/>
                  </a:cubicBezTo>
                  <a:close/>
                  <a:moveTo>
                    <a:pt x="60" y="512"/>
                  </a:moveTo>
                  <a:cubicBezTo>
                    <a:pt x="53" y="535"/>
                    <a:pt x="44" y="556"/>
                    <a:pt x="37" y="580"/>
                  </a:cubicBezTo>
                  <a:cubicBezTo>
                    <a:pt x="45" y="593"/>
                    <a:pt x="53" y="606"/>
                    <a:pt x="67" y="613"/>
                  </a:cubicBezTo>
                  <a:cubicBezTo>
                    <a:pt x="69" y="569"/>
                    <a:pt x="81" y="529"/>
                    <a:pt x="87" y="493"/>
                  </a:cubicBezTo>
                  <a:cubicBezTo>
                    <a:pt x="78" y="499"/>
                    <a:pt x="69" y="505"/>
                    <a:pt x="60" y="512"/>
                  </a:cubicBezTo>
                  <a:close/>
                  <a:moveTo>
                    <a:pt x="1462" y="539"/>
                  </a:moveTo>
                  <a:cubicBezTo>
                    <a:pt x="1461" y="543"/>
                    <a:pt x="1465" y="539"/>
                    <a:pt x="1462" y="539"/>
                  </a:cubicBezTo>
                  <a:moveTo>
                    <a:pt x="1462" y="539"/>
                  </a:moveTo>
                  <a:cubicBezTo>
                    <a:pt x="1458" y="526"/>
                    <a:pt x="1458" y="502"/>
                    <a:pt x="1446" y="501"/>
                  </a:cubicBezTo>
                  <a:cubicBezTo>
                    <a:pt x="1452" y="512"/>
                    <a:pt x="1456" y="526"/>
                    <a:pt x="1462" y="539"/>
                  </a:cubicBezTo>
                  <a:moveTo>
                    <a:pt x="1480" y="592"/>
                  </a:moveTo>
                  <a:cubicBezTo>
                    <a:pt x="1504" y="563"/>
                    <a:pt x="1482" y="521"/>
                    <a:pt x="1457" y="507"/>
                  </a:cubicBezTo>
                  <a:cubicBezTo>
                    <a:pt x="1465" y="535"/>
                    <a:pt x="1469" y="567"/>
                    <a:pt x="1480" y="592"/>
                  </a:cubicBezTo>
                  <a:close/>
                  <a:moveTo>
                    <a:pt x="36" y="575"/>
                  </a:moveTo>
                  <a:cubicBezTo>
                    <a:pt x="40" y="555"/>
                    <a:pt x="51" y="536"/>
                    <a:pt x="54" y="517"/>
                  </a:cubicBezTo>
                  <a:cubicBezTo>
                    <a:pt x="42" y="529"/>
                    <a:pt x="28" y="553"/>
                    <a:pt x="36" y="575"/>
                  </a:cubicBezTo>
                  <a:close/>
                  <a:moveTo>
                    <a:pt x="1463" y="544"/>
                  </a:moveTo>
                  <a:cubicBezTo>
                    <a:pt x="1462" y="543"/>
                    <a:pt x="1463" y="544"/>
                    <a:pt x="1463" y="544"/>
                  </a:cubicBezTo>
                  <a:close/>
                  <a:moveTo>
                    <a:pt x="1480" y="597"/>
                  </a:moveTo>
                  <a:cubicBezTo>
                    <a:pt x="1494" y="642"/>
                    <a:pt x="1503" y="692"/>
                    <a:pt x="1508" y="747"/>
                  </a:cubicBezTo>
                  <a:cubicBezTo>
                    <a:pt x="1512" y="753"/>
                    <a:pt x="1516" y="760"/>
                    <a:pt x="1519" y="767"/>
                  </a:cubicBezTo>
                  <a:cubicBezTo>
                    <a:pt x="1521" y="690"/>
                    <a:pt x="1511" y="622"/>
                    <a:pt x="1494" y="563"/>
                  </a:cubicBezTo>
                  <a:cubicBezTo>
                    <a:pt x="1493" y="578"/>
                    <a:pt x="1486" y="587"/>
                    <a:pt x="1480" y="597"/>
                  </a:cubicBezTo>
                  <a:close/>
                  <a:moveTo>
                    <a:pt x="17" y="654"/>
                  </a:moveTo>
                  <a:cubicBezTo>
                    <a:pt x="21" y="628"/>
                    <a:pt x="28" y="604"/>
                    <a:pt x="34" y="580"/>
                  </a:cubicBezTo>
                  <a:cubicBezTo>
                    <a:pt x="33" y="577"/>
                    <a:pt x="32" y="573"/>
                    <a:pt x="30" y="570"/>
                  </a:cubicBezTo>
                  <a:cubicBezTo>
                    <a:pt x="26" y="597"/>
                    <a:pt x="18" y="626"/>
                    <a:pt x="17" y="654"/>
                  </a:cubicBezTo>
                  <a:close/>
                  <a:moveTo>
                    <a:pt x="615" y="583"/>
                  </a:moveTo>
                  <a:cubicBezTo>
                    <a:pt x="616" y="635"/>
                    <a:pt x="617" y="686"/>
                    <a:pt x="620" y="736"/>
                  </a:cubicBezTo>
                  <a:cubicBezTo>
                    <a:pt x="655" y="737"/>
                    <a:pt x="690" y="739"/>
                    <a:pt x="726" y="739"/>
                  </a:cubicBezTo>
                  <a:cubicBezTo>
                    <a:pt x="728" y="686"/>
                    <a:pt x="729" y="633"/>
                    <a:pt x="729" y="579"/>
                  </a:cubicBezTo>
                  <a:cubicBezTo>
                    <a:pt x="690" y="580"/>
                    <a:pt x="652" y="581"/>
                    <a:pt x="615" y="583"/>
                  </a:cubicBezTo>
                  <a:close/>
                  <a:moveTo>
                    <a:pt x="729" y="739"/>
                  </a:moveTo>
                  <a:cubicBezTo>
                    <a:pt x="750" y="738"/>
                    <a:pt x="769" y="740"/>
                    <a:pt x="788" y="739"/>
                  </a:cubicBezTo>
                  <a:cubicBezTo>
                    <a:pt x="788" y="685"/>
                    <a:pt x="790" y="633"/>
                    <a:pt x="789" y="579"/>
                  </a:cubicBezTo>
                  <a:cubicBezTo>
                    <a:pt x="770" y="579"/>
                    <a:pt x="752" y="579"/>
                    <a:pt x="733" y="579"/>
                  </a:cubicBezTo>
                  <a:cubicBezTo>
                    <a:pt x="730" y="630"/>
                    <a:pt x="731" y="686"/>
                    <a:pt x="729" y="739"/>
                  </a:cubicBezTo>
                  <a:close/>
                  <a:moveTo>
                    <a:pt x="791" y="582"/>
                  </a:moveTo>
                  <a:cubicBezTo>
                    <a:pt x="791" y="634"/>
                    <a:pt x="791" y="687"/>
                    <a:pt x="791" y="739"/>
                  </a:cubicBezTo>
                  <a:cubicBezTo>
                    <a:pt x="842" y="739"/>
                    <a:pt x="890" y="736"/>
                    <a:pt x="938" y="734"/>
                  </a:cubicBezTo>
                  <a:cubicBezTo>
                    <a:pt x="934" y="683"/>
                    <a:pt x="930" y="633"/>
                    <a:pt x="924" y="584"/>
                  </a:cubicBezTo>
                  <a:cubicBezTo>
                    <a:pt x="881" y="581"/>
                    <a:pt x="837" y="580"/>
                    <a:pt x="792" y="579"/>
                  </a:cubicBezTo>
                  <a:cubicBezTo>
                    <a:pt x="791" y="579"/>
                    <a:pt x="791" y="581"/>
                    <a:pt x="791" y="582"/>
                  </a:cubicBezTo>
                  <a:close/>
                  <a:moveTo>
                    <a:pt x="538" y="588"/>
                  </a:moveTo>
                  <a:cubicBezTo>
                    <a:pt x="531" y="634"/>
                    <a:pt x="526" y="681"/>
                    <a:pt x="521" y="729"/>
                  </a:cubicBezTo>
                  <a:cubicBezTo>
                    <a:pt x="552" y="732"/>
                    <a:pt x="584" y="734"/>
                    <a:pt x="616" y="736"/>
                  </a:cubicBezTo>
                  <a:cubicBezTo>
                    <a:pt x="612" y="686"/>
                    <a:pt x="615" y="630"/>
                    <a:pt x="609" y="583"/>
                  </a:cubicBezTo>
                  <a:cubicBezTo>
                    <a:pt x="586" y="585"/>
                    <a:pt x="562" y="587"/>
                    <a:pt x="538" y="588"/>
                  </a:cubicBezTo>
                  <a:close/>
                  <a:moveTo>
                    <a:pt x="929" y="584"/>
                  </a:moveTo>
                  <a:cubicBezTo>
                    <a:pt x="933" y="634"/>
                    <a:pt x="939" y="682"/>
                    <a:pt x="942" y="734"/>
                  </a:cubicBezTo>
                  <a:cubicBezTo>
                    <a:pt x="946" y="733"/>
                    <a:pt x="953" y="733"/>
                    <a:pt x="959" y="733"/>
                  </a:cubicBezTo>
                  <a:cubicBezTo>
                    <a:pt x="962" y="685"/>
                    <a:pt x="963" y="636"/>
                    <a:pt x="965" y="587"/>
                  </a:cubicBezTo>
                  <a:cubicBezTo>
                    <a:pt x="953" y="585"/>
                    <a:pt x="941" y="585"/>
                    <a:pt x="929" y="584"/>
                  </a:cubicBezTo>
                  <a:close/>
                  <a:moveTo>
                    <a:pt x="13" y="752"/>
                  </a:moveTo>
                  <a:cubicBezTo>
                    <a:pt x="25" y="732"/>
                    <a:pt x="46" y="719"/>
                    <a:pt x="63" y="704"/>
                  </a:cubicBezTo>
                  <a:cubicBezTo>
                    <a:pt x="63" y="674"/>
                    <a:pt x="63" y="645"/>
                    <a:pt x="66" y="618"/>
                  </a:cubicBezTo>
                  <a:cubicBezTo>
                    <a:pt x="54" y="609"/>
                    <a:pt x="45" y="597"/>
                    <a:pt x="35" y="585"/>
                  </a:cubicBezTo>
                  <a:cubicBezTo>
                    <a:pt x="23" y="635"/>
                    <a:pt x="7" y="690"/>
                    <a:pt x="13" y="752"/>
                  </a:cubicBezTo>
                  <a:close/>
                  <a:moveTo>
                    <a:pt x="967" y="587"/>
                  </a:moveTo>
                  <a:cubicBezTo>
                    <a:pt x="965" y="635"/>
                    <a:pt x="965" y="686"/>
                    <a:pt x="961" y="732"/>
                  </a:cubicBezTo>
                  <a:cubicBezTo>
                    <a:pt x="1017" y="729"/>
                    <a:pt x="1071" y="723"/>
                    <a:pt x="1123" y="716"/>
                  </a:cubicBezTo>
                  <a:cubicBezTo>
                    <a:pt x="1132" y="675"/>
                    <a:pt x="1121" y="639"/>
                    <a:pt x="1114" y="603"/>
                  </a:cubicBezTo>
                  <a:cubicBezTo>
                    <a:pt x="1067" y="597"/>
                    <a:pt x="1018" y="591"/>
                    <a:pt x="967" y="587"/>
                  </a:cubicBezTo>
                  <a:close/>
                  <a:moveTo>
                    <a:pt x="1476" y="597"/>
                  </a:moveTo>
                  <a:cubicBezTo>
                    <a:pt x="1478" y="594"/>
                    <a:pt x="1476" y="589"/>
                    <a:pt x="1474" y="587"/>
                  </a:cubicBezTo>
                  <a:cubicBezTo>
                    <a:pt x="1475" y="590"/>
                    <a:pt x="1475" y="594"/>
                    <a:pt x="1476" y="597"/>
                  </a:cubicBezTo>
                  <a:close/>
                  <a:moveTo>
                    <a:pt x="445" y="599"/>
                  </a:moveTo>
                  <a:cubicBezTo>
                    <a:pt x="446" y="641"/>
                    <a:pt x="448" y="683"/>
                    <a:pt x="452" y="722"/>
                  </a:cubicBezTo>
                  <a:cubicBezTo>
                    <a:pt x="474" y="725"/>
                    <a:pt x="496" y="727"/>
                    <a:pt x="518" y="729"/>
                  </a:cubicBezTo>
                  <a:cubicBezTo>
                    <a:pt x="523" y="682"/>
                    <a:pt x="528" y="634"/>
                    <a:pt x="535" y="589"/>
                  </a:cubicBezTo>
                  <a:cubicBezTo>
                    <a:pt x="504" y="591"/>
                    <a:pt x="475" y="595"/>
                    <a:pt x="445" y="599"/>
                  </a:cubicBezTo>
                  <a:close/>
                  <a:moveTo>
                    <a:pt x="1398" y="592"/>
                  </a:moveTo>
                  <a:cubicBezTo>
                    <a:pt x="1398" y="610"/>
                    <a:pt x="1399" y="628"/>
                    <a:pt x="1399" y="647"/>
                  </a:cubicBezTo>
                  <a:cubicBezTo>
                    <a:pt x="1404" y="644"/>
                    <a:pt x="1410" y="644"/>
                    <a:pt x="1412" y="640"/>
                  </a:cubicBezTo>
                  <a:cubicBezTo>
                    <a:pt x="1407" y="624"/>
                    <a:pt x="1403" y="607"/>
                    <a:pt x="1398" y="592"/>
                  </a:cubicBezTo>
                  <a:moveTo>
                    <a:pt x="1398" y="592"/>
                  </a:moveTo>
                  <a:cubicBezTo>
                    <a:pt x="1399" y="587"/>
                    <a:pt x="1395" y="591"/>
                    <a:pt x="1398" y="592"/>
                  </a:cubicBezTo>
                  <a:moveTo>
                    <a:pt x="354" y="612"/>
                  </a:moveTo>
                  <a:cubicBezTo>
                    <a:pt x="346" y="641"/>
                    <a:pt x="341" y="673"/>
                    <a:pt x="335" y="705"/>
                  </a:cubicBezTo>
                  <a:cubicBezTo>
                    <a:pt x="372" y="712"/>
                    <a:pt x="409" y="718"/>
                    <a:pt x="449" y="721"/>
                  </a:cubicBezTo>
                  <a:cubicBezTo>
                    <a:pt x="445" y="682"/>
                    <a:pt x="445" y="639"/>
                    <a:pt x="441" y="599"/>
                  </a:cubicBezTo>
                  <a:cubicBezTo>
                    <a:pt x="412" y="603"/>
                    <a:pt x="383" y="607"/>
                    <a:pt x="354" y="612"/>
                  </a:cubicBezTo>
                  <a:close/>
                  <a:moveTo>
                    <a:pt x="1483" y="721"/>
                  </a:moveTo>
                  <a:cubicBezTo>
                    <a:pt x="1487" y="724"/>
                    <a:pt x="1490" y="729"/>
                    <a:pt x="1494" y="733"/>
                  </a:cubicBezTo>
                  <a:cubicBezTo>
                    <a:pt x="1498" y="736"/>
                    <a:pt x="1504" y="743"/>
                    <a:pt x="1505" y="742"/>
                  </a:cubicBezTo>
                  <a:cubicBezTo>
                    <a:pt x="1499" y="690"/>
                    <a:pt x="1492" y="641"/>
                    <a:pt x="1477" y="599"/>
                  </a:cubicBezTo>
                  <a:cubicBezTo>
                    <a:pt x="1480" y="635"/>
                    <a:pt x="1484" y="678"/>
                    <a:pt x="1483" y="721"/>
                  </a:cubicBezTo>
                  <a:close/>
                  <a:moveTo>
                    <a:pt x="1416" y="642"/>
                  </a:moveTo>
                  <a:cubicBezTo>
                    <a:pt x="1419" y="657"/>
                    <a:pt x="1423" y="671"/>
                    <a:pt x="1425" y="686"/>
                  </a:cubicBezTo>
                  <a:cubicBezTo>
                    <a:pt x="1441" y="692"/>
                    <a:pt x="1456" y="703"/>
                    <a:pt x="1468" y="711"/>
                  </a:cubicBezTo>
                  <a:cubicBezTo>
                    <a:pt x="1472" y="714"/>
                    <a:pt x="1478" y="718"/>
                    <a:pt x="1480" y="718"/>
                  </a:cubicBezTo>
                  <a:cubicBezTo>
                    <a:pt x="1480" y="677"/>
                    <a:pt x="1480" y="637"/>
                    <a:pt x="1473" y="603"/>
                  </a:cubicBezTo>
                  <a:cubicBezTo>
                    <a:pt x="1457" y="619"/>
                    <a:pt x="1438" y="632"/>
                    <a:pt x="1416" y="642"/>
                  </a:cubicBezTo>
                  <a:close/>
                  <a:moveTo>
                    <a:pt x="1128" y="658"/>
                  </a:moveTo>
                  <a:cubicBezTo>
                    <a:pt x="1128" y="640"/>
                    <a:pt x="1129" y="623"/>
                    <a:pt x="1130" y="605"/>
                  </a:cubicBezTo>
                  <a:cubicBezTo>
                    <a:pt x="1124" y="606"/>
                    <a:pt x="1122" y="604"/>
                    <a:pt x="1117" y="604"/>
                  </a:cubicBezTo>
                  <a:cubicBezTo>
                    <a:pt x="1120" y="623"/>
                    <a:pt x="1124" y="640"/>
                    <a:pt x="1128" y="658"/>
                  </a:cubicBezTo>
                  <a:close/>
                  <a:moveTo>
                    <a:pt x="1134" y="606"/>
                  </a:moveTo>
                  <a:cubicBezTo>
                    <a:pt x="1132" y="607"/>
                    <a:pt x="1132" y="607"/>
                    <a:pt x="1132" y="609"/>
                  </a:cubicBezTo>
                  <a:cubicBezTo>
                    <a:pt x="1131" y="648"/>
                    <a:pt x="1128" y="682"/>
                    <a:pt x="1136" y="714"/>
                  </a:cubicBezTo>
                  <a:cubicBezTo>
                    <a:pt x="1184" y="707"/>
                    <a:pt x="1230" y="698"/>
                    <a:pt x="1274" y="688"/>
                  </a:cubicBezTo>
                  <a:cubicBezTo>
                    <a:pt x="1276" y="671"/>
                    <a:pt x="1276" y="653"/>
                    <a:pt x="1277" y="635"/>
                  </a:cubicBezTo>
                  <a:cubicBezTo>
                    <a:pt x="1230" y="624"/>
                    <a:pt x="1183" y="614"/>
                    <a:pt x="1134" y="606"/>
                  </a:cubicBezTo>
                  <a:close/>
                  <a:moveTo>
                    <a:pt x="349" y="613"/>
                  </a:moveTo>
                  <a:cubicBezTo>
                    <a:pt x="330" y="617"/>
                    <a:pt x="311" y="621"/>
                    <a:pt x="292" y="624"/>
                  </a:cubicBezTo>
                  <a:cubicBezTo>
                    <a:pt x="292" y="650"/>
                    <a:pt x="293" y="674"/>
                    <a:pt x="295" y="697"/>
                  </a:cubicBezTo>
                  <a:cubicBezTo>
                    <a:pt x="307" y="700"/>
                    <a:pt x="319" y="703"/>
                    <a:pt x="332" y="704"/>
                  </a:cubicBezTo>
                  <a:cubicBezTo>
                    <a:pt x="337" y="674"/>
                    <a:pt x="345" y="641"/>
                    <a:pt x="349" y="613"/>
                  </a:cubicBezTo>
                  <a:close/>
                  <a:moveTo>
                    <a:pt x="1279" y="634"/>
                  </a:moveTo>
                  <a:cubicBezTo>
                    <a:pt x="1282" y="634"/>
                    <a:pt x="1283" y="634"/>
                    <a:pt x="1284" y="635"/>
                  </a:cubicBezTo>
                  <a:cubicBezTo>
                    <a:pt x="1283" y="628"/>
                    <a:pt x="1282" y="622"/>
                    <a:pt x="1279" y="617"/>
                  </a:cubicBezTo>
                  <a:cubicBezTo>
                    <a:pt x="1279" y="623"/>
                    <a:pt x="1279" y="628"/>
                    <a:pt x="1279" y="634"/>
                  </a:cubicBezTo>
                  <a:close/>
                  <a:moveTo>
                    <a:pt x="67" y="699"/>
                  </a:moveTo>
                  <a:cubicBezTo>
                    <a:pt x="70" y="674"/>
                    <a:pt x="76" y="651"/>
                    <a:pt x="82" y="628"/>
                  </a:cubicBezTo>
                  <a:cubicBezTo>
                    <a:pt x="77" y="626"/>
                    <a:pt x="74" y="621"/>
                    <a:pt x="68" y="620"/>
                  </a:cubicBezTo>
                  <a:cubicBezTo>
                    <a:pt x="67" y="645"/>
                    <a:pt x="64" y="674"/>
                    <a:pt x="67" y="699"/>
                  </a:cubicBezTo>
                  <a:close/>
                  <a:moveTo>
                    <a:pt x="288" y="625"/>
                  </a:moveTo>
                  <a:cubicBezTo>
                    <a:pt x="255" y="634"/>
                    <a:pt x="221" y="642"/>
                    <a:pt x="190" y="652"/>
                  </a:cubicBezTo>
                  <a:cubicBezTo>
                    <a:pt x="189" y="659"/>
                    <a:pt x="188" y="664"/>
                    <a:pt x="186" y="670"/>
                  </a:cubicBezTo>
                  <a:cubicBezTo>
                    <a:pt x="220" y="680"/>
                    <a:pt x="255" y="690"/>
                    <a:pt x="293" y="696"/>
                  </a:cubicBezTo>
                  <a:cubicBezTo>
                    <a:pt x="290" y="673"/>
                    <a:pt x="291" y="648"/>
                    <a:pt x="288" y="625"/>
                  </a:cubicBezTo>
                  <a:close/>
                  <a:moveTo>
                    <a:pt x="69" y="701"/>
                  </a:moveTo>
                  <a:cubicBezTo>
                    <a:pt x="95" y="687"/>
                    <a:pt x="122" y="673"/>
                    <a:pt x="152" y="663"/>
                  </a:cubicBezTo>
                  <a:cubicBezTo>
                    <a:pt x="130" y="651"/>
                    <a:pt x="104" y="643"/>
                    <a:pt x="84" y="629"/>
                  </a:cubicBezTo>
                  <a:cubicBezTo>
                    <a:pt x="79" y="653"/>
                    <a:pt x="73" y="676"/>
                    <a:pt x="69" y="701"/>
                  </a:cubicBezTo>
                  <a:close/>
                  <a:moveTo>
                    <a:pt x="1277" y="687"/>
                  </a:moveTo>
                  <a:cubicBezTo>
                    <a:pt x="1283" y="685"/>
                    <a:pt x="1289" y="684"/>
                    <a:pt x="1296" y="682"/>
                  </a:cubicBezTo>
                  <a:cubicBezTo>
                    <a:pt x="1292" y="667"/>
                    <a:pt x="1290" y="652"/>
                    <a:pt x="1285" y="638"/>
                  </a:cubicBezTo>
                  <a:cubicBezTo>
                    <a:pt x="1284" y="637"/>
                    <a:pt x="1281" y="637"/>
                    <a:pt x="1279" y="636"/>
                  </a:cubicBezTo>
                  <a:cubicBezTo>
                    <a:pt x="1278" y="652"/>
                    <a:pt x="1278" y="670"/>
                    <a:pt x="1277" y="687"/>
                  </a:cubicBezTo>
                  <a:close/>
                  <a:moveTo>
                    <a:pt x="1298" y="681"/>
                  </a:moveTo>
                  <a:cubicBezTo>
                    <a:pt x="1320" y="675"/>
                    <a:pt x="1342" y="670"/>
                    <a:pt x="1362" y="661"/>
                  </a:cubicBezTo>
                  <a:cubicBezTo>
                    <a:pt x="1338" y="654"/>
                    <a:pt x="1315" y="645"/>
                    <a:pt x="1289" y="639"/>
                  </a:cubicBezTo>
                  <a:cubicBezTo>
                    <a:pt x="1291" y="653"/>
                    <a:pt x="1296" y="666"/>
                    <a:pt x="1298" y="681"/>
                  </a:cubicBezTo>
                  <a:close/>
                  <a:moveTo>
                    <a:pt x="1399" y="649"/>
                  </a:moveTo>
                  <a:cubicBezTo>
                    <a:pt x="1399" y="657"/>
                    <a:pt x="1399" y="665"/>
                    <a:pt x="1399" y="673"/>
                  </a:cubicBezTo>
                  <a:cubicBezTo>
                    <a:pt x="1407" y="677"/>
                    <a:pt x="1415" y="680"/>
                    <a:pt x="1422" y="684"/>
                  </a:cubicBezTo>
                  <a:cubicBezTo>
                    <a:pt x="1419" y="671"/>
                    <a:pt x="1418" y="655"/>
                    <a:pt x="1412" y="644"/>
                  </a:cubicBezTo>
                  <a:cubicBezTo>
                    <a:pt x="1409" y="646"/>
                    <a:pt x="1404" y="648"/>
                    <a:pt x="1399" y="649"/>
                  </a:cubicBezTo>
                  <a:close/>
                  <a:moveTo>
                    <a:pt x="1371" y="662"/>
                  </a:moveTo>
                  <a:cubicBezTo>
                    <a:pt x="1379" y="665"/>
                    <a:pt x="1388" y="668"/>
                    <a:pt x="1397" y="672"/>
                  </a:cubicBezTo>
                  <a:cubicBezTo>
                    <a:pt x="1396" y="666"/>
                    <a:pt x="1398" y="656"/>
                    <a:pt x="1396" y="651"/>
                  </a:cubicBezTo>
                  <a:cubicBezTo>
                    <a:pt x="1388" y="655"/>
                    <a:pt x="1379" y="658"/>
                    <a:pt x="1371" y="662"/>
                  </a:cubicBezTo>
                  <a:close/>
                  <a:moveTo>
                    <a:pt x="162" y="662"/>
                  </a:moveTo>
                  <a:cubicBezTo>
                    <a:pt x="169" y="664"/>
                    <a:pt x="175" y="668"/>
                    <a:pt x="184" y="669"/>
                  </a:cubicBezTo>
                  <a:cubicBezTo>
                    <a:pt x="184" y="663"/>
                    <a:pt x="187" y="659"/>
                    <a:pt x="187" y="653"/>
                  </a:cubicBezTo>
                  <a:cubicBezTo>
                    <a:pt x="178" y="656"/>
                    <a:pt x="170" y="658"/>
                    <a:pt x="162" y="662"/>
                  </a:cubicBezTo>
                  <a:close/>
                  <a:moveTo>
                    <a:pt x="109" y="683"/>
                  </a:moveTo>
                  <a:cubicBezTo>
                    <a:pt x="98" y="688"/>
                    <a:pt x="72" y="698"/>
                    <a:pt x="68" y="707"/>
                  </a:cubicBezTo>
                  <a:cubicBezTo>
                    <a:pt x="63" y="717"/>
                    <a:pt x="68" y="742"/>
                    <a:pt x="70" y="755"/>
                  </a:cubicBezTo>
                  <a:cubicBezTo>
                    <a:pt x="76" y="807"/>
                    <a:pt x="83" y="853"/>
                    <a:pt x="96" y="893"/>
                  </a:cubicBezTo>
                  <a:cubicBezTo>
                    <a:pt x="107" y="898"/>
                    <a:pt x="117" y="903"/>
                    <a:pt x="127" y="908"/>
                  </a:cubicBezTo>
                  <a:cubicBezTo>
                    <a:pt x="138" y="901"/>
                    <a:pt x="150" y="898"/>
                    <a:pt x="158" y="889"/>
                  </a:cubicBezTo>
                  <a:cubicBezTo>
                    <a:pt x="157" y="859"/>
                    <a:pt x="160" y="834"/>
                    <a:pt x="162" y="808"/>
                  </a:cubicBezTo>
                  <a:cubicBezTo>
                    <a:pt x="163" y="790"/>
                    <a:pt x="168" y="772"/>
                    <a:pt x="168" y="756"/>
                  </a:cubicBezTo>
                  <a:cubicBezTo>
                    <a:pt x="168" y="741"/>
                    <a:pt x="163" y="727"/>
                    <a:pt x="162" y="712"/>
                  </a:cubicBezTo>
                  <a:cubicBezTo>
                    <a:pt x="161" y="696"/>
                    <a:pt x="161" y="681"/>
                    <a:pt x="159" y="665"/>
                  </a:cubicBezTo>
                  <a:cubicBezTo>
                    <a:pt x="159" y="664"/>
                    <a:pt x="159" y="664"/>
                    <a:pt x="158" y="664"/>
                  </a:cubicBezTo>
                  <a:cubicBezTo>
                    <a:pt x="145" y="667"/>
                    <a:pt x="128" y="674"/>
                    <a:pt x="109" y="683"/>
                  </a:cubicBezTo>
                  <a:close/>
                  <a:moveTo>
                    <a:pt x="1367" y="664"/>
                  </a:moveTo>
                  <a:cubicBezTo>
                    <a:pt x="1347" y="670"/>
                    <a:pt x="1321" y="678"/>
                    <a:pt x="1299" y="685"/>
                  </a:cubicBezTo>
                  <a:cubicBezTo>
                    <a:pt x="1311" y="742"/>
                    <a:pt x="1319" y="805"/>
                    <a:pt x="1322" y="872"/>
                  </a:cubicBezTo>
                  <a:cubicBezTo>
                    <a:pt x="1336" y="877"/>
                    <a:pt x="1347" y="884"/>
                    <a:pt x="1362" y="888"/>
                  </a:cubicBezTo>
                  <a:cubicBezTo>
                    <a:pt x="1380" y="824"/>
                    <a:pt x="1394" y="754"/>
                    <a:pt x="1397" y="674"/>
                  </a:cubicBezTo>
                  <a:cubicBezTo>
                    <a:pt x="1386" y="672"/>
                    <a:pt x="1378" y="666"/>
                    <a:pt x="1367" y="664"/>
                  </a:cubicBezTo>
                  <a:close/>
                  <a:moveTo>
                    <a:pt x="170" y="745"/>
                  </a:moveTo>
                  <a:cubicBezTo>
                    <a:pt x="172" y="719"/>
                    <a:pt x="178" y="695"/>
                    <a:pt x="183" y="671"/>
                  </a:cubicBezTo>
                  <a:cubicBezTo>
                    <a:pt x="175" y="670"/>
                    <a:pt x="169" y="667"/>
                    <a:pt x="162" y="665"/>
                  </a:cubicBezTo>
                  <a:cubicBezTo>
                    <a:pt x="164" y="692"/>
                    <a:pt x="164" y="722"/>
                    <a:pt x="170" y="745"/>
                  </a:cubicBezTo>
                  <a:close/>
                  <a:moveTo>
                    <a:pt x="185" y="672"/>
                  </a:moveTo>
                  <a:cubicBezTo>
                    <a:pt x="185" y="673"/>
                    <a:pt x="185" y="674"/>
                    <a:pt x="185" y="675"/>
                  </a:cubicBezTo>
                  <a:cubicBezTo>
                    <a:pt x="182" y="704"/>
                    <a:pt x="169" y="731"/>
                    <a:pt x="171" y="761"/>
                  </a:cubicBezTo>
                  <a:cubicBezTo>
                    <a:pt x="172" y="801"/>
                    <a:pt x="188" y="839"/>
                    <a:pt x="195" y="875"/>
                  </a:cubicBezTo>
                  <a:cubicBezTo>
                    <a:pt x="232" y="860"/>
                    <a:pt x="272" y="848"/>
                    <a:pt x="314" y="837"/>
                  </a:cubicBezTo>
                  <a:cubicBezTo>
                    <a:pt x="306" y="792"/>
                    <a:pt x="297" y="749"/>
                    <a:pt x="294" y="700"/>
                  </a:cubicBezTo>
                  <a:cubicBezTo>
                    <a:pt x="256" y="692"/>
                    <a:pt x="219" y="683"/>
                    <a:pt x="185" y="672"/>
                  </a:cubicBezTo>
                  <a:close/>
                  <a:moveTo>
                    <a:pt x="1364" y="890"/>
                  </a:moveTo>
                  <a:cubicBezTo>
                    <a:pt x="1375" y="896"/>
                    <a:pt x="1385" y="902"/>
                    <a:pt x="1397" y="908"/>
                  </a:cubicBezTo>
                  <a:cubicBezTo>
                    <a:pt x="1411" y="900"/>
                    <a:pt x="1428" y="894"/>
                    <a:pt x="1441" y="885"/>
                  </a:cubicBezTo>
                  <a:cubicBezTo>
                    <a:pt x="1442" y="811"/>
                    <a:pt x="1435" y="747"/>
                    <a:pt x="1423" y="687"/>
                  </a:cubicBezTo>
                  <a:cubicBezTo>
                    <a:pt x="1415" y="684"/>
                    <a:pt x="1408" y="679"/>
                    <a:pt x="1398" y="676"/>
                  </a:cubicBezTo>
                  <a:cubicBezTo>
                    <a:pt x="1397" y="757"/>
                    <a:pt x="1382" y="826"/>
                    <a:pt x="1364" y="890"/>
                  </a:cubicBezTo>
                  <a:close/>
                  <a:moveTo>
                    <a:pt x="1127" y="716"/>
                  </a:moveTo>
                  <a:cubicBezTo>
                    <a:pt x="1127" y="713"/>
                    <a:pt x="1132" y="715"/>
                    <a:pt x="1134" y="715"/>
                  </a:cubicBezTo>
                  <a:cubicBezTo>
                    <a:pt x="1132" y="705"/>
                    <a:pt x="1131" y="694"/>
                    <a:pt x="1129" y="685"/>
                  </a:cubicBezTo>
                  <a:cubicBezTo>
                    <a:pt x="1128" y="694"/>
                    <a:pt x="1125" y="707"/>
                    <a:pt x="1127" y="716"/>
                  </a:cubicBezTo>
                  <a:close/>
                  <a:moveTo>
                    <a:pt x="1277" y="690"/>
                  </a:moveTo>
                  <a:cubicBezTo>
                    <a:pt x="1272" y="746"/>
                    <a:pt x="1263" y="798"/>
                    <a:pt x="1252" y="848"/>
                  </a:cubicBezTo>
                  <a:cubicBezTo>
                    <a:pt x="1275" y="855"/>
                    <a:pt x="1298" y="862"/>
                    <a:pt x="1319" y="871"/>
                  </a:cubicBezTo>
                  <a:cubicBezTo>
                    <a:pt x="1316" y="804"/>
                    <a:pt x="1310" y="740"/>
                    <a:pt x="1295" y="685"/>
                  </a:cubicBezTo>
                  <a:cubicBezTo>
                    <a:pt x="1289" y="687"/>
                    <a:pt x="1283" y="688"/>
                    <a:pt x="1277" y="690"/>
                  </a:cubicBezTo>
                  <a:close/>
                  <a:moveTo>
                    <a:pt x="1443" y="884"/>
                  </a:moveTo>
                  <a:cubicBezTo>
                    <a:pt x="1447" y="884"/>
                    <a:pt x="1454" y="877"/>
                    <a:pt x="1459" y="875"/>
                  </a:cubicBezTo>
                  <a:cubicBezTo>
                    <a:pt x="1470" y="828"/>
                    <a:pt x="1478" y="779"/>
                    <a:pt x="1480" y="723"/>
                  </a:cubicBezTo>
                  <a:cubicBezTo>
                    <a:pt x="1465" y="709"/>
                    <a:pt x="1446" y="699"/>
                    <a:pt x="1426" y="689"/>
                  </a:cubicBezTo>
                  <a:cubicBezTo>
                    <a:pt x="1437" y="748"/>
                    <a:pt x="1446" y="814"/>
                    <a:pt x="1443" y="884"/>
                  </a:cubicBezTo>
                  <a:close/>
                  <a:moveTo>
                    <a:pt x="1136" y="718"/>
                  </a:moveTo>
                  <a:cubicBezTo>
                    <a:pt x="1142" y="751"/>
                    <a:pt x="1146" y="785"/>
                    <a:pt x="1148" y="822"/>
                  </a:cubicBezTo>
                  <a:cubicBezTo>
                    <a:pt x="1182" y="830"/>
                    <a:pt x="1216" y="838"/>
                    <a:pt x="1249" y="847"/>
                  </a:cubicBezTo>
                  <a:cubicBezTo>
                    <a:pt x="1260" y="798"/>
                    <a:pt x="1269" y="747"/>
                    <a:pt x="1274" y="691"/>
                  </a:cubicBezTo>
                  <a:cubicBezTo>
                    <a:pt x="1273" y="691"/>
                    <a:pt x="1272" y="691"/>
                    <a:pt x="1272" y="691"/>
                  </a:cubicBezTo>
                  <a:cubicBezTo>
                    <a:pt x="1229" y="702"/>
                    <a:pt x="1181" y="708"/>
                    <a:pt x="1136" y="718"/>
                  </a:cubicBezTo>
                  <a:close/>
                  <a:moveTo>
                    <a:pt x="317" y="834"/>
                  </a:moveTo>
                  <a:cubicBezTo>
                    <a:pt x="320" y="790"/>
                    <a:pt x="325" y="747"/>
                    <a:pt x="332" y="707"/>
                  </a:cubicBezTo>
                  <a:cubicBezTo>
                    <a:pt x="319" y="706"/>
                    <a:pt x="307" y="703"/>
                    <a:pt x="295" y="700"/>
                  </a:cubicBezTo>
                  <a:cubicBezTo>
                    <a:pt x="301" y="747"/>
                    <a:pt x="306" y="792"/>
                    <a:pt x="317" y="834"/>
                  </a:cubicBezTo>
                  <a:close/>
                  <a:moveTo>
                    <a:pt x="334" y="708"/>
                  </a:moveTo>
                  <a:cubicBezTo>
                    <a:pt x="329" y="749"/>
                    <a:pt x="320" y="792"/>
                    <a:pt x="320" y="836"/>
                  </a:cubicBezTo>
                  <a:cubicBezTo>
                    <a:pt x="364" y="824"/>
                    <a:pt x="411" y="815"/>
                    <a:pt x="460" y="809"/>
                  </a:cubicBezTo>
                  <a:cubicBezTo>
                    <a:pt x="456" y="781"/>
                    <a:pt x="452" y="754"/>
                    <a:pt x="450" y="724"/>
                  </a:cubicBezTo>
                  <a:cubicBezTo>
                    <a:pt x="410" y="721"/>
                    <a:pt x="372" y="714"/>
                    <a:pt x="334" y="708"/>
                  </a:cubicBezTo>
                  <a:close/>
                  <a:moveTo>
                    <a:pt x="12" y="759"/>
                  </a:moveTo>
                  <a:cubicBezTo>
                    <a:pt x="10" y="769"/>
                    <a:pt x="13" y="784"/>
                    <a:pt x="14" y="796"/>
                  </a:cubicBezTo>
                  <a:cubicBezTo>
                    <a:pt x="15" y="809"/>
                    <a:pt x="15" y="823"/>
                    <a:pt x="18" y="833"/>
                  </a:cubicBezTo>
                  <a:cubicBezTo>
                    <a:pt x="21" y="843"/>
                    <a:pt x="38" y="854"/>
                    <a:pt x="45" y="860"/>
                  </a:cubicBezTo>
                  <a:cubicBezTo>
                    <a:pt x="48" y="862"/>
                    <a:pt x="50" y="867"/>
                    <a:pt x="54" y="865"/>
                  </a:cubicBezTo>
                  <a:cubicBezTo>
                    <a:pt x="52" y="809"/>
                    <a:pt x="59" y="757"/>
                    <a:pt x="63" y="710"/>
                  </a:cubicBezTo>
                  <a:cubicBezTo>
                    <a:pt x="63" y="709"/>
                    <a:pt x="63" y="709"/>
                    <a:pt x="62" y="709"/>
                  </a:cubicBezTo>
                  <a:cubicBezTo>
                    <a:pt x="50" y="719"/>
                    <a:pt x="16" y="741"/>
                    <a:pt x="12" y="759"/>
                  </a:cubicBezTo>
                  <a:close/>
                  <a:moveTo>
                    <a:pt x="1134" y="718"/>
                  </a:moveTo>
                  <a:cubicBezTo>
                    <a:pt x="1133" y="716"/>
                    <a:pt x="1129" y="719"/>
                    <a:pt x="1126" y="718"/>
                  </a:cubicBezTo>
                  <a:cubicBezTo>
                    <a:pt x="1122" y="751"/>
                    <a:pt x="1118" y="785"/>
                    <a:pt x="1112" y="816"/>
                  </a:cubicBezTo>
                  <a:cubicBezTo>
                    <a:pt x="1124" y="818"/>
                    <a:pt x="1134" y="821"/>
                    <a:pt x="1146" y="822"/>
                  </a:cubicBezTo>
                  <a:cubicBezTo>
                    <a:pt x="1143" y="787"/>
                    <a:pt x="1139" y="752"/>
                    <a:pt x="1134" y="718"/>
                  </a:cubicBezTo>
                  <a:close/>
                  <a:moveTo>
                    <a:pt x="961" y="735"/>
                  </a:moveTo>
                  <a:cubicBezTo>
                    <a:pt x="960" y="755"/>
                    <a:pt x="958" y="775"/>
                    <a:pt x="956" y="795"/>
                  </a:cubicBezTo>
                  <a:cubicBezTo>
                    <a:pt x="1009" y="801"/>
                    <a:pt x="1060" y="807"/>
                    <a:pt x="1110" y="815"/>
                  </a:cubicBezTo>
                  <a:cubicBezTo>
                    <a:pt x="1113" y="784"/>
                    <a:pt x="1123" y="748"/>
                    <a:pt x="1121" y="719"/>
                  </a:cubicBezTo>
                  <a:cubicBezTo>
                    <a:pt x="1070" y="726"/>
                    <a:pt x="1016" y="732"/>
                    <a:pt x="961" y="735"/>
                  </a:cubicBezTo>
                  <a:close/>
                  <a:moveTo>
                    <a:pt x="1462" y="872"/>
                  </a:moveTo>
                  <a:cubicBezTo>
                    <a:pt x="1480" y="862"/>
                    <a:pt x="1495" y="848"/>
                    <a:pt x="1507" y="832"/>
                  </a:cubicBezTo>
                  <a:cubicBezTo>
                    <a:pt x="1507" y="814"/>
                    <a:pt x="1508" y="802"/>
                    <a:pt x="1507" y="786"/>
                  </a:cubicBezTo>
                  <a:cubicBezTo>
                    <a:pt x="1506" y="773"/>
                    <a:pt x="1508" y="759"/>
                    <a:pt x="1506" y="750"/>
                  </a:cubicBezTo>
                  <a:cubicBezTo>
                    <a:pt x="1503" y="738"/>
                    <a:pt x="1488" y="733"/>
                    <a:pt x="1482" y="724"/>
                  </a:cubicBezTo>
                  <a:cubicBezTo>
                    <a:pt x="1481" y="779"/>
                    <a:pt x="1472" y="827"/>
                    <a:pt x="1462" y="872"/>
                  </a:cubicBezTo>
                  <a:close/>
                  <a:moveTo>
                    <a:pt x="462" y="808"/>
                  </a:moveTo>
                  <a:cubicBezTo>
                    <a:pt x="479" y="806"/>
                    <a:pt x="496" y="804"/>
                    <a:pt x="512" y="801"/>
                  </a:cubicBezTo>
                  <a:cubicBezTo>
                    <a:pt x="515" y="778"/>
                    <a:pt x="516" y="755"/>
                    <a:pt x="518" y="732"/>
                  </a:cubicBezTo>
                  <a:cubicBezTo>
                    <a:pt x="496" y="729"/>
                    <a:pt x="474" y="727"/>
                    <a:pt x="452" y="725"/>
                  </a:cubicBezTo>
                  <a:cubicBezTo>
                    <a:pt x="455" y="753"/>
                    <a:pt x="458" y="780"/>
                    <a:pt x="462" y="808"/>
                  </a:cubicBezTo>
                  <a:close/>
                  <a:moveTo>
                    <a:pt x="56" y="868"/>
                  </a:moveTo>
                  <a:cubicBezTo>
                    <a:pt x="66" y="877"/>
                    <a:pt x="79" y="884"/>
                    <a:pt x="92" y="890"/>
                  </a:cubicBezTo>
                  <a:cubicBezTo>
                    <a:pt x="79" y="840"/>
                    <a:pt x="69" y="787"/>
                    <a:pt x="64" y="728"/>
                  </a:cubicBezTo>
                  <a:cubicBezTo>
                    <a:pt x="58" y="772"/>
                    <a:pt x="55" y="818"/>
                    <a:pt x="56" y="868"/>
                  </a:cubicBezTo>
                  <a:close/>
                  <a:moveTo>
                    <a:pt x="522" y="732"/>
                  </a:moveTo>
                  <a:cubicBezTo>
                    <a:pt x="518" y="753"/>
                    <a:pt x="518" y="778"/>
                    <a:pt x="515" y="801"/>
                  </a:cubicBezTo>
                  <a:cubicBezTo>
                    <a:pt x="549" y="797"/>
                    <a:pt x="584" y="794"/>
                    <a:pt x="619" y="791"/>
                  </a:cubicBezTo>
                  <a:cubicBezTo>
                    <a:pt x="619" y="773"/>
                    <a:pt x="617" y="756"/>
                    <a:pt x="616" y="739"/>
                  </a:cubicBezTo>
                  <a:cubicBezTo>
                    <a:pt x="585" y="736"/>
                    <a:pt x="553" y="735"/>
                    <a:pt x="522" y="732"/>
                  </a:cubicBezTo>
                  <a:close/>
                  <a:moveTo>
                    <a:pt x="8" y="761"/>
                  </a:moveTo>
                  <a:cubicBezTo>
                    <a:pt x="10" y="754"/>
                    <a:pt x="10" y="740"/>
                    <a:pt x="8" y="733"/>
                  </a:cubicBezTo>
                  <a:cubicBezTo>
                    <a:pt x="10" y="743"/>
                    <a:pt x="6" y="753"/>
                    <a:pt x="8" y="761"/>
                  </a:cubicBezTo>
                  <a:close/>
                  <a:moveTo>
                    <a:pt x="942" y="737"/>
                  </a:moveTo>
                  <a:cubicBezTo>
                    <a:pt x="943" y="757"/>
                    <a:pt x="945" y="775"/>
                    <a:pt x="945" y="795"/>
                  </a:cubicBezTo>
                  <a:cubicBezTo>
                    <a:pt x="948" y="795"/>
                    <a:pt x="950" y="795"/>
                    <a:pt x="953" y="795"/>
                  </a:cubicBezTo>
                  <a:cubicBezTo>
                    <a:pt x="956" y="776"/>
                    <a:pt x="957" y="756"/>
                    <a:pt x="958" y="736"/>
                  </a:cubicBezTo>
                  <a:cubicBezTo>
                    <a:pt x="953" y="736"/>
                    <a:pt x="946" y="735"/>
                    <a:pt x="942" y="737"/>
                  </a:cubicBezTo>
                  <a:close/>
                  <a:moveTo>
                    <a:pt x="790" y="742"/>
                  </a:moveTo>
                  <a:cubicBezTo>
                    <a:pt x="790" y="757"/>
                    <a:pt x="790" y="772"/>
                    <a:pt x="790" y="788"/>
                  </a:cubicBezTo>
                  <a:cubicBezTo>
                    <a:pt x="843" y="788"/>
                    <a:pt x="892" y="791"/>
                    <a:pt x="942" y="794"/>
                  </a:cubicBezTo>
                  <a:cubicBezTo>
                    <a:pt x="940" y="776"/>
                    <a:pt x="940" y="755"/>
                    <a:pt x="938" y="737"/>
                  </a:cubicBezTo>
                  <a:cubicBezTo>
                    <a:pt x="889" y="739"/>
                    <a:pt x="841" y="742"/>
                    <a:pt x="790" y="742"/>
                  </a:cubicBezTo>
                  <a:close/>
                  <a:moveTo>
                    <a:pt x="621" y="739"/>
                  </a:moveTo>
                  <a:cubicBezTo>
                    <a:pt x="619" y="755"/>
                    <a:pt x="623" y="774"/>
                    <a:pt x="623" y="791"/>
                  </a:cubicBezTo>
                  <a:cubicBezTo>
                    <a:pt x="657" y="790"/>
                    <a:pt x="691" y="788"/>
                    <a:pt x="726" y="788"/>
                  </a:cubicBezTo>
                  <a:cubicBezTo>
                    <a:pt x="726" y="772"/>
                    <a:pt x="726" y="757"/>
                    <a:pt x="726" y="742"/>
                  </a:cubicBezTo>
                  <a:cubicBezTo>
                    <a:pt x="690" y="742"/>
                    <a:pt x="656" y="740"/>
                    <a:pt x="621" y="739"/>
                  </a:cubicBezTo>
                  <a:close/>
                  <a:moveTo>
                    <a:pt x="729" y="742"/>
                  </a:moveTo>
                  <a:cubicBezTo>
                    <a:pt x="729" y="757"/>
                    <a:pt x="729" y="772"/>
                    <a:pt x="729" y="788"/>
                  </a:cubicBezTo>
                  <a:cubicBezTo>
                    <a:pt x="749" y="788"/>
                    <a:pt x="768" y="788"/>
                    <a:pt x="787" y="788"/>
                  </a:cubicBezTo>
                  <a:cubicBezTo>
                    <a:pt x="788" y="773"/>
                    <a:pt x="788" y="757"/>
                    <a:pt x="788" y="742"/>
                  </a:cubicBezTo>
                  <a:cubicBezTo>
                    <a:pt x="768" y="742"/>
                    <a:pt x="749" y="742"/>
                    <a:pt x="729" y="742"/>
                  </a:cubicBezTo>
                  <a:close/>
                  <a:moveTo>
                    <a:pt x="1508" y="753"/>
                  </a:moveTo>
                  <a:cubicBezTo>
                    <a:pt x="1508" y="753"/>
                    <a:pt x="1509" y="754"/>
                    <a:pt x="1508" y="753"/>
                  </a:cubicBezTo>
                  <a:close/>
                  <a:moveTo>
                    <a:pt x="1511" y="827"/>
                  </a:moveTo>
                  <a:cubicBezTo>
                    <a:pt x="1520" y="808"/>
                    <a:pt x="1524" y="768"/>
                    <a:pt x="1509" y="754"/>
                  </a:cubicBezTo>
                  <a:cubicBezTo>
                    <a:pt x="1510" y="778"/>
                    <a:pt x="1509" y="804"/>
                    <a:pt x="1511" y="827"/>
                  </a:cubicBezTo>
                  <a:close/>
                  <a:moveTo>
                    <a:pt x="15" y="828"/>
                  </a:moveTo>
                  <a:cubicBezTo>
                    <a:pt x="12" y="808"/>
                    <a:pt x="12" y="784"/>
                    <a:pt x="8" y="765"/>
                  </a:cubicBezTo>
                  <a:cubicBezTo>
                    <a:pt x="6" y="784"/>
                    <a:pt x="4" y="816"/>
                    <a:pt x="15" y="828"/>
                  </a:cubicBezTo>
                  <a:close/>
                  <a:moveTo>
                    <a:pt x="162" y="890"/>
                  </a:moveTo>
                  <a:cubicBezTo>
                    <a:pt x="171" y="884"/>
                    <a:pt x="184" y="881"/>
                    <a:pt x="193" y="875"/>
                  </a:cubicBezTo>
                  <a:cubicBezTo>
                    <a:pt x="182" y="842"/>
                    <a:pt x="176" y="805"/>
                    <a:pt x="169" y="768"/>
                  </a:cubicBezTo>
                  <a:cubicBezTo>
                    <a:pt x="165" y="806"/>
                    <a:pt x="159" y="852"/>
                    <a:pt x="162" y="890"/>
                  </a:cubicBezTo>
                  <a:close/>
                  <a:moveTo>
                    <a:pt x="5" y="797"/>
                  </a:moveTo>
                  <a:cubicBezTo>
                    <a:pt x="5" y="793"/>
                    <a:pt x="5" y="784"/>
                    <a:pt x="4" y="780"/>
                  </a:cubicBezTo>
                  <a:cubicBezTo>
                    <a:pt x="2" y="787"/>
                    <a:pt x="4" y="811"/>
                    <a:pt x="5" y="797"/>
                  </a:cubicBezTo>
                  <a:close/>
                  <a:moveTo>
                    <a:pt x="624" y="794"/>
                  </a:moveTo>
                  <a:cubicBezTo>
                    <a:pt x="627" y="863"/>
                    <a:pt x="635" y="934"/>
                    <a:pt x="643" y="1001"/>
                  </a:cubicBezTo>
                  <a:cubicBezTo>
                    <a:pt x="670" y="999"/>
                    <a:pt x="698" y="998"/>
                    <a:pt x="726" y="997"/>
                  </a:cubicBezTo>
                  <a:cubicBezTo>
                    <a:pt x="726" y="928"/>
                    <a:pt x="725" y="858"/>
                    <a:pt x="726" y="791"/>
                  </a:cubicBezTo>
                  <a:cubicBezTo>
                    <a:pt x="694" y="790"/>
                    <a:pt x="656" y="792"/>
                    <a:pt x="624" y="794"/>
                  </a:cubicBezTo>
                  <a:close/>
                  <a:moveTo>
                    <a:pt x="729" y="792"/>
                  </a:moveTo>
                  <a:cubicBezTo>
                    <a:pt x="727" y="859"/>
                    <a:pt x="729" y="929"/>
                    <a:pt x="728" y="997"/>
                  </a:cubicBezTo>
                  <a:cubicBezTo>
                    <a:pt x="747" y="997"/>
                    <a:pt x="765" y="997"/>
                    <a:pt x="783" y="997"/>
                  </a:cubicBezTo>
                  <a:cubicBezTo>
                    <a:pt x="785" y="929"/>
                    <a:pt x="787" y="860"/>
                    <a:pt x="787" y="790"/>
                  </a:cubicBezTo>
                  <a:cubicBezTo>
                    <a:pt x="768" y="790"/>
                    <a:pt x="749" y="790"/>
                    <a:pt x="730" y="790"/>
                  </a:cubicBezTo>
                  <a:cubicBezTo>
                    <a:pt x="729" y="790"/>
                    <a:pt x="729" y="791"/>
                    <a:pt x="729" y="792"/>
                  </a:cubicBezTo>
                  <a:close/>
                  <a:moveTo>
                    <a:pt x="790" y="792"/>
                  </a:moveTo>
                  <a:cubicBezTo>
                    <a:pt x="789" y="861"/>
                    <a:pt x="788" y="929"/>
                    <a:pt x="786" y="997"/>
                  </a:cubicBezTo>
                  <a:cubicBezTo>
                    <a:pt x="834" y="997"/>
                    <a:pt x="881" y="1003"/>
                    <a:pt x="927" y="998"/>
                  </a:cubicBezTo>
                  <a:cubicBezTo>
                    <a:pt x="937" y="935"/>
                    <a:pt x="950" y="870"/>
                    <a:pt x="942" y="797"/>
                  </a:cubicBezTo>
                  <a:cubicBezTo>
                    <a:pt x="894" y="792"/>
                    <a:pt x="842" y="791"/>
                    <a:pt x="791" y="790"/>
                  </a:cubicBezTo>
                  <a:cubicBezTo>
                    <a:pt x="790" y="790"/>
                    <a:pt x="790" y="791"/>
                    <a:pt x="790" y="792"/>
                  </a:cubicBezTo>
                  <a:close/>
                  <a:moveTo>
                    <a:pt x="1521" y="796"/>
                  </a:moveTo>
                  <a:cubicBezTo>
                    <a:pt x="1521" y="795"/>
                    <a:pt x="1522" y="788"/>
                    <a:pt x="1520" y="791"/>
                  </a:cubicBezTo>
                  <a:cubicBezTo>
                    <a:pt x="1520" y="793"/>
                    <a:pt x="1520" y="799"/>
                    <a:pt x="1521" y="796"/>
                  </a:cubicBezTo>
                  <a:close/>
                  <a:moveTo>
                    <a:pt x="515" y="804"/>
                  </a:moveTo>
                  <a:cubicBezTo>
                    <a:pt x="511" y="864"/>
                    <a:pt x="510" y="926"/>
                    <a:pt x="510" y="991"/>
                  </a:cubicBezTo>
                  <a:cubicBezTo>
                    <a:pt x="552" y="995"/>
                    <a:pt x="598" y="999"/>
                    <a:pt x="640" y="1000"/>
                  </a:cubicBezTo>
                  <a:cubicBezTo>
                    <a:pt x="631" y="934"/>
                    <a:pt x="624" y="865"/>
                    <a:pt x="620" y="794"/>
                  </a:cubicBezTo>
                  <a:cubicBezTo>
                    <a:pt x="584" y="797"/>
                    <a:pt x="549" y="799"/>
                    <a:pt x="515" y="804"/>
                  </a:cubicBezTo>
                  <a:close/>
                  <a:moveTo>
                    <a:pt x="948" y="845"/>
                  </a:moveTo>
                  <a:cubicBezTo>
                    <a:pt x="950" y="830"/>
                    <a:pt x="952" y="814"/>
                    <a:pt x="953" y="798"/>
                  </a:cubicBezTo>
                  <a:cubicBezTo>
                    <a:pt x="950" y="798"/>
                    <a:pt x="949" y="797"/>
                    <a:pt x="945" y="797"/>
                  </a:cubicBezTo>
                  <a:cubicBezTo>
                    <a:pt x="947" y="812"/>
                    <a:pt x="946" y="830"/>
                    <a:pt x="948" y="845"/>
                  </a:cubicBezTo>
                  <a:close/>
                  <a:moveTo>
                    <a:pt x="950" y="997"/>
                  </a:moveTo>
                  <a:cubicBezTo>
                    <a:pt x="991" y="993"/>
                    <a:pt x="1030" y="989"/>
                    <a:pt x="1070" y="985"/>
                  </a:cubicBezTo>
                  <a:cubicBezTo>
                    <a:pt x="1087" y="933"/>
                    <a:pt x="1099" y="877"/>
                    <a:pt x="1110" y="818"/>
                  </a:cubicBezTo>
                  <a:cubicBezTo>
                    <a:pt x="1061" y="809"/>
                    <a:pt x="1009" y="803"/>
                    <a:pt x="957" y="798"/>
                  </a:cubicBezTo>
                  <a:cubicBezTo>
                    <a:pt x="944" y="857"/>
                    <a:pt x="952" y="927"/>
                    <a:pt x="950" y="997"/>
                  </a:cubicBezTo>
                  <a:close/>
                  <a:moveTo>
                    <a:pt x="462" y="811"/>
                  </a:moveTo>
                  <a:cubicBezTo>
                    <a:pt x="470" y="866"/>
                    <a:pt x="483" y="925"/>
                    <a:pt x="495" y="975"/>
                  </a:cubicBezTo>
                  <a:cubicBezTo>
                    <a:pt x="497" y="982"/>
                    <a:pt x="496" y="993"/>
                    <a:pt x="508" y="991"/>
                  </a:cubicBezTo>
                  <a:cubicBezTo>
                    <a:pt x="507" y="935"/>
                    <a:pt x="508" y="873"/>
                    <a:pt x="511" y="820"/>
                  </a:cubicBezTo>
                  <a:cubicBezTo>
                    <a:pt x="512" y="816"/>
                    <a:pt x="515" y="807"/>
                    <a:pt x="510" y="804"/>
                  </a:cubicBezTo>
                  <a:cubicBezTo>
                    <a:pt x="494" y="807"/>
                    <a:pt x="477" y="808"/>
                    <a:pt x="462" y="811"/>
                  </a:cubicBezTo>
                  <a:close/>
                  <a:moveTo>
                    <a:pt x="318" y="839"/>
                  </a:moveTo>
                  <a:cubicBezTo>
                    <a:pt x="326" y="887"/>
                    <a:pt x="341" y="928"/>
                    <a:pt x="354" y="970"/>
                  </a:cubicBezTo>
                  <a:cubicBezTo>
                    <a:pt x="400" y="977"/>
                    <a:pt x="448" y="987"/>
                    <a:pt x="496" y="988"/>
                  </a:cubicBezTo>
                  <a:cubicBezTo>
                    <a:pt x="480" y="933"/>
                    <a:pt x="470" y="871"/>
                    <a:pt x="459" y="811"/>
                  </a:cubicBezTo>
                  <a:cubicBezTo>
                    <a:pt x="411" y="819"/>
                    <a:pt x="363" y="827"/>
                    <a:pt x="318" y="839"/>
                  </a:cubicBezTo>
                  <a:close/>
                  <a:moveTo>
                    <a:pt x="1113" y="819"/>
                  </a:moveTo>
                  <a:cubicBezTo>
                    <a:pt x="1113" y="819"/>
                    <a:pt x="1113" y="818"/>
                    <a:pt x="1112" y="818"/>
                  </a:cubicBezTo>
                  <a:cubicBezTo>
                    <a:pt x="1102" y="876"/>
                    <a:pt x="1089" y="932"/>
                    <a:pt x="1074" y="984"/>
                  </a:cubicBezTo>
                  <a:cubicBezTo>
                    <a:pt x="1100" y="981"/>
                    <a:pt x="1126" y="978"/>
                    <a:pt x="1151" y="973"/>
                  </a:cubicBezTo>
                  <a:cubicBezTo>
                    <a:pt x="1151" y="922"/>
                    <a:pt x="1149" y="873"/>
                    <a:pt x="1146" y="825"/>
                  </a:cubicBezTo>
                  <a:cubicBezTo>
                    <a:pt x="1135" y="823"/>
                    <a:pt x="1125" y="820"/>
                    <a:pt x="1113" y="819"/>
                  </a:cubicBezTo>
                  <a:close/>
                  <a:moveTo>
                    <a:pt x="46" y="1018"/>
                  </a:moveTo>
                  <a:cubicBezTo>
                    <a:pt x="45" y="1002"/>
                    <a:pt x="48" y="990"/>
                    <a:pt x="54" y="980"/>
                  </a:cubicBezTo>
                  <a:cubicBezTo>
                    <a:pt x="37" y="936"/>
                    <a:pt x="24" y="889"/>
                    <a:pt x="17" y="837"/>
                  </a:cubicBezTo>
                  <a:cubicBezTo>
                    <a:pt x="13" y="832"/>
                    <a:pt x="11" y="826"/>
                    <a:pt x="7" y="821"/>
                  </a:cubicBezTo>
                  <a:cubicBezTo>
                    <a:pt x="12" y="895"/>
                    <a:pt x="24" y="961"/>
                    <a:pt x="46" y="1018"/>
                  </a:cubicBezTo>
                  <a:close/>
                  <a:moveTo>
                    <a:pt x="1507" y="887"/>
                  </a:moveTo>
                  <a:cubicBezTo>
                    <a:pt x="1509" y="865"/>
                    <a:pt x="1516" y="844"/>
                    <a:pt x="1515" y="823"/>
                  </a:cubicBezTo>
                  <a:cubicBezTo>
                    <a:pt x="1506" y="838"/>
                    <a:pt x="1508" y="868"/>
                    <a:pt x="1507" y="887"/>
                  </a:cubicBezTo>
                  <a:close/>
                  <a:moveTo>
                    <a:pt x="1149" y="826"/>
                  </a:moveTo>
                  <a:cubicBezTo>
                    <a:pt x="1152" y="873"/>
                    <a:pt x="1154" y="922"/>
                    <a:pt x="1154" y="973"/>
                  </a:cubicBezTo>
                  <a:cubicBezTo>
                    <a:pt x="1174" y="969"/>
                    <a:pt x="1195" y="965"/>
                    <a:pt x="1215" y="961"/>
                  </a:cubicBezTo>
                  <a:cubicBezTo>
                    <a:pt x="1227" y="925"/>
                    <a:pt x="1240" y="889"/>
                    <a:pt x="1248" y="849"/>
                  </a:cubicBezTo>
                  <a:cubicBezTo>
                    <a:pt x="1215" y="841"/>
                    <a:pt x="1184" y="832"/>
                    <a:pt x="1149" y="826"/>
                  </a:cubicBezTo>
                  <a:close/>
                  <a:moveTo>
                    <a:pt x="1461" y="878"/>
                  </a:moveTo>
                  <a:cubicBezTo>
                    <a:pt x="1455" y="899"/>
                    <a:pt x="1449" y="921"/>
                    <a:pt x="1442" y="941"/>
                  </a:cubicBezTo>
                  <a:cubicBezTo>
                    <a:pt x="1456" y="956"/>
                    <a:pt x="1469" y="972"/>
                    <a:pt x="1476" y="993"/>
                  </a:cubicBezTo>
                  <a:cubicBezTo>
                    <a:pt x="1493" y="949"/>
                    <a:pt x="1507" y="896"/>
                    <a:pt x="1506" y="837"/>
                  </a:cubicBezTo>
                  <a:cubicBezTo>
                    <a:pt x="1495" y="854"/>
                    <a:pt x="1476" y="865"/>
                    <a:pt x="1461" y="878"/>
                  </a:cubicBezTo>
                  <a:close/>
                  <a:moveTo>
                    <a:pt x="196" y="877"/>
                  </a:moveTo>
                  <a:cubicBezTo>
                    <a:pt x="201" y="898"/>
                    <a:pt x="208" y="918"/>
                    <a:pt x="215" y="938"/>
                  </a:cubicBezTo>
                  <a:cubicBezTo>
                    <a:pt x="247" y="946"/>
                    <a:pt x="278" y="956"/>
                    <a:pt x="313" y="961"/>
                  </a:cubicBezTo>
                  <a:cubicBezTo>
                    <a:pt x="311" y="919"/>
                    <a:pt x="316" y="878"/>
                    <a:pt x="315" y="839"/>
                  </a:cubicBezTo>
                  <a:cubicBezTo>
                    <a:pt x="314" y="839"/>
                    <a:pt x="313" y="839"/>
                    <a:pt x="313" y="839"/>
                  </a:cubicBezTo>
                  <a:cubicBezTo>
                    <a:pt x="272" y="850"/>
                    <a:pt x="233" y="863"/>
                    <a:pt x="196" y="877"/>
                  </a:cubicBezTo>
                  <a:close/>
                  <a:moveTo>
                    <a:pt x="55" y="977"/>
                  </a:moveTo>
                  <a:cubicBezTo>
                    <a:pt x="56" y="970"/>
                    <a:pt x="61" y="968"/>
                    <a:pt x="63" y="962"/>
                  </a:cubicBezTo>
                  <a:cubicBezTo>
                    <a:pt x="57" y="935"/>
                    <a:pt x="56" y="902"/>
                    <a:pt x="54" y="871"/>
                  </a:cubicBezTo>
                  <a:cubicBezTo>
                    <a:pt x="42" y="861"/>
                    <a:pt x="30" y="852"/>
                    <a:pt x="20" y="840"/>
                  </a:cubicBezTo>
                  <a:cubicBezTo>
                    <a:pt x="27" y="890"/>
                    <a:pt x="39" y="936"/>
                    <a:pt x="55" y="977"/>
                  </a:cubicBezTo>
                  <a:close/>
                  <a:moveTo>
                    <a:pt x="1251" y="851"/>
                  </a:moveTo>
                  <a:cubicBezTo>
                    <a:pt x="1241" y="889"/>
                    <a:pt x="1230" y="925"/>
                    <a:pt x="1218" y="960"/>
                  </a:cubicBezTo>
                  <a:cubicBezTo>
                    <a:pt x="1253" y="953"/>
                    <a:pt x="1288" y="945"/>
                    <a:pt x="1320" y="935"/>
                  </a:cubicBezTo>
                  <a:cubicBezTo>
                    <a:pt x="1320" y="914"/>
                    <a:pt x="1320" y="893"/>
                    <a:pt x="1319" y="873"/>
                  </a:cubicBezTo>
                  <a:cubicBezTo>
                    <a:pt x="1296" y="866"/>
                    <a:pt x="1275" y="857"/>
                    <a:pt x="1251" y="851"/>
                  </a:cubicBezTo>
                  <a:close/>
                  <a:moveTo>
                    <a:pt x="316" y="962"/>
                  </a:moveTo>
                  <a:cubicBezTo>
                    <a:pt x="327" y="965"/>
                    <a:pt x="339" y="967"/>
                    <a:pt x="351" y="969"/>
                  </a:cubicBezTo>
                  <a:cubicBezTo>
                    <a:pt x="338" y="932"/>
                    <a:pt x="328" y="893"/>
                    <a:pt x="318" y="853"/>
                  </a:cubicBezTo>
                  <a:cubicBezTo>
                    <a:pt x="316" y="889"/>
                    <a:pt x="315" y="925"/>
                    <a:pt x="316" y="962"/>
                  </a:cubicBezTo>
                  <a:close/>
                  <a:moveTo>
                    <a:pt x="65" y="959"/>
                  </a:moveTo>
                  <a:cubicBezTo>
                    <a:pt x="75" y="948"/>
                    <a:pt x="90" y="935"/>
                    <a:pt x="102" y="923"/>
                  </a:cubicBezTo>
                  <a:cubicBezTo>
                    <a:pt x="99" y="914"/>
                    <a:pt x="96" y="904"/>
                    <a:pt x="94" y="894"/>
                  </a:cubicBezTo>
                  <a:cubicBezTo>
                    <a:pt x="80" y="889"/>
                    <a:pt x="69" y="880"/>
                    <a:pt x="56" y="873"/>
                  </a:cubicBezTo>
                  <a:cubicBezTo>
                    <a:pt x="59" y="902"/>
                    <a:pt x="60" y="932"/>
                    <a:pt x="65" y="959"/>
                  </a:cubicBezTo>
                  <a:close/>
                  <a:moveTo>
                    <a:pt x="1322" y="934"/>
                  </a:moveTo>
                  <a:cubicBezTo>
                    <a:pt x="1332" y="932"/>
                    <a:pt x="1340" y="928"/>
                    <a:pt x="1350" y="925"/>
                  </a:cubicBezTo>
                  <a:cubicBezTo>
                    <a:pt x="1354" y="914"/>
                    <a:pt x="1357" y="903"/>
                    <a:pt x="1360" y="891"/>
                  </a:cubicBezTo>
                  <a:cubicBezTo>
                    <a:pt x="1347" y="886"/>
                    <a:pt x="1335" y="880"/>
                    <a:pt x="1322" y="875"/>
                  </a:cubicBezTo>
                  <a:cubicBezTo>
                    <a:pt x="1323" y="895"/>
                    <a:pt x="1323" y="913"/>
                    <a:pt x="1322" y="934"/>
                  </a:cubicBezTo>
                  <a:close/>
                  <a:moveTo>
                    <a:pt x="194" y="879"/>
                  </a:moveTo>
                  <a:cubicBezTo>
                    <a:pt x="181" y="882"/>
                    <a:pt x="173" y="889"/>
                    <a:pt x="161" y="892"/>
                  </a:cubicBezTo>
                  <a:cubicBezTo>
                    <a:pt x="161" y="902"/>
                    <a:pt x="161" y="911"/>
                    <a:pt x="161" y="921"/>
                  </a:cubicBezTo>
                  <a:cubicBezTo>
                    <a:pt x="179" y="925"/>
                    <a:pt x="195" y="935"/>
                    <a:pt x="212" y="935"/>
                  </a:cubicBezTo>
                  <a:cubicBezTo>
                    <a:pt x="205" y="917"/>
                    <a:pt x="199" y="899"/>
                    <a:pt x="194" y="879"/>
                  </a:cubicBezTo>
                  <a:close/>
                  <a:moveTo>
                    <a:pt x="1457" y="881"/>
                  </a:moveTo>
                  <a:cubicBezTo>
                    <a:pt x="1457" y="880"/>
                    <a:pt x="1456" y="880"/>
                    <a:pt x="1455" y="880"/>
                  </a:cubicBezTo>
                  <a:cubicBezTo>
                    <a:pt x="1452" y="883"/>
                    <a:pt x="1447" y="885"/>
                    <a:pt x="1443" y="887"/>
                  </a:cubicBezTo>
                  <a:cubicBezTo>
                    <a:pt x="1443" y="905"/>
                    <a:pt x="1440" y="923"/>
                    <a:pt x="1441" y="937"/>
                  </a:cubicBezTo>
                  <a:cubicBezTo>
                    <a:pt x="1443" y="919"/>
                    <a:pt x="1456" y="899"/>
                    <a:pt x="1457" y="881"/>
                  </a:cubicBezTo>
                  <a:close/>
                  <a:moveTo>
                    <a:pt x="1505" y="889"/>
                  </a:moveTo>
                  <a:cubicBezTo>
                    <a:pt x="1506" y="893"/>
                    <a:pt x="1506" y="886"/>
                    <a:pt x="1505" y="889"/>
                  </a:cubicBezTo>
                  <a:close/>
                  <a:moveTo>
                    <a:pt x="1399" y="909"/>
                  </a:moveTo>
                  <a:cubicBezTo>
                    <a:pt x="1411" y="918"/>
                    <a:pt x="1425" y="927"/>
                    <a:pt x="1437" y="936"/>
                  </a:cubicBezTo>
                  <a:cubicBezTo>
                    <a:pt x="1438" y="922"/>
                    <a:pt x="1441" y="904"/>
                    <a:pt x="1439" y="889"/>
                  </a:cubicBezTo>
                  <a:cubicBezTo>
                    <a:pt x="1427" y="897"/>
                    <a:pt x="1413" y="903"/>
                    <a:pt x="1399" y="909"/>
                  </a:cubicBezTo>
                  <a:close/>
                  <a:moveTo>
                    <a:pt x="1354" y="924"/>
                  </a:moveTo>
                  <a:cubicBezTo>
                    <a:pt x="1366" y="919"/>
                    <a:pt x="1379" y="914"/>
                    <a:pt x="1392" y="910"/>
                  </a:cubicBezTo>
                  <a:cubicBezTo>
                    <a:pt x="1384" y="902"/>
                    <a:pt x="1373" y="898"/>
                    <a:pt x="1363" y="893"/>
                  </a:cubicBezTo>
                  <a:cubicBezTo>
                    <a:pt x="1360" y="903"/>
                    <a:pt x="1354" y="915"/>
                    <a:pt x="1354" y="924"/>
                  </a:cubicBezTo>
                  <a:close/>
                  <a:moveTo>
                    <a:pt x="131" y="910"/>
                  </a:moveTo>
                  <a:cubicBezTo>
                    <a:pt x="141" y="912"/>
                    <a:pt x="148" y="917"/>
                    <a:pt x="158" y="919"/>
                  </a:cubicBezTo>
                  <a:cubicBezTo>
                    <a:pt x="158" y="911"/>
                    <a:pt x="159" y="901"/>
                    <a:pt x="157" y="894"/>
                  </a:cubicBezTo>
                  <a:cubicBezTo>
                    <a:pt x="149" y="900"/>
                    <a:pt x="139" y="903"/>
                    <a:pt x="131" y="910"/>
                  </a:cubicBezTo>
                  <a:close/>
                  <a:moveTo>
                    <a:pt x="929" y="998"/>
                  </a:moveTo>
                  <a:cubicBezTo>
                    <a:pt x="936" y="999"/>
                    <a:pt x="939" y="996"/>
                    <a:pt x="945" y="997"/>
                  </a:cubicBezTo>
                  <a:cubicBezTo>
                    <a:pt x="947" y="964"/>
                    <a:pt x="945" y="928"/>
                    <a:pt x="944" y="895"/>
                  </a:cubicBezTo>
                  <a:cubicBezTo>
                    <a:pt x="941" y="931"/>
                    <a:pt x="935" y="964"/>
                    <a:pt x="929" y="998"/>
                  </a:cubicBezTo>
                  <a:close/>
                  <a:moveTo>
                    <a:pt x="98" y="897"/>
                  </a:moveTo>
                  <a:cubicBezTo>
                    <a:pt x="99" y="906"/>
                    <a:pt x="103" y="913"/>
                    <a:pt x="104" y="922"/>
                  </a:cubicBezTo>
                  <a:cubicBezTo>
                    <a:pt x="112" y="918"/>
                    <a:pt x="119" y="915"/>
                    <a:pt x="125" y="909"/>
                  </a:cubicBezTo>
                  <a:cubicBezTo>
                    <a:pt x="115" y="906"/>
                    <a:pt x="107" y="900"/>
                    <a:pt x="98" y="897"/>
                  </a:cubicBezTo>
                  <a:moveTo>
                    <a:pt x="98" y="897"/>
                  </a:moveTo>
                  <a:cubicBezTo>
                    <a:pt x="97" y="896"/>
                    <a:pt x="97" y="897"/>
                    <a:pt x="98" y="897"/>
                  </a:cubicBezTo>
                  <a:moveTo>
                    <a:pt x="128" y="911"/>
                  </a:moveTo>
                  <a:cubicBezTo>
                    <a:pt x="121" y="916"/>
                    <a:pt x="111" y="919"/>
                    <a:pt x="106" y="927"/>
                  </a:cubicBezTo>
                  <a:cubicBezTo>
                    <a:pt x="126" y="981"/>
                    <a:pt x="148" y="1032"/>
                    <a:pt x="176" y="1078"/>
                  </a:cubicBezTo>
                  <a:cubicBezTo>
                    <a:pt x="166" y="1030"/>
                    <a:pt x="160" y="978"/>
                    <a:pt x="158" y="922"/>
                  </a:cubicBezTo>
                  <a:cubicBezTo>
                    <a:pt x="148" y="919"/>
                    <a:pt x="138" y="915"/>
                    <a:pt x="128" y="911"/>
                  </a:cubicBezTo>
                  <a:close/>
                  <a:moveTo>
                    <a:pt x="1396" y="911"/>
                  </a:moveTo>
                  <a:cubicBezTo>
                    <a:pt x="1381" y="916"/>
                    <a:pt x="1367" y="923"/>
                    <a:pt x="1351" y="927"/>
                  </a:cubicBezTo>
                  <a:cubicBezTo>
                    <a:pt x="1341" y="957"/>
                    <a:pt x="1330" y="985"/>
                    <a:pt x="1317" y="1011"/>
                  </a:cubicBezTo>
                  <a:cubicBezTo>
                    <a:pt x="1313" y="1047"/>
                    <a:pt x="1308" y="1080"/>
                    <a:pt x="1301" y="1111"/>
                  </a:cubicBezTo>
                  <a:cubicBezTo>
                    <a:pt x="1314" y="1119"/>
                    <a:pt x="1324" y="1130"/>
                    <a:pt x="1336" y="1139"/>
                  </a:cubicBezTo>
                  <a:cubicBezTo>
                    <a:pt x="1376" y="1079"/>
                    <a:pt x="1414" y="1018"/>
                    <a:pt x="1437" y="941"/>
                  </a:cubicBezTo>
                  <a:cubicBezTo>
                    <a:pt x="1425" y="929"/>
                    <a:pt x="1410" y="920"/>
                    <a:pt x="1396" y="911"/>
                  </a:cubicBezTo>
                  <a:close/>
                  <a:moveTo>
                    <a:pt x="161" y="927"/>
                  </a:moveTo>
                  <a:cubicBezTo>
                    <a:pt x="163" y="985"/>
                    <a:pt x="170" y="1038"/>
                    <a:pt x="181" y="1087"/>
                  </a:cubicBezTo>
                  <a:cubicBezTo>
                    <a:pt x="190" y="1099"/>
                    <a:pt x="197" y="1113"/>
                    <a:pt x="206" y="1125"/>
                  </a:cubicBezTo>
                  <a:cubicBezTo>
                    <a:pt x="227" y="1107"/>
                    <a:pt x="251" y="1093"/>
                    <a:pt x="277" y="1081"/>
                  </a:cubicBezTo>
                  <a:cubicBezTo>
                    <a:pt x="255" y="1036"/>
                    <a:pt x="231" y="992"/>
                    <a:pt x="214" y="940"/>
                  </a:cubicBezTo>
                  <a:cubicBezTo>
                    <a:pt x="195" y="936"/>
                    <a:pt x="179" y="929"/>
                    <a:pt x="161" y="924"/>
                  </a:cubicBezTo>
                  <a:cubicBezTo>
                    <a:pt x="161" y="925"/>
                    <a:pt x="161" y="926"/>
                    <a:pt x="161" y="927"/>
                  </a:cubicBezTo>
                  <a:close/>
                  <a:moveTo>
                    <a:pt x="66" y="965"/>
                  </a:moveTo>
                  <a:cubicBezTo>
                    <a:pt x="64" y="977"/>
                    <a:pt x="71" y="992"/>
                    <a:pt x="74" y="1005"/>
                  </a:cubicBezTo>
                  <a:cubicBezTo>
                    <a:pt x="77" y="1019"/>
                    <a:pt x="78" y="1032"/>
                    <a:pt x="82" y="1043"/>
                  </a:cubicBezTo>
                  <a:cubicBezTo>
                    <a:pt x="93" y="1070"/>
                    <a:pt x="112" y="1092"/>
                    <a:pt x="122" y="1112"/>
                  </a:cubicBezTo>
                  <a:cubicBezTo>
                    <a:pt x="142" y="1123"/>
                    <a:pt x="164" y="1137"/>
                    <a:pt x="186" y="1144"/>
                  </a:cubicBezTo>
                  <a:cubicBezTo>
                    <a:pt x="195" y="1137"/>
                    <a:pt x="189" y="1127"/>
                    <a:pt x="186" y="1118"/>
                  </a:cubicBezTo>
                  <a:cubicBezTo>
                    <a:pt x="183" y="1108"/>
                    <a:pt x="181" y="1097"/>
                    <a:pt x="179" y="1087"/>
                  </a:cubicBezTo>
                  <a:cubicBezTo>
                    <a:pt x="149" y="1039"/>
                    <a:pt x="124" y="986"/>
                    <a:pt x="104" y="928"/>
                  </a:cubicBezTo>
                  <a:cubicBezTo>
                    <a:pt x="104" y="927"/>
                    <a:pt x="104" y="927"/>
                    <a:pt x="103" y="927"/>
                  </a:cubicBezTo>
                  <a:cubicBezTo>
                    <a:pt x="95" y="937"/>
                    <a:pt x="68" y="952"/>
                    <a:pt x="66" y="965"/>
                  </a:cubicBezTo>
                  <a:close/>
                  <a:moveTo>
                    <a:pt x="1322" y="936"/>
                  </a:moveTo>
                  <a:cubicBezTo>
                    <a:pt x="1322" y="959"/>
                    <a:pt x="1319" y="983"/>
                    <a:pt x="1319" y="1003"/>
                  </a:cubicBezTo>
                  <a:cubicBezTo>
                    <a:pt x="1329" y="979"/>
                    <a:pt x="1339" y="954"/>
                    <a:pt x="1349" y="929"/>
                  </a:cubicBezTo>
                  <a:cubicBezTo>
                    <a:pt x="1339" y="930"/>
                    <a:pt x="1332" y="935"/>
                    <a:pt x="1322" y="936"/>
                  </a:cubicBezTo>
                  <a:close/>
                  <a:moveTo>
                    <a:pt x="1216" y="963"/>
                  </a:moveTo>
                  <a:cubicBezTo>
                    <a:pt x="1206" y="996"/>
                    <a:pt x="1192" y="1025"/>
                    <a:pt x="1179" y="1055"/>
                  </a:cubicBezTo>
                  <a:cubicBezTo>
                    <a:pt x="1212" y="1065"/>
                    <a:pt x="1242" y="1078"/>
                    <a:pt x="1271" y="1093"/>
                  </a:cubicBezTo>
                  <a:cubicBezTo>
                    <a:pt x="1278" y="1080"/>
                    <a:pt x="1286" y="1067"/>
                    <a:pt x="1294" y="1053"/>
                  </a:cubicBezTo>
                  <a:cubicBezTo>
                    <a:pt x="1300" y="1041"/>
                    <a:pt x="1312" y="1023"/>
                    <a:pt x="1315" y="1010"/>
                  </a:cubicBezTo>
                  <a:cubicBezTo>
                    <a:pt x="1320" y="988"/>
                    <a:pt x="1316" y="966"/>
                    <a:pt x="1319" y="938"/>
                  </a:cubicBezTo>
                  <a:cubicBezTo>
                    <a:pt x="1318" y="938"/>
                    <a:pt x="1318" y="938"/>
                    <a:pt x="1317" y="938"/>
                  </a:cubicBezTo>
                  <a:cubicBezTo>
                    <a:pt x="1285" y="948"/>
                    <a:pt x="1252" y="957"/>
                    <a:pt x="1216" y="963"/>
                  </a:cubicBezTo>
                  <a:close/>
                  <a:moveTo>
                    <a:pt x="280" y="1079"/>
                  </a:moveTo>
                  <a:cubicBezTo>
                    <a:pt x="293" y="1075"/>
                    <a:pt x="305" y="1068"/>
                    <a:pt x="319" y="1064"/>
                  </a:cubicBezTo>
                  <a:cubicBezTo>
                    <a:pt x="315" y="1033"/>
                    <a:pt x="314" y="998"/>
                    <a:pt x="313" y="964"/>
                  </a:cubicBezTo>
                  <a:cubicBezTo>
                    <a:pt x="279" y="958"/>
                    <a:pt x="248" y="950"/>
                    <a:pt x="217" y="941"/>
                  </a:cubicBezTo>
                  <a:cubicBezTo>
                    <a:pt x="234" y="991"/>
                    <a:pt x="256" y="1036"/>
                    <a:pt x="280" y="1079"/>
                  </a:cubicBezTo>
                  <a:close/>
                  <a:moveTo>
                    <a:pt x="1403" y="1111"/>
                  </a:moveTo>
                  <a:cubicBezTo>
                    <a:pt x="1431" y="1098"/>
                    <a:pt x="1442" y="1073"/>
                    <a:pt x="1454" y="1045"/>
                  </a:cubicBezTo>
                  <a:cubicBezTo>
                    <a:pt x="1461" y="1029"/>
                    <a:pt x="1470" y="1013"/>
                    <a:pt x="1474" y="997"/>
                  </a:cubicBezTo>
                  <a:cubicBezTo>
                    <a:pt x="1468" y="975"/>
                    <a:pt x="1455" y="958"/>
                    <a:pt x="1440" y="944"/>
                  </a:cubicBezTo>
                  <a:cubicBezTo>
                    <a:pt x="1433" y="1004"/>
                    <a:pt x="1418" y="1062"/>
                    <a:pt x="1403" y="1111"/>
                  </a:cubicBezTo>
                  <a:close/>
                  <a:moveTo>
                    <a:pt x="1491" y="959"/>
                  </a:moveTo>
                  <a:cubicBezTo>
                    <a:pt x="1492" y="962"/>
                    <a:pt x="1492" y="955"/>
                    <a:pt x="1491" y="959"/>
                  </a:cubicBezTo>
                  <a:close/>
                  <a:moveTo>
                    <a:pt x="1434" y="961"/>
                  </a:moveTo>
                  <a:cubicBezTo>
                    <a:pt x="1434" y="961"/>
                    <a:pt x="1435" y="962"/>
                    <a:pt x="1434" y="961"/>
                  </a:cubicBezTo>
                  <a:close/>
                  <a:moveTo>
                    <a:pt x="1490" y="963"/>
                  </a:moveTo>
                  <a:cubicBezTo>
                    <a:pt x="1489" y="963"/>
                    <a:pt x="1489" y="963"/>
                    <a:pt x="1489" y="963"/>
                  </a:cubicBezTo>
                  <a:cubicBezTo>
                    <a:pt x="1487" y="979"/>
                    <a:pt x="1474" y="992"/>
                    <a:pt x="1479" y="1008"/>
                  </a:cubicBezTo>
                  <a:cubicBezTo>
                    <a:pt x="1482" y="992"/>
                    <a:pt x="1488" y="980"/>
                    <a:pt x="1490" y="963"/>
                  </a:cubicBezTo>
                  <a:moveTo>
                    <a:pt x="1490" y="963"/>
                  </a:moveTo>
                  <a:cubicBezTo>
                    <a:pt x="1493" y="962"/>
                    <a:pt x="1489" y="958"/>
                    <a:pt x="1490" y="963"/>
                  </a:cubicBezTo>
                  <a:moveTo>
                    <a:pt x="1350" y="1123"/>
                  </a:moveTo>
                  <a:cubicBezTo>
                    <a:pt x="1346" y="1129"/>
                    <a:pt x="1339" y="1135"/>
                    <a:pt x="1338" y="1144"/>
                  </a:cubicBezTo>
                  <a:cubicBezTo>
                    <a:pt x="1361" y="1136"/>
                    <a:pt x="1379" y="1125"/>
                    <a:pt x="1398" y="1114"/>
                  </a:cubicBezTo>
                  <a:cubicBezTo>
                    <a:pt x="1414" y="1068"/>
                    <a:pt x="1429" y="1017"/>
                    <a:pt x="1433" y="963"/>
                  </a:cubicBezTo>
                  <a:cubicBezTo>
                    <a:pt x="1411" y="1021"/>
                    <a:pt x="1383" y="1076"/>
                    <a:pt x="1350" y="1123"/>
                  </a:cubicBezTo>
                  <a:close/>
                  <a:moveTo>
                    <a:pt x="1213" y="965"/>
                  </a:moveTo>
                  <a:cubicBezTo>
                    <a:pt x="1195" y="967"/>
                    <a:pt x="1173" y="973"/>
                    <a:pt x="1153" y="976"/>
                  </a:cubicBezTo>
                  <a:cubicBezTo>
                    <a:pt x="1153" y="1000"/>
                    <a:pt x="1152" y="1023"/>
                    <a:pt x="1150" y="1046"/>
                  </a:cubicBezTo>
                  <a:cubicBezTo>
                    <a:pt x="1160" y="1048"/>
                    <a:pt x="1167" y="1052"/>
                    <a:pt x="1177" y="1054"/>
                  </a:cubicBezTo>
                  <a:cubicBezTo>
                    <a:pt x="1190" y="1025"/>
                    <a:pt x="1202" y="996"/>
                    <a:pt x="1213" y="965"/>
                  </a:cubicBezTo>
                  <a:close/>
                  <a:moveTo>
                    <a:pt x="321" y="1062"/>
                  </a:moveTo>
                  <a:cubicBezTo>
                    <a:pt x="341" y="1057"/>
                    <a:pt x="360" y="1049"/>
                    <a:pt x="380" y="1044"/>
                  </a:cubicBezTo>
                  <a:cubicBezTo>
                    <a:pt x="370" y="1020"/>
                    <a:pt x="361" y="996"/>
                    <a:pt x="352" y="972"/>
                  </a:cubicBezTo>
                  <a:cubicBezTo>
                    <a:pt x="339" y="970"/>
                    <a:pt x="328" y="967"/>
                    <a:pt x="316" y="965"/>
                  </a:cubicBezTo>
                  <a:cubicBezTo>
                    <a:pt x="316" y="999"/>
                    <a:pt x="319" y="1030"/>
                    <a:pt x="321" y="1062"/>
                  </a:cubicBezTo>
                  <a:close/>
                  <a:moveTo>
                    <a:pt x="75" y="1024"/>
                  </a:moveTo>
                  <a:cubicBezTo>
                    <a:pt x="70" y="1006"/>
                    <a:pt x="68" y="985"/>
                    <a:pt x="62" y="968"/>
                  </a:cubicBezTo>
                  <a:cubicBezTo>
                    <a:pt x="50" y="986"/>
                    <a:pt x="69" y="1007"/>
                    <a:pt x="75" y="1024"/>
                  </a:cubicBezTo>
                  <a:close/>
                  <a:moveTo>
                    <a:pt x="382" y="1043"/>
                  </a:moveTo>
                  <a:cubicBezTo>
                    <a:pt x="421" y="1032"/>
                    <a:pt x="463" y="1025"/>
                    <a:pt x="504" y="1016"/>
                  </a:cubicBezTo>
                  <a:cubicBezTo>
                    <a:pt x="501" y="1009"/>
                    <a:pt x="499" y="1001"/>
                    <a:pt x="497" y="992"/>
                  </a:cubicBezTo>
                  <a:cubicBezTo>
                    <a:pt x="448" y="988"/>
                    <a:pt x="402" y="981"/>
                    <a:pt x="356" y="973"/>
                  </a:cubicBezTo>
                  <a:cubicBezTo>
                    <a:pt x="363" y="998"/>
                    <a:pt x="374" y="1019"/>
                    <a:pt x="382" y="1043"/>
                  </a:cubicBezTo>
                  <a:close/>
                  <a:moveTo>
                    <a:pt x="1150" y="976"/>
                  </a:moveTo>
                  <a:cubicBezTo>
                    <a:pt x="1125" y="981"/>
                    <a:pt x="1099" y="984"/>
                    <a:pt x="1073" y="987"/>
                  </a:cubicBezTo>
                  <a:cubicBezTo>
                    <a:pt x="1069" y="1000"/>
                    <a:pt x="1065" y="1012"/>
                    <a:pt x="1062" y="1025"/>
                  </a:cubicBezTo>
                  <a:cubicBezTo>
                    <a:pt x="1092" y="1029"/>
                    <a:pt x="1121" y="1039"/>
                    <a:pt x="1148" y="1044"/>
                  </a:cubicBezTo>
                  <a:cubicBezTo>
                    <a:pt x="1148" y="1021"/>
                    <a:pt x="1151" y="996"/>
                    <a:pt x="1150" y="976"/>
                  </a:cubicBezTo>
                  <a:close/>
                  <a:moveTo>
                    <a:pt x="95" y="1092"/>
                  </a:moveTo>
                  <a:cubicBezTo>
                    <a:pt x="95" y="1093"/>
                    <a:pt x="96" y="1092"/>
                    <a:pt x="95" y="1092"/>
                  </a:cubicBezTo>
                  <a:moveTo>
                    <a:pt x="95" y="1092"/>
                  </a:moveTo>
                  <a:cubicBezTo>
                    <a:pt x="84" y="1053"/>
                    <a:pt x="70" y="1017"/>
                    <a:pt x="54" y="984"/>
                  </a:cubicBezTo>
                  <a:cubicBezTo>
                    <a:pt x="36" y="1032"/>
                    <a:pt x="67" y="1071"/>
                    <a:pt x="95" y="1092"/>
                  </a:cubicBezTo>
                  <a:moveTo>
                    <a:pt x="950" y="1000"/>
                  </a:moveTo>
                  <a:cubicBezTo>
                    <a:pt x="950" y="1002"/>
                    <a:pt x="950" y="1004"/>
                    <a:pt x="950" y="1007"/>
                  </a:cubicBezTo>
                  <a:cubicBezTo>
                    <a:pt x="986" y="1013"/>
                    <a:pt x="1024" y="1017"/>
                    <a:pt x="1059" y="1024"/>
                  </a:cubicBezTo>
                  <a:cubicBezTo>
                    <a:pt x="1063" y="1013"/>
                    <a:pt x="1066" y="1000"/>
                    <a:pt x="1070" y="988"/>
                  </a:cubicBezTo>
                  <a:cubicBezTo>
                    <a:pt x="1030" y="992"/>
                    <a:pt x="990" y="996"/>
                    <a:pt x="950" y="1000"/>
                  </a:cubicBezTo>
                  <a:close/>
                  <a:moveTo>
                    <a:pt x="508" y="1016"/>
                  </a:moveTo>
                  <a:cubicBezTo>
                    <a:pt x="508" y="1009"/>
                    <a:pt x="508" y="1001"/>
                    <a:pt x="508" y="994"/>
                  </a:cubicBezTo>
                  <a:cubicBezTo>
                    <a:pt x="506" y="993"/>
                    <a:pt x="503" y="993"/>
                    <a:pt x="500" y="993"/>
                  </a:cubicBezTo>
                  <a:cubicBezTo>
                    <a:pt x="502" y="1001"/>
                    <a:pt x="502" y="1011"/>
                    <a:pt x="508" y="1016"/>
                  </a:cubicBezTo>
                  <a:close/>
                  <a:moveTo>
                    <a:pt x="510" y="994"/>
                  </a:moveTo>
                  <a:cubicBezTo>
                    <a:pt x="511" y="1001"/>
                    <a:pt x="509" y="1011"/>
                    <a:pt x="511" y="1016"/>
                  </a:cubicBezTo>
                  <a:cubicBezTo>
                    <a:pt x="545" y="1009"/>
                    <a:pt x="584" y="1008"/>
                    <a:pt x="619" y="1002"/>
                  </a:cubicBezTo>
                  <a:cubicBezTo>
                    <a:pt x="581" y="1001"/>
                    <a:pt x="546" y="997"/>
                    <a:pt x="510" y="994"/>
                  </a:cubicBezTo>
                  <a:close/>
                  <a:moveTo>
                    <a:pt x="684" y="1002"/>
                  </a:moveTo>
                  <a:cubicBezTo>
                    <a:pt x="696" y="1003"/>
                    <a:pt x="716" y="1005"/>
                    <a:pt x="726" y="1001"/>
                  </a:cubicBezTo>
                  <a:cubicBezTo>
                    <a:pt x="714" y="999"/>
                    <a:pt x="697" y="1001"/>
                    <a:pt x="684" y="1002"/>
                  </a:cubicBezTo>
                  <a:close/>
                  <a:moveTo>
                    <a:pt x="728" y="1002"/>
                  </a:moveTo>
                  <a:cubicBezTo>
                    <a:pt x="729" y="1002"/>
                    <a:pt x="729" y="1003"/>
                    <a:pt x="730" y="1003"/>
                  </a:cubicBezTo>
                  <a:cubicBezTo>
                    <a:pt x="740" y="1004"/>
                    <a:pt x="752" y="1004"/>
                    <a:pt x="763" y="1004"/>
                  </a:cubicBezTo>
                  <a:cubicBezTo>
                    <a:pt x="770" y="1004"/>
                    <a:pt x="780" y="1006"/>
                    <a:pt x="783" y="1001"/>
                  </a:cubicBezTo>
                  <a:cubicBezTo>
                    <a:pt x="767" y="1000"/>
                    <a:pt x="743" y="998"/>
                    <a:pt x="728" y="1002"/>
                  </a:cubicBezTo>
                  <a:close/>
                  <a:moveTo>
                    <a:pt x="786" y="1002"/>
                  </a:moveTo>
                  <a:cubicBezTo>
                    <a:pt x="802" y="1003"/>
                    <a:pt x="826" y="1004"/>
                    <a:pt x="840" y="1001"/>
                  </a:cubicBezTo>
                  <a:cubicBezTo>
                    <a:pt x="822" y="1003"/>
                    <a:pt x="801" y="997"/>
                    <a:pt x="786" y="1002"/>
                  </a:cubicBezTo>
                  <a:close/>
                  <a:moveTo>
                    <a:pt x="928" y="1005"/>
                  </a:moveTo>
                  <a:cubicBezTo>
                    <a:pt x="933" y="1006"/>
                    <a:pt x="939" y="1006"/>
                    <a:pt x="945" y="1007"/>
                  </a:cubicBezTo>
                  <a:cubicBezTo>
                    <a:pt x="945" y="1004"/>
                    <a:pt x="945" y="1002"/>
                    <a:pt x="945" y="1000"/>
                  </a:cubicBezTo>
                  <a:cubicBezTo>
                    <a:pt x="939" y="1001"/>
                    <a:pt x="929" y="998"/>
                    <a:pt x="928" y="1005"/>
                  </a:cubicBezTo>
                  <a:close/>
                  <a:moveTo>
                    <a:pt x="905" y="1003"/>
                  </a:moveTo>
                  <a:cubicBezTo>
                    <a:pt x="911" y="1002"/>
                    <a:pt x="924" y="1008"/>
                    <a:pt x="926" y="1002"/>
                  </a:cubicBezTo>
                  <a:cubicBezTo>
                    <a:pt x="921" y="1001"/>
                    <a:pt x="911" y="1002"/>
                    <a:pt x="905" y="1003"/>
                  </a:cubicBezTo>
                  <a:close/>
                  <a:moveTo>
                    <a:pt x="510" y="1018"/>
                  </a:moveTo>
                  <a:cubicBezTo>
                    <a:pt x="512" y="1043"/>
                    <a:pt x="518" y="1061"/>
                    <a:pt x="525" y="1080"/>
                  </a:cubicBezTo>
                  <a:cubicBezTo>
                    <a:pt x="539" y="1124"/>
                    <a:pt x="556" y="1165"/>
                    <a:pt x="573" y="1204"/>
                  </a:cubicBezTo>
                  <a:cubicBezTo>
                    <a:pt x="605" y="1200"/>
                    <a:pt x="636" y="1195"/>
                    <a:pt x="671" y="1193"/>
                  </a:cubicBezTo>
                  <a:cubicBezTo>
                    <a:pt x="658" y="1137"/>
                    <a:pt x="651" y="1072"/>
                    <a:pt x="641" y="1014"/>
                  </a:cubicBezTo>
                  <a:cubicBezTo>
                    <a:pt x="641" y="1011"/>
                    <a:pt x="643" y="1004"/>
                    <a:pt x="637" y="1004"/>
                  </a:cubicBezTo>
                  <a:cubicBezTo>
                    <a:pt x="594" y="1007"/>
                    <a:pt x="552" y="1012"/>
                    <a:pt x="510" y="1018"/>
                  </a:cubicBezTo>
                  <a:close/>
                  <a:moveTo>
                    <a:pt x="675" y="1192"/>
                  </a:moveTo>
                  <a:cubicBezTo>
                    <a:pt x="693" y="1192"/>
                    <a:pt x="708" y="1189"/>
                    <a:pt x="726" y="1190"/>
                  </a:cubicBezTo>
                  <a:cubicBezTo>
                    <a:pt x="727" y="1128"/>
                    <a:pt x="725" y="1068"/>
                    <a:pt x="726" y="1006"/>
                  </a:cubicBezTo>
                  <a:cubicBezTo>
                    <a:pt x="697" y="1006"/>
                    <a:pt x="672" y="1004"/>
                    <a:pt x="645" y="1004"/>
                  </a:cubicBezTo>
                  <a:cubicBezTo>
                    <a:pt x="650" y="1067"/>
                    <a:pt x="663" y="1131"/>
                    <a:pt x="675" y="1192"/>
                  </a:cubicBezTo>
                  <a:close/>
                  <a:moveTo>
                    <a:pt x="786" y="1006"/>
                  </a:moveTo>
                  <a:cubicBezTo>
                    <a:pt x="784" y="1067"/>
                    <a:pt x="782" y="1128"/>
                    <a:pt x="780" y="1189"/>
                  </a:cubicBezTo>
                  <a:cubicBezTo>
                    <a:pt x="815" y="1190"/>
                    <a:pt x="851" y="1191"/>
                    <a:pt x="883" y="1196"/>
                  </a:cubicBezTo>
                  <a:cubicBezTo>
                    <a:pt x="899" y="1135"/>
                    <a:pt x="913" y="1072"/>
                    <a:pt x="925" y="1007"/>
                  </a:cubicBezTo>
                  <a:cubicBezTo>
                    <a:pt x="882" y="1000"/>
                    <a:pt x="834" y="1007"/>
                    <a:pt x="786" y="1006"/>
                  </a:cubicBezTo>
                  <a:close/>
                  <a:moveTo>
                    <a:pt x="1439" y="1083"/>
                  </a:moveTo>
                  <a:cubicBezTo>
                    <a:pt x="1437" y="1084"/>
                    <a:pt x="1439" y="1084"/>
                    <a:pt x="1439" y="1083"/>
                  </a:cubicBezTo>
                  <a:moveTo>
                    <a:pt x="1439" y="1083"/>
                  </a:moveTo>
                  <a:cubicBezTo>
                    <a:pt x="1439" y="1083"/>
                    <a:pt x="1440" y="1083"/>
                    <a:pt x="1440" y="1083"/>
                  </a:cubicBezTo>
                  <a:cubicBezTo>
                    <a:pt x="1458" y="1065"/>
                    <a:pt x="1478" y="1037"/>
                    <a:pt x="1474" y="1004"/>
                  </a:cubicBezTo>
                  <a:cubicBezTo>
                    <a:pt x="1465" y="1033"/>
                    <a:pt x="1451" y="1057"/>
                    <a:pt x="1439" y="1083"/>
                  </a:cubicBezTo>
                  <a:moveTo>
                    <a:pt x="729" y="1190"/>
                  </a:moveTo>
                  <a:cubicBezTo>
                    <a:pt x="744" y="1188"/>
                    <a:pt x="762" y="1189"/>
                    <a:pt x="777" y="1189"/>
                  </a:cubicBezTo>
                  <a:cubicBezTo>
                    <a:pt x="780" y="1129"/>
                    <a:pt x="782" y="1067"/>
                    <a:pt x="783" y="1006"/>
                  </a:cubicBezTo>
                  <a:cubicBezTo>
                    <a:pt x="765" y="1006"/>
                    <a:pt x="747" y="1006"/>
                    <a:pt x="729" y="1006"/>
                  </a:cubicBezTo>
                  <a:cubicBezTo>
                    <a:pt x="727" y="1066"/>
                    <a:pt x="729" y="1129"/>
                    <a:pt x="729" y="1190"/>
                  </a:cubicBezTo>
                  <a:close/>
                  <a:moveTo>
                    <a:pt x="928" y="1007"/>
                  </a:moveTo>
                  <a:cubicBezTo>
                    <a:pt x="915" y="1072"/>
                    <a:pt x="903" y="1136"/>
                    <a:pt x="885" y="1196"/>
                  </a:cubicBezTo>
                  <a:cubicBezTo>
                    <a:pt x="903" y="1197"/>
                    <a:pt x="920" y="1200"/>
                    <a:pt x="937" y="1202"/>
                  </a:cubicBezTo>
                  <a:cubicBezTo>
                    <a:pt x="941" y="1140"/>
                    <a:pt x="945" y="1077"/>
                    <a:pt x="945" y="1009"/>
                  </a:cubicBezTo>
                  <a:cubicBezTo>
                    <a:pt x="940" y="1009"/>
                    <a:pt x="934" y="1008"/>
                    <a:pt x="928" y="1007"/>
                  </a:cubicBezTo>
                  <a:close/>
                  <a:moveTo>
                    <a:pt x="951" y="1010"/>
                  </a:moveTo>
                  <a:cubicBezTo>
                    <a:pt x="947" y="1074"/>
                    <a:pt x="947" y="1142"/>
                    <a:pt x="941" y="1203"/>
                  </a:cubicBezTo>
                  <a:cubicBezTo>
                    <a:pt x="955" y="1205"/>
                    <a:pt x="968" y="1208"/>
                    <a:pt x="981" y="1211"/>
                  </a:cubicBezTo>
                  <a:cubicBezTo>
                    <a:pt x="1010" y="1153"/>
                    <a:pt x="1037" y="1093"/>
                    <a:pt x="1058" y="1026"/>
                  </a:cubicBezTo>
                  <a:cubicBezTo>
                    <a:pt x="1022" y="1020"/>
                    <a:pt x="989" y="1013"/>
                    <a:pt x="951" y="1010"/>
                  </a:cubicBezTo>
                  <a:close/>
                  <a:moveTo>
                    <a:pt x="507" y="1020"/>
                  </a:moveTo>
                  <a:cubicBezTo>
                    <a:pt x="508" y="1024"/>
                    <a:pt x="508" y="1016"/>
                    <a:pt x="507" y="1020"/>
                  </a:cubicBezTo>
                  <a:close/>
                  <a:moveTo>
                    <a:pt x="384" y="1045"/>
                  </a:moveTo>
                  <a:cubicBezTo>
                    <a:pt x="411" y="1107"/>
                    <a:pt x="441" y="1167"/>
                    <a:pt x="479" y="1218"/>
                  </a:cubicBezTo>
                  <a:cubicBezTo>
                    <a:pt x="493" y="1223"/>
                    <a:pt x="508" y="1219"/>
                    <a:pt x="522" y="1216"/>
                  </a:cubicBezTo>
                  <a:cubicBezTo>
                    <a:pt x="517" y="1173"/>
                    <a:pt x="513" y="1126"/>
                    <a:pt x="510" y="1081"/>
                  </a:cubicBezTo>
                  <a:cubicBezTo>
                    <a:pt x="509" y="1066"/>
                    <a:pt x="511" y="1049"/>
                    <a:pt x="509" y="1034"/>
                  </a:cubicBezTo>
                  <a:cubicBezTo>
                    <a:pt x="508" y="1030"/>
                    <a:pt x="506" y="1023"/>
                    <a:pt x="502" y="1020"/>
                  </a:cubicBezTo>
                  <a:cubicBezTo>
                    <a:pt x="460" y="1026"/>
                    <a:pt x="422" y="1036"/>
                    <a:pt x="384" y="1045"/>
                  </a:cubicBezTo>
                  <a:close/>
                  <a:moveTo>
                    <a:pt x="1274" y="1095"/>
                  </a:moveTo>
                  <a:cubicBezTo>
                    <a:pt x="1283" y="1099"/>
                    <a:pt x="1290" y="1105"/>
                    <a:pt x="1299" y="1109"/>
                  </a:cubicBezTo>
                  <a:cubicBezTo>
                    <a:pt x="1304" y="1081"/>
                    <a:pt x="1312" y="1050"/>
                    <a:pt x="1312" y="1021"/>
                  </a:cubicBezTo>
                  <a:cubicBezTo>
                    <a:pt x="1301" y="1047"/>
                    <a:pt x="1286" y="1070"/>
                    <a:pt x="1274" y="1095"/>
                  </a:cubicBezTo>
                  <a:close/>
                  <a:moveTo>
                    <a:pt x="508" y="1025"/>
                  </a:moveTo>
                  <a:cubicBezTo>
                    <a:pt x="507" y="1024"/>
                    <a:pt x="508" y="1025"/>
                    <a:pt x="508" y="1025"/>
                  </a:cubicBezTo>
                  <a:close/>
                  <a:moveTo>
                    <a:pt x="75" y="1026"/>
                  </a:moveTo>
                  <a:cubicBezTo>
                    <a:pt x="75" y="1026"/>
                    <a:pt x="74" y="1025"/>
                    <a:pt x="75" y="1026"/>
                  </a:cubicBezTo>
                  <a:close/>
                  <a:moveTo>
                    <a:pt x="1062" y="1027"/>
                  </a:moveTo>
                  <a:cubicBezTo>
                    <a:pt x="1038" y="1091"/>
                    <a:pt x="1014" y="1154"/>
                    <a:pt x="984" y="1211"/>
                  </a:cubicBezTo>
                  <a:cubicBezTo>
                    <a:pt x="1013" y="1223"/>
                    <a:pt x="1049" y="1219"/>
                    <a:pt x="1083" y="1213"/>
                  </a:cubicBezTo>
                  <a:cubicBezTo>
                    <a:pt x="1092" y="1199"/>
                    <a:pt x="1103" y="1185"/>
                    <a:pt x="1112" y="1170"/>
                  </a:cubicBezTo>
                  <a:cubicBezTo>
                    <a:pt x="1121" y="1156"/>
                    <a:pt x="1134" y="1140"/>
                    <a:pt x="1139" y="1124"/>
                  </a:cubicBezTo>
                  <a:cubicBezTo>
                    <a:pt x="1146" y="1101"/>
                    <a:pt x="1143" y="1075"/>
                    <a:pt x="1147" y="1047"/>
                  </a:cubicBezTo>
                  <a:cubicBezTo>
                    <a:pt x="1119" y="1040"/>
                    <a:pt x="1091" y="1033"/>
                    <a:pt x="1062" y="1027"/>
                  </a:cubicBezTo>
                  <a:close/>
                  <a:moveTo>
                    <a:pt x="526" y="1215"/>
                  </a:moveTo>
                  <a:cubicBezTo>
                    <a:pt x="539" y="1211"/>
                    <a:pt x="555" y="1208"/>
                    <a:pt x="570" y="1205"/>
                  </a:cubicBezTo>
                  <a:cubicBezTo>
                    <a:pt x="548" y="1154"/>
                    <a:pt x="529" y="1101"/>
                    <a:pt x="511" y="1046"/>
                  </a:cubicBezTo>
                  <a:cubicBezTo>
                    <a:pt x="514" y="1104"/>
                    <a:pt x="518" y="1162"/>
                    <a:pt x="526" y="1215"/>
                  </a:cubicBezTo>
                  <a:close/>
                  <a:moveTo>
                    <a:pt x="322" y="1065"/>
                  </a:moveTo>
                  <a:cubicBezTo>
                    <a:pt x="325" y="1103"/>
                    <a:pt x="332" y="1137"/>
                    <a:pt x="339" y="1171"/>
                  </a:cubicBezTo>
                  <a:cubicBezTo>
                    <a:pt x="345" y="1180"/>
                    <a:pt x="353" y="1188"/>
                    <a:pt x="359" y="1198"/>
                  </a:cubicBezTo>
                  <a:cubicBezTo>
                    <a:pt x="396" y="1205"/>
                    <a:pt x="436" y="1213"/>
                    <a:pt x="474" y="1217"/>
                  </a:cubicBezTo>
                  <a:cubicBezTo>
                    <a:pt x="441" y="1168"/>
                    <a:pt x="410" y="1113"/>
                    <a:pt x="386" y="1057"/>
                  </a:cubicBezTo>
                  <a:cubicBezTo>
                    <a:pt x="384" y="1054"/>
                    <a:pt x="384" y="1048"/>
                    <a:pt x="379" y="1047"/>
                  </a:cubicBezTo>
                  <a:cubicBezTo>
                    <a:pt x="359" y="1052"/>
                    <a:pt x="341" y="1059"/>
                    <a:pt x="322" y="1065"/>
                  </a:cubicBezTo>
                  <a:close/>
                  <a:moveTo>
                    <a:pt x="1144" y="1118"/>
                  </a:moveTo>
                  <a:cubicBezTo>
                    <a:pt x="1154" y="1097"/>
                    <a:pt x="1166" y="1078"/>
                    <a:pt x="1175" y="1055"/>
                  </a:cubicBezTo>
                  <a:cubicBezTo>
                    <a:pt x="1166" y="1054"/>
                    <a:pt x="1159" y="1050"/>
                    <a:pt x="1150" y="1049"/>
                  </a:cubicBezTo>
                  <a:cubicBezTo>
                    <a:pt x="1149" y="1072"/>
                    <a:pt x="1144" y="1097"/>
                    <a:pt x="1144" y="1118"/>
                  </a:cubicBezTo>
                  <a:close/>
                  <a:moveTo>
                    <a:pt x="87" y="1057"/>
                  </a:moveTo>
                  <a:cubicBezTo>
                    <a:pt x="94" y="1077"/>
                    <a:pt x="96" y="1100"/>
                    <a:pt x="115" y="1107"/>
                  </a:cubicBezTo>
                  <a:cubicBezTo>
                    <a:pt x="106" y="1091"/>
                    <a:pt x="96" y="1074"/>
                    <a:pt x="87" y="1057"/>
                  </a:cubicBezTo>
                  <a:moveTo>
                    <a:pt x="87" y="1057"/>
                  </a:moveTo>
                  <a:cubicBezTo>
                    <a:pt x="88" y="1053"/>
                    <a:pt x="84" y="1057"/>
                    <a:pt x="87" y="1057"/>
                  </a:cubicBezTo>
                  <a:moveTo>
                    <a:pt x="1177" y="1057"/>
                  </a:moveTo>
                  <a:cubicBezTo>
                    <a:pt x="1172" y="1069"/>
                    <a:pt x="1167" y="1081"/>
                    <a:pt x="1160" y="1093"/>
                  </a:cubicBezTo>
                  <a:cubicBezTo>
                    <a:pt x="1155" y="1103"/>
                    <a:pt x="1146" y="1113"/>
                    <a:pt x="1142" y="1125"/>
                  </a:cubicBezTo>
                  <a:cubicBezTo>
                    <a:pt x="1138" y="1137"/>
                    <a:pt x="1139" y="1152"/>
                    <a:pt x="1136" y="1165"/>
                  </a:cubicBezTo>
                  <a:cubicBezTo>
                    <a:pt x="1134" y="1178"/>
                    <a:pt x="1131" y="1190"/>
                    <a:pt x="1129" y="1204"/>
                  </a:cubicBezTo>
                  <a:cubicBezTo>
                    <a:pt x="1155" y="1201"/>
                    <a:pt x="1179" y="1194"/>
                    <a:pt x="1204" y="1189"/>
                  </a:cubicBezTo>
                  <a:cubicBezTo>
                    <a:pt x="1227" y="1159"/>
                    <a:pt x="1250" y="1129"/>
                    <a:pt x="1269" y="1095"/>
                  </a:cubicBezTo>
                  <a:cubicBezTo>
                    <a:pt x="1240" y="1080"/>
                    <a:pt x="1211" y="1066"/>
                    <a:pt x="1177" y="1057"/>
                  </a:cubicBezTo>
                  <a:close/>
                  <a:moveTo>
                    <a:pt x="64" y="1065"/>
                  </a:moveTo>
                  <a:cubicBezTo>
                    <a:pt x="88" y="1121"/>
                    <a:pt x="118" y="1171"/>
                    <a:pt x="154" y="1215"/>
                  </a:cubicBezTo>
                  <a:moveTo>
                    <a:pt x="154" y="1215"/>
                  </a:moveTo>
                  <a:cubicBezTo>
                    <a:pt x="154" y="1216"/>
                    <a:pt x="155" y="1216"/>
                    <a:pt x="155" y="1216"/>
                  </a:cubicBezTo>
                  <a:moveTo>
                    <a:pt x="155" y="1216"/>
                  </a:moveTo>
                  <a:cubicBezTo>
                    <a:pt x="155" y="1217"/>
                    <a:pt x="155" y="1218"/>
                    <a:pt x="156" y="1218"/>
                  </a:cubicBezTo>
                  <a:moveTo>
                    <a:pt x="156" y="1218"/>
                  </a:moveTo>
                  <a:cubicBezTo>
                    <a:pt x="156" y="1219"/>
                    <a:pt x="157" y="1219"/>
                    <a:pt x="157" y="1219"/>
                  </a:cubicBezTo>
                  <a:moveTo>
                    <a:pt x="157" y="1219"/>
                  </a:moveTo>
                  <a:cubicBezTo>
                    <a:pt x="158" y="1220"/>
                    <a:pt x="158" y="1219"/>
                    <a:pt x="157" y="1219"/>
                  </a:cubicBezTo>
                  <a:moveTo>
                    <a:pt x="157" y="1219"/>
                  </a:moveTo>
                  <a:cubicBezTo>
                    <a:pt x="157" y="1218"/>
                    <a:pt x="157" y="1218"/>
                    <a:pt x="156" y="1218"/>
                  </a:cubicBezTo>
                  <a:moveTo>
                    <a:pt x="156" y="1218"/>
                  </a:moveTo>
                  <a:cubicBezTo>
                    <a:pt x="156" y="1217"/>
                    <a:pt x="156" y="1216"/>
                    <a:pt x="155" y="1216"/>
                  </a:cubicBezTo>
                  <a:moveTo>
                    <a:pt x="155" y="1216"/>
                  </a:moveTo>
                  <a:cubicBezTo>
                    <a:pt x="155" y="1215"/>
                    <a:pt x="155" y="1215"/>
                    <a:pt x="154" y="1215"/>
                  </a:cubicBezTo>
                  <a:moveTo>
                    <a:pt x="154" y="1215"/>
                  </a:moveTo>
                  <a:cubicBezTo>
                    <a:pt x="134" y="1178"/>
                    <a:pt x="113" y="1142"/>
                    <a:pt x="99" y="1099"/>
                  </a:cubicBezTo>
                  <a:cubicBezTo>
                    <a:pt x="85" y="1089"/>
                    <a:pt x="75" y="1077"/>
                    <a:pt x="64" y="1065"/>
                  </a:cubicBezTo>
                  <a:moveTo>
                    <a:pt x="64" y="1065"/>
                  </a:moveTo>
                  <a:cubicBezTo>
                    <a:pt x="63" y="1064"/>
                    <a:pt x="63" y="1065"/>
                    <a:pt x="64" y="1065"/>
                  </a:cubicBezTo>
                  <a:moveTo>
                    <a:pt x="282" y="1081"/>
                  </a:moveTo>
                  <a:cubicBezTo>
                    <a:pt x="297" y="1111"/>
                    <a:pt x="315" y="1138"/>
                    <a:pt x="335" y="1164"/>
                  </a:cubicBezTo>
                  <a:cubicBezTo>
                    <a:pt x="327" y="1133"/>
                    <a:pt x="324" y="1098"/>
                    <a:pt x="318" y="1066"/>
                  </a:cubicBezTo>
                  <a:cubicBezTo>
                    <a:pt x="307" y="1072"/>
                    <a:pt x="294" y="1076"/>
                    <a:pt x="282" y="1081"/>
                  </a:cubicBezTo>
                  <a:close/>
                  <a:moveTo>
                    <a:pt x="1457" y="1068"/>
                  </a:moveTo>
                  <a:cubicBezTo>
                    <a:pt x="1458" y="1069"/>
                    <a:pt x="1457" y="1068"/>
                    <a:pt x="1457" y="1068"/>
                  </a:cubicBezTo>
                  <a:close/>
                  <a:moveTo>
                    <a:pt x="1361" y="1232"/>
                  </a:moveTo>
                  <a:cubicBezTo>
                    <a:pt x="1360" y="1233"/>
                    <a:pt x="1361" y="1233"/>
                    <a:pt x="1361" y="1232"/>
                  </a:cubicBezTo>
                  <a:moveTo>
                    <a:pt x="1361" y="1232"/>
                  </a:moveTo>
                  <a:cubicBezTo>
                    <a:pt x="1399" y="1185"/>
                    <a:pt x="1434" y="1129"/>
                    <a:pt x="1456" y="1069"/>
                  </a:cubicBezTo>
                  <a:cubicBezTo>
                    <a:pt x="1450" y="1078"/>
                    <a:pt x="1442" y="1085"/>
                    <a:pt x="1433" y="1092"/>
                  </a:cubicBezTo>
                  <a:cubicBezTo>
                    <a:pt x="1414" y="1130"/>
                    <a:pt x="1388" y="1162"/>
                    <a:pt x="1365" y="1196"/>
                  </a:cubicBezTo>
                  <a:cubicBezTo>
                    <a:pt x="1367" y="1209"/>
                    <a:pt x="1364" y="1221"/>
                    <a:pt x="1361" y="1232"/>
                  </a:cubicBezTo>
                  <a:moveTo>
                    <a:pt x="341" y="1193"/>
                  </a:moveTo>
                  <a:cubicBezTo>
                    <a:pt x="341" y="1194"/>
                    <a:pt x="342" y="1193"/>
                    <a:pt x="341" y="1193"/>
                  </a:cubicBezTo>
                  <a:moveTo>
                    <a:pt x="341" y="1193"/>
                  </a:moveTo>
                  <a:cubicBezTo>
                    <a:pt x="340" y="1185"/>
                    <a:pt x="337" y="1179"/>
                    <a:pt x="337" y="1172"/>
                  </a:cubicBezTo>
                  <a:cubicBezTo>
                    <a:pt x="315" y="1144"/>
                    <a:pt x="298" y="1113"/>
                    <a:pt x="278" y="1083"/>
                  </a:cubicBezTo>
                  <a:cubicBezTo>
                    <a:pt x="261" y="1092"/>
                    <a:pt x="240" y="1102"/>
                    <a:pt x="222" y="1114"/>
                  </a:cubicBezTo>
                  <a:cubicBezTo>
                    <a:pt x="220" y="1116"/>
                    <a:pt x="207" y="1125"/>
                    <a:pt x="207" y="1127"/>
                  </a:cubicBezTo>
                  <a:cubicBezTo>
                    <a:pt x="207" y="1129"/>
                    <a:pt x="219" y="1144"/>
                    <a:pt x="221" y="1146"/>
                  </a:cubicBezTo>
                  <a:cubicBezTo>
                    <a:pt x="226" y="1153"/>
                    <a:pt x="230" y="1157"/>
                    <a:pt x="234" y="1164"/>
                  </a:cubicBezTo>
                  <a:cubicBezTo>
                    <a:pt x="269" y="1174"/>
                    <a:pt x="303" y="1186"/>
                    <a:pt x="341" y="1193"/>
                  </a:cubicBezTo>
                  <a:moveTo>
                    <a:pt x="183" y="1096"/>
                  </a:moveTo>
                  <a:cubicBezTo>
                    <a:pt x="183" y="1095"/>
                    <a:pt x="184" y="1096"/>
                    <a:pt x="183" y="1096"/>
                  </a:cubicBezTo>
                  <a:close/>
                  <a:moveTo>
                    <a:pt x="195" y="1134"/>
                  </a:moveTo>
                  <a:cubicBezTo>
                    <a:pt x="197" y="1130"/>
                    <a:pt x="202" y="1130"/>
                    <a:pt x="203" y="1125"/>
                  </a:cubicBezTo>
                  <a:cubicBezTo>
                    <a:pt x="196" y="1116"/>
                    <a:pt x="191" y="1106"/>
                    <a:pt x="184" y="1097"/>
                  </a:cubicBezTo>
                  <a:cubicBezTo>
                    <a:pt x="187" y="1110"/>
                    <a:pt x="190" y="1123"/>
                    <a:pt x="195" y="1134"/>
                  </a:cubicBezTo>
                  <a:close/>
                  <a:moveTo>
                    <a:pt x="1271" y="1097"/>
                  </a:moveTo>
                  <a:cubicBezTo>
                    <a:pt x="1271" y="1098"/>
                    <a:pt x="1270" y="1099"/>
                    <a:pt x="1270" y="1100"/>
                  </a:cubicBezTo>
                  <a:cubicBezTo>
                    <a:pt x="1254" y="1126"/>
                    <a:pt x="1234" y="1154"/>
                    <a:pt x="1216" y="1177"/>
                  </a:cubicBezTo>
                  <a:cubicBezTo>
                    <a:pt x="1214" y="1180"/>
                    <a:pt x="1210" y="1183"/>
                    <a:pt x="1210" y="1187"/>
                  </a:cubicBezTo>
                  <a:cubicBezTo>
                    <a:pt x="1235" y="1180"/>
                    <a:pt x="1261" y="1174"/>
                    <a:pt x="1284" y="1165"/>
                  </a:cubicBezTo>
                  <a:cubicBezTo>
                    <a:pt x="1289" y="1147"/>
                    <a:pt x="1294" y="1131"/>
                    <a:pt x="1298" y="1112"/>
                  </a:cubicBezTo>
                  <a:cubicBezTo>
                    <a:pt x="1289" y="1107"/>
                    <a:pt x="1281" y="1100"/>
                    <a:pt x="1271" y="1097"/>
                  </a:cubicBezTo>
                  <a:close/>
                  <a:moveTo>
                    <a:pt x="1426" y="1099"/>
                  </a:moveTo>
                  <a:cubicBezTo>
                    <a:pt x="1417" y="1104"/>
                    <a:pt x="1408" y="1111"/>
                    <a:pt x="1399" y="1117"/>
                  </a:cubicBezTo>
                  <a:cubicBezTo>
                    <a:pt x="1394" y="1137"/>
                    <a:pt x="1385" y="1154"/>
                    <a:pt x="1377" y="1173"/>
                  </a:cubicBezTo>
                  <a:moveTo>
                    <a:pt x="1377" y="1173"/>
                  </a:moveTo>
                  <a:cubicBezTo>
                    <a:pt x="1376" y="1173"/>
                    <a:pt x="1377" y="1174"/>
                    <a:pt x="1376" y="1175"/>
                  </a:cubicBezTo>
                  <a:moveTo>
                    <a:pt x="1376" y="1175"/>
                  </a:moveTo>
                  <a:cubicBezTo>
                    <a:pt x="1375" y="1175"/>
                    <a:pt x="1377" y="1176"/>
                    <a:pt x="1376" y="1175"/>
                  </a:cubicBezTo>
                  <a:moveTo>
                    <a:pt x="1376" y="1175"/>
                  </a:moveTo>
                  <a:cubicBezTo>
                    <a:pt x="1377" y="1174"/>
                    <a:pt x="1377" y="1173"/>
                    <a:pt x="1377" y="1173"/>
                  </a:cubicBezTo>
                  <a:moveTo>
                    <a:pt x="1377" y="1173"/>
                  </a:moveTo>
                  <a:cubicBezTo>
                    <a:pt x="1396" y="1150"/>
                    <a:pt x="1412" y="1125"/>
                    <a:pt x="1426" y="1099"/>
                  </a:cubicBezTo>
                  <a:moveTo>
                    <a:pt x="1426" y="1099"/>
                  </a:moveTo>
                  <a:cubicBezTo>
                    <a:pt x="1428" y="1098"/>
                    <a:pt x="1426" y="1098"/>
                    <a:pt x="1426" y="1099"/>
                  </a:cubicBezTo>
                  <a:moveTo>
                    <a:pt x="159" y="1216"/>
                  </a:moveTo>
                  <a:cubicBezTo>
                    <a:pt x="156" y="1201"/>
                    <a:pt x="160" y="1188"/>
                    <a:pt x="164" y="1176"/>
                  </a:cubicBezTo>
                  <a:cubicBezTo>
                    <a:pt x="148" y="1157"/>
                    <a:pt x="133" y="1136"/>
                    <a:pt x="120" y="1113"/>
                  </a:cubicBezTo>
                  <a:cubicBezTo>
                    <a:pt x="113" y="1111"/>
                    <a:pt x="109" y="1105"/>
                    <a:pt x="102" y="1103"/>
                  </a:cubicBezTo>
                  <a:cubicBezTo>
                    <a:pt x="118" y="1144"/>
                    <a:pt x="137" y="1181"/>
                    <a:pt x="159" y="1216"/>
                  </a:cubicBezTo>
                  <a:close/>
                  <a:moveTo>
                    <a:pt x="1287" y="1164"/>
                  </a:moveTo>
                  <a:cubicBezTo>
                    <a:pt x="1303" y="1157"/>
                    <a:pt x="1323" y="1155"/>
                    <a:pt x="1333" y="1143"/>
                  </a:cubicBezTo>
                  <a:cubicBezTo>
                    <a:pt x="1325" y="1131"/>
                    <a:pt x="1312" y="1123"/>
                    <a:pt x="1301" y="1114"/>
                  </a:cubicBezTo>
                  <a:cubicBezTo>
                    <a:pt x="1296" y="1131"/>
                    <a:pt x="1292" y="1148"/>
                    <a:pt x="1287" y="1164"/>
                  </a:cubicBezTo>
                  <a:close/>
                  <a:moveTo>
                    <a:pt x="126" y="1118"/>
                  </a:moveTo>
                  <a:cubicBezTo>
                    <a:pt x="138" y="1138"/>
                    <a:pt x="150" y="1157"/>
                    <a:pt x="166" y="1174"/>
                  </a:cubicBezTo>
                  <a:cubicBezTo>
                    <a:pt x="169" y="1162"/>
                    <a:pt x="177" y="1155"/>
                    <a:pt x="182" y="1146"/>
                  </a:cubicBezTo>
                  <a:cubicBezTo>
                    <a:pt x="161" y="1138"/>
                    <a:pt x="144" y="1127"/>
                    <a:pt x="126" y="1118"/>
                  </a:cubicBezTo>
                  <a:moveTo>
                    <a:pt x="126" y="1118"/>
                  </a:moveTo>
                  <a:cubicBezTo>
                    <a:pt x="125" y="1116"/>
                    <a:pt x="124" y="1118"/>
                    <a:pt x="126" y="1118"/>
                  </a:cubicBezTo>
                  <a:moveTo>
                    <a:pt x="1342" y="1146"/>
                  </a:moveTo>
                  <a:cubicBezTo>
                    <a:pt x="1351" y="1159"/>
                    <a:pt x="1360" y="1173"/>
                    <a:pt x="1365" y="1190"/>
                  </a:cubicBezTo>
                  <a:cubicBezTo>
                    <a:pt x="1377" y="1168"/>
                    <a:pt x="1387" y="1145"/>
                    <a:pt x="1396" y="1120"/>
                  </a:cubicBezTo>
                  <a:cubicBezTo>
                    <a:pt x="1397" y="1120"/>
                    <a:pt x="1396" y="1119"/>
                    <a:pt x="1395" y="1119"/>
                  </a:cubicBezTo>
                  <a:cubicBezTo>
                    <a:pt x="1379" y="1129"/>
                    <a:pt x="1361" y="1138"/>
                    <a:pt x="1342" y="1146"/>
                  </a:cubicBezTo>
                  <a:close/>
                  <a:moveTo>
                    <a:pt x="204" y="1128"/>
                  </a:moveTo>
                  <a:cubicBezTo>
                    <a:pt x="202" y="1133"/>
                    <a:pt x="196" y="1134"/>
                    <a:pt x="195" y="1139"/>
                  </a:cubicBezTo>
                  <a:cubicBezTo>
                    <a:pt x="197" y="1142"/>
                    <a:pt x="198" y="1146"/>
                    <a:pt x="198" y="1151"/>
                  </a:cubicBezTo>
                  <a:cubicBezTo>
                    <a:pt x="209" y="1153"/>
                    <a:pt x="219" y="1160"/>
                    <a:pt x="229" y="1160"/>
                  </a:cubicBezTo>
                  <a:cubicBezTo>
                    <a:pt x="220" y="1151"/>
                    <a:pt x="214" y="1138"/>
                    <a:pt x="204" y="1128"/>
                  </a:cubicBezTo>
                  <a:close/>
                  <a:moveTo>
                    <a:pt x="1100" y="1194"/>
                  </a:moveTo>
                  <a:cubicBezTo>
                    <a:pt x="1095" y="1200"/>
                    <a:pt x="1088" y="1206"/>
                    <a:pt x="1088" y="1212"/>
                  </a:cubicBezTo>
                  <a:cubicBezTo>
                    <a:pt x="1101" y="1209"/>
                    <a:pt x="1114" y="1208"/>
                    <a:pt x="1126" y="1205"/>
                  </a:cubicBezTo>
                  <a:cubicBezTo>
                    <a:pt x="1129" y="1181"/>
                    <a:pt x="1137" y="1156"/>
                    <a:pt x="1137" y="1132"/>
                  </a:cubicBezTo>
                  <a:cubicBezTo>
                    <a:pt x="1126" y="1153"/>
                    <a:pt x="1113" y="1175"/>
                    <a:pt x="1100" y="1194"/>
                  </a:cubicBezTo>
                  <a:close/>
                  <a:moveTo>
                    <a:pt x="187" y="1146"/>
                  </a:moveTo>
                  <a:cubicBezTo>
                    <a:pt x="190" y="1145"/>
                    <a:pt x="194" y="1150"/>
                    <a:pt x="196" y="1148"/>
                  </a:cubicBezTo>
                  <a:cubicBezTo>
                    <a:pt x="193" y="1146"/>
                    <a:pt x="194" y="1141"/>
                    <a:pt x="192" y="1140"/>
                  </a:cubicBezTo>
                  <a:cubicBezTo>
                    <a:pt x="191" y="1142"/>
                    <a:pt x="188" y="1143"/>
                    <a:pt x="187" y="1146"/>
                  </a:cubicBezTo>
                  <a:close/>
                  <a:moveTo>
                    <a:pt x="1333" y="1147"/>
                  </a:moveTo>
                  <a:cubicBezTo>
                    <a:pt x="1335" y="1147"/>
                    <a:pt x="1336" y="1146"/>
                    <a:pt x="1337" y="1145"/>
                  </a:cubicBezTo>
                  <a:cubicBezTo>
                    <a:pt x="1335" y="1143"/>
                    <a:pt x="1334" y="1145"/>
                    <a:pt x="1333" y="1147"/>
                  </a:cubicBezTo>
                  <a:close/>
                  <a:moveTo>
                    <a:pt x="241" y="1257"/>
                  </a:moveTo>
                  <a:cubicBezTo>
                    <a:pt x="241" y="1258"/>
                    <a:pt x="242" y="1257"/>
                    <a:pt x="241" y="1257"/>
                  </a:cubicBezTo>
                  <a:moveTo>
                    <a:pt x="241" y="1257"/>
                  </a:moveTo>
                  <a:cubicBezTo>
                    <a:pt x="224" y="1224"/>
                    <a:pt x="209" y="1190"/>
                    <a:pt x="197" y="1152"/>
                  </a:cubicBezTo>
                  <a:cubicBezTo>
                    <a:pt x="194" y="1150"/>
                    <a:pt x="189" y="1150"/>
                    <a:pt x="187" y="1148"/>
                  </a:cubicBezTo>
                  <a:cubicBezTo>
                    <a:pt x="177" y="1154"/>
                    <a:pt x="173" y="1166"/>
                    <a:pt x="167" y="1175"/>
                  </a:cubicBezTo>
                  <a:cubicBezTo>
                    <a:pt x="189" y="1205"/>
                    <a:pt x="214" y="1232"/>
                    <a:pt x="241" y="1257"/>
                  </a:cubicBezTo>
                  <a:moveTo>
                    <a:pt x="1207" y="1335"/>
                  </a:moveTo>
                  <a:cubicBezTo>
                    <a:pt x="1206" y="1335"/>
                    <a:pt x="1208" y="1336"/>
                    <a:pt x="1207" y="1335"/>
                  </a:cubicBezTo>
                  <a:moveTo>
                    <a:pt x="1207" y="1335"/>
                  </a:moveTo>
                  <a:cubicBezTo>
                    <a:pt x="1267" y="1295"/>
                    <a:pt x="1319" y="1248"/>
                    <a:pt x="1362" y="1192"/>
                  </a:cubicBezTo>
                  <a:cubicBezTo>
                    <a:pt x="1357" y="1174"/>
                    <a:pt x="1350" y="1158"/>
                    <a:pt x="1337" y="1148"/>
                  </a:cubicBezTo>
                  <a:cubicBezTo>
                    <a:pt x="1322" y="1158"/>
                    <a:pt x="1312" y="1174"/>
                    <a:pt x="1300" y="1189"/>
                  </a:cubicBezTo>
                  <a:cubicBezTo>
                    <a:pt x="1294" y="1196"/>
                    <a:pt x="1288" y="1203"/>
                    <a:pt x="1281" y="1210"/>
                  </a:cubicBezTo>
                  <a:cubicBezTo>
                    <a:pt x="1275" y="1217"/>
                    <a:pt x="1267" y="1223"/>
                    <a:pt x="1263" y="1230"/>
                  </a:cubicBezTo>
                  <a:cubicBezTo>
                    <a:pt x="1258" y="1239"/>
                    <a:pt x="1255" y="1249"/>
                    <a:pt x="1251" y="1258"/>
                  </a:cubicBezTo>
                  <a:cubicBezTo>
                    <a:pt x="1237" y="1285"/>
                    <a:pt x="1225" y="1311"/>
                    <a:pt x="1207" y="1335"/>
                  </a:cubicBezTo>
                  <a:moveTo>
                    <a:pt x="1324" y="1154"/>
                  </a:moveTo>
                  <a:cubicBezTo>
                    <a:pt x="1310" y="1158"/>
                    <a:pt x="1300" y="1164"/>
                    <a:pt x="1286" y="1167"/>
                  </a:cubicBezTo>
                  <a:cubicBezTo>
                    <a:pt x="1282" y="1186"/>
                    <a:pt x="1272" y="1204"/>
                    <a:pt x="1269" y="1221"/>
                  </a:cubicBezTo>
                  <a:cubicBezTo>
                    <a:pt x="1287" y="1199"/>
                    <a:pt x="1307" y="1178"/>
                    <a:pt x="1324" y="1154"/>
                  </a:cubicBezTo>
                  <a:moveTo>
                    <a:pt x="1324" y="1154"/>
                  </a:moveTo>
                  <a:cubicBezTo>
                    <a:pt x="1325" y="1154"/>
                    <a:pt x="1324" y="1153"/>
                    <a:pt x="1324" y="1154"/>
                  </a:cubicBezTo>
                  <a:moveTo>
                    <a:pt x="222" y="1212"/>
                  </a:moveTo>
                  <a:cubicBezTo>
                    <a:pt x="231" y="1230"/>
                    <a:pt x="237" y="1251"/>
                    <a:pt x="247" y="1264"/>
                  </a:cubicBezTo>
                  <a:cubicBezTo>
                    <a:pt x="252" y="1270"/>
                    <a:pt x="260" y="1275"/>
                    <a:pt x="267" y="1280"/>
                  </a:cubicBezTo>
                  <a:cubicBezTo>
                    <a:pt x="287" y="1297"/>
                    <a:pt x="306" y="1314"/>
                    <a:pt x="328" y="1328"/>
                  </a:cubicBezTo>
                  <a:cubicBezTo>
                    <a:pt x="334" y="1313"/>
                    <a:pt x="344" y="1302"/>
                    <a:pt x="354" y="1291"/>
                  </a:cubicBezTo>
                  <a:cubicBezTo>
                    <a:pt x="308" y="1254"/>
                    <a:pt x="269" y="1211"/>
                    <a:pt x="232" y="1165"/>
                  </a:cubicBezTo>
                  <a:cubicBezTo>
                    <a:pt x="220" y="1162"/>
                    <a:pt x="212" y="1157"/>
                    <a:pt x="200" y="1154"/>
                  </a:cubicBezTo>
                  <a:cubicBezTo>
                    <a:pt x="206" y="1174"/>
                    <a:pt x="214" y="1193"/>
                    <a:pt x="222" y="1212"/>
                  </a:cubicBezTo>
                  <a:close/>
                  <a:moveTo>
                    <a:pt x="356" y="1290"/>
                  </a:moveTo>
                  <a:cubicBezTo>
                    <a:pt x="359" y="1285"/>
                    <a:pt x="365" y="1284"/>
                    <a:pt x="367" y="1278"/>
                  </a:cubicBezTo>
                  <a:cubicBezTo>
                    <a:pt x="358" y="1252"/>
                    <a:pt x="349" y="1226"/>
                    <a:pt x="342" y="1197"/>
                  </a:cubicBezTo>
                  <a:cubicBezTo>
                    <a:pt x="306" y="1189"/>
                    <a:pt x="270" y="1177"/>
                    <a:pt x="238" y="1169"/>
                  </a:cubicBezTo>
                  <a:cubicBezTo>
                    <a:pt x="274" y="1212"/>
                    <a:pt x="312" y="1254"/>
                    <a:pt x="356" y="1290"/>
                  </a:cubicBezTo>
                  <a:close/>
                  <a:moveTo>
                    <a:pt x="1223" y="1265"/>
                  </a:moveTo>
                  <a:cubicBezTo>
                    <a:pt x="1235" y="1254"/>
                    <a:pt x="1255" y="1239"/>
                    <a:pt x="1263" y="1225"/>
                  </a:cubicBezTo>
                  <a:cubicBezTo>
                    <a:pt x="1273" y="1209"/>
                    <a:pt x="1274" y="1190"/>
                    <a:pt x="1282" y="1170"/>
                  </a:cubicBezTo>
                  <a:cubicBezTo>
                    <a:pt x="1282" y="1169"/>
                    <a:pt x="1282" y="1169"/>
                    <a:pt x="1281" y="1169"/>
                  </a:cubicBezTo>
                  <a:cubicBezTo>
                    <a:pt x="1257" y="1177"/>
                    <a:pt x="1232" y="1184"/>
                    <a:pt x="1206" y="1191"/>
                  </a:cubicBezTo>
                  <a:cubicBezTo>
                    <a:pt x="1184" y="1218"/>
                    <a:pt x="1160" y="1242"/>
                    <a:pt x="1137" y="1268"/>
                  </a:cubicBezTo>
                  <a:cubicBezTo>
                    <a:pt x="1155" y="1276"/>
                    <a:pt x="1167" y="1289"/>
                    <a:pt x="1181" y="1301"/>
                  </a:cubicBezTo>
                  <a:cubicBezTo>
                    <a:pt x="1195" y="1290"/>
                    <a:pt x="1208" y="1278"/>
                    <a:pt x="1223" y="1265"/>
                  </a:cubicBezTo>
                  <a:close/>
                  <a:moveTo>
                    <a:pt x="344" y="1195"/>
                  </a:moveTo>
                  <a:cubicBezTo>
                    <a:pt x="349" y="1194"/>
                    <a:pt x="353" y="1198"/>
                    <a:pt x="355" y="1196"/>
                  </a:cubicBezTo>
                  <a:cubicBezTo>
                    <a:pt x="350" y="1190"/>
                    <a:pt x="346" y="1183"/>
                    <a:pt x="341" y="1178"/>
                  </a:cubicBezTo>
                  <a:cubicBezTo>
                    <a:pt x="342" y="1184"/>
                    <a:pt x="343" y="1189"/>
                    <a:pt x="344" y="1195"/>
                  </a:cubicBezTo>
                  <a:close/>
                  <a:moveTo>
                    <a:pt x="289" y="1331"/>
                  </a:moveTo>
                  <a:cubicBezTo>
                    <a:pt x="289" y="1332"/>
                    <a:pt x="290" y="1331"/>
                    <a:pt x="289" y="1331"/>
                  </a:cubicBezTo>
                  <a:moveTo>
                    <a:pt x="289" y="1331"/>
                  </a:moveTo>
                  <a:cubicBezTo>
                    <a:pt x="274" y="1310"/>
                    <a:pt x="258" y="1290"/>
                    <a:pt x="246" y="1266"/>
                  </a:cubicBezTo>
                  <a:cubicBezTo>
                    <a:pt x="216" y="1240"/>
                    <a:pt x="192" y="1209"/>
                    <a:pt x="165" y="1180"/>
                  </a:cubicBezTo>
                  <a:cubicBezTo>
                    <a:pt x="163" y="1194"/>
                    <a:pt x="158" y="1209"/>
                    <a:pt x="163" y="1223"/>
                  </a:cubicBezTo>
                  <a:cubicBezTo>
                    <a:pt x="169" y="1238"/>
                    <a:pt x="189" y="1257"/>
                    <a:pt x="203" y="1271"/>
                  </a:cubicBezTo>
                  <a:cubicBezTo>
                    <a:pt x="217" y="1284"/>
                    <a:pt x="236" y="1304"/>
                    <a:pt x="249" y="1313"/>
                  </a:cubicBezTo>
                  <a:cubicBezTo>
                    <a:pt x="261" y="1321"/>
                    <a:pt x="278" y="1326"/>
                    <a:pt x="289" y="1331"/>
                  </a:cubicBezTo>
                  <a:moveTo>
                    <a:pt x="676" y="1195"/>
                  </a:moveTo>
                  <a:cubicBezTo>
                    <a:pt x="677" y="1209"/>
                    <a:pt x="682" y="1221"/>
                    <a:pt x="683" y="1235"/>
                  </a:cubicBezTo>
                  <a:cubicBezTo>
                    <a:pt x="697" y="1236"/>
                    <a:pt x="712" y="1236"/>
                    <a:pt x="727" y="1236"/>
                  </a:cubicBezTo>
                  <a:cubicBezTo>
                    <a:pt x="726" y="1222"/>
                    <a:pt x="730" y="1202"/>
                    <a:pt x="725" y="1192"/>
                  </a:cubicBezTo>
                  <a:cubicBezTo>
                    <a:pt x="709" y="1193"/>
                    <a:pt x="691" y="1193"/>
                    <a:pt x="676" y="1195"/>
                  </a:cubicBezTo>
                  <a:close/>
                  <a:moveTo>
                    <a:pt x="729" y="1192"/>
                  </a:moveTo>
                  <a:cubicBezTo>
                    <a:pt x="729" y="1207"/>
                    <a:pt x="731" y="1220"/>
                    <a:pt x="730" y="1236"/>
                  </a:cubicBezTo>
                  <a:cubicBezTo>
                    <a:pt x="744" y="1238"/>
                    <a:pt x="761" y="1236"/>
                    <a:pt x="775" y="1237"/>
                  </a:cubicBezTo>
                  <a:cubicBezTo>
                    <a:pt x="777" y="1222"/>
                    <a:pt x="777" y="1207"/>
                    <a:pt x="777" y="1192"/>
                  </a:cubicBezTo>
                  <a:cubicBezTo>
                    <a:pt x="761" y="1192"/>
                    <a:pt x="745" y="1192"/>
                    <a:pt x="729" y="1192"/>
                  </a:cubicBezTo>
                  <a:close/>
                  <a:moveTo>
                    <a:pt x="780" y="1192"/>
                  </a:moveTo>
                  <a:cubicBezTo>
                    <a:pt x="779" y="1206"/>
                    <a:pt x="779" y="1222"/>
                    <a:pt x="778" y="1237"/>
                  </a:cubicBezTo>
                  <a:cubicBezTo>
                    <a:pt x="809" y="1235"/>
                    <a:pt x="841" y="1236"/>
                    <a:pt x="871" y="1234"/>
                  </a:cubicBezTo>
                  <a:cubicBezTo>
                    <a:pt x="875" y="1222"/>
                    <a:pt x="879" y="1210"/>
                    <a:pt x="882" y="1198"/>
                  </a:cubicBezTo>
                  <a:cubicBezTo>
                    <a:pt x="849" y="1195"/>
                    <a:pt x="816" y="1192"/>
                    <a:pt x="780" y="1192"/>
                  </a:cubicBezTo>
                  <a:close/>
                  <a:moveTo>
                    <a:pt x="1200" y="1193"/>
                  </a:moveTo>
                  <a:cubicBezTo>
                    <a:pt x="1176" y="1197"/>
                    <a:pt x="1153" y="1204"/>
                    <a:pt x="1128" y="1207"/>
                  </a:cubicBezTo>
                  <a:cubicBezTo>
                    <a:pt x="1124" y="1224"/>
                    <a:pt x="1120" y="1239"/>
                    <a:pt x="1116" y="1255"/>
                  </a:cubicBezTo>
                  <a:cubicBezTo>
                    <a:pt x="1122" y="1258"/>
                    <a:pt x="1128" y="1262"/>
                    <a:pt x="1134" y="1265"/>
                  </a:cubicBezTo>
                  <a:cubicBezTo>
                    <a:pt x="1158" y="1242"/>
                    <a:pt x="1180" y="1219"/>
                    <a:pt x="1200" y="1193"/>
                  </a:cubicBezTo>
                  <a:moveTo>
                    <a:pt x="1200" y="1193"/>
                  </a:moveTo>
                  <a:cubicBezTo>
                    <a:pt x="1201" y="1192"/>
                    <a:pt x="1200" y="1192"/>
                    <a:pt x="1200" y="1193"/>
                  </a:cubicBezTo>
                  <a:moveTo>
                    <a:pt x="671" y="1195"/>
                  </a:moveTo>
                  <a:cubicBezTo>
                    <a:pt x="638" y="1198"/>
                    <a:pt x="605" y="1201"/>
                    <a:pt x="575" y="1207"/>
                  </a:cubicBezTo>
                  <a:cubicBezTo>
                    <a:pt x="578" y="1215"/>
                    <a:pt x="580" y="1224"/>
                    <a:pt x="586" y="1229"/>
                  </a:cubicBezTo>
                  <a:cubicBezTo>
                    <a:pt x="616" y="1232"/>
                    <a:pt x="650" y="1235"/>
                    <a:pt x="680" y="1234"/>
                  </a:cubicBezTo>
                  <a:cubicBezTo>
                    <a:pt x="676" y="1222"/>
                    <a:pt x="675" y="1207"/>
                    <a:pt x="671" y="1195"/>
                  </a:cubicBezTo>
                  <a:close/>
                  <a:moveTo>
                    <a:pt x="369" y="1277"/>
                  </a:moveTo>
                  <a:cubicBezTo>
                    <a:pt x="382" y="1271"/>
                    <a:pt x="394" y="1263"/>
                    <a:pt x="406" y="1255"/>
                  </a:cubicBezTo>
                  <a:cubicBezTo>
                    <a:pt x="389" y="1237"/>
                    <a:pt x="373" y="1219"/>
                    <a:pt x="358" y="1199"/>
                  </a:cubicBezTo>
                  <a:cubicBezTo>
                    <a:pt x="353" y="1200"/>
                    <a:pt x="350" y="1197"/>
                    <a:pt x="345" y="1198"/>
                  </a:cubicBezTo>
                  <a:cubicBezTo>
                    <a:pt x="352" y="1226"/>
                    <a:pt x="361" y="1251"/>
                    <a:pt x="369" y="1277"/>
                  </a:cubicBezTo>
                  <a:close/>
                  <a:moveTo>
                    <a:pt x="884" y="1199"/>
                  </a:moveTo>
                  <a:cubicBezTo>
                    <a:pt x="882" y="1211"/>
                    <a:pt x="877" y="1221"/>
                    <a:pt x="874" y="1234"/>
                  </a:cubicBezTo>
                  <a:cubicBezTo>
                    <a:pt x="894" y="1233"/>
                    <a:pt x="914" y="1231"/>
                    <a:pt x="934" y="1230"/>
                  </a:cubicBezTo>
                  <a:cubicBezTo>
                    <a:pt x="934" y="1221"/>
                    <a:pt x="936" y="1215"/>
                    <a:pt x="936" y="1205"/>
                  </a:cubicBezTo>
                  <a:cubicBezTo>
                    <a:pt x="919" y="1202"/>
                    <a:pt x="903" y="1199"/>
                    <a:pt x="884" y="1199"/>
                  </a:cubicBezTo>
                  <a:close/>
                  <a:moveTo>
                    <a:pt x="1360" y="1199"/>
                  </a:moveTo>
                  <a:cubicBezTo>
                    <a:pt x="1360" y="1199"/>
                    <a:pt x="1361" y="1200"/>
                    <a:pt x="1360" y="1199"/>
                  </a:cubicBezTo>
                  <a:close/>
                  <a:moveTo>
                    <a:pt x="363" y="1201"/>
                  </a:moveTo>
                  <a:cubicBezTo>
                    <a:pt x="378" y="1220"/>
                    <a:pt x="392" y="1239"/>
                    <a:pt x="410" y="1254"/>
                  </a:cubicBezTo>
                  <a:cubicBezTo>
                    <a:pt x="432" y="1244"/>
                    <a:pt x="454" y="1234"/>
                    <a:pt x="480" y="1227"/>
                  </a:cubicBezTo>
                  <a:cubicBezTo>
                    <a:pt x="477" y="1217"/>
                    <a:pt x="463" y="1219"/>
                    <a:pt x="454" y="1218"/>
                  </a:cubicBezTo>
                  <a:cubicBezTo>
                    <a:pt x="424" y="1213"/>
                    <a:pt x="391" y="1206"/>
                    <a:pt x="363" y="1201"/>
                  </a:cubicBezTo>
                  <a:moveTo>
                    <a:pt x="363" y="1201"/>
                  </a:moveTo>
                  <a:cubicBezTo>
                    <a:pt x="362" y="1200"/>
                    <a:pt x="361" y="1201"/>
                    <a:pt x="363" y="1201"/>
                  </a:cubicBezTo>
                  <a:moveTo>
                    <a:pt x="1359" y="1201"/>
                  </a:moveTo>
                  <a:cubicBezTo>
                    <a:pt x="1318" y="1253"/>
                    <a:pt x="1263" y="1298"/>
                    <a:pt x="1208" y="1338"/>
                  </a:cubicBezTo>
                  <a:cubicBezTo>
                    <a:pt x="1206" y="1339"/>
                    <a:pt x="1201" y="1341"/>
                    <a:pt x="1202" y="1345"/>
                  </a:cubicBezTo>
                  <a:cubicBezTo>
                    <a:pt x="1217" y="1339"/>
                    <a:pt x="1232" y="1333"/>
                    <a:pt x="1247" y="1326"/>
                  </a:cubicBezTo>
                  <a:cubicBezTo>
                    <a:pt x="1261" y="1320"/>
                    <a:pt x="1277" y="1313"/>
                    <a:pt x="1289" y="1304"/>
                  </a:cubicBezTo>
                  <a:cubicBezTo>
                    <a:pt x="1303" y="1293"/>
                    <a:pt x="1316" y="1270"/>
                    <a:pt x="1326" y="1255"/>
                  </a:cubicBezTo>
                  <a:cubicBezTo>
                    <a:pt x="1338" y="1238"/>
                    <a:pt x="1350" y="1220"/>
                    <a:pt x="1359" y="1201"/>
                  </a:cubicBezTo>
                  <a:moveTo>
                    <a:pt x="1359" y="1201"/>
                  </a:moveTo>
                  <a:cubicBezTo>
                    <a:pt x="1361" y="1201"/>
                    <a:pt x="1359" y="1200"/>
                    <a:pt x="1359" y="1201"/>
                  </a:cubicBezTo>
                  <a:moveTo>
                    <a:pt x="1301" y="1295"/>
                  </a:moveTo>
                  <a:cubicBezTo>
                    <a:pt x="1299" y="1296"/>
                    <a:pt x="1301" y="1297"/>
                    <a:pt x="1301" y="1295"/>
                  </a:cubicBezTo>
                  <a:moveTo>
                    <a:pt x="1301" y="1295"/>
                  </a:moveTo>
                  <a:cubicBezTo>
                    <a:pt x="1315" y="1282"/>
                    <a:pt x="1343" y="1260"/>
                    <a:pt x="1354" y="1241"/>
                  </a:cubicBezTo>
                  <a:cubicBezTo>
                    <a:pt x="1360" y="1231"/>
                    <a:pt x="1364" y="1215"/>
                    <a:pt x="1362" y="1201"/>
                  </a:cubicBezTo>
                  <a:cubicBezTo>
                    <a:pt x="1345" y="1236"/>
                    <a:pt x="1323" y="1266"/>
                    <a:pt x="1301" y="1295"/>
                  </a:cubicBezTo>
                  <a:moveTo>
                    <a:pt x="938" y="1229"/>
                  </a:moveTo>
                  <a:cubicBezTo>
                    <a:pt x="950" y="1230"/>
                    <a:pt x="958" y="1227"/>
                    <a:pt x="970" y="1227"/>
                  </a:cubicBezTo>
                  <a:cubicBezTo>
                    <a:pt x="975" y="1224"/>
                    <a:pt x="977" y="1218"/>
                    <a:pt x="979" y="1213"/>
                  </a:cubicBezTo>
                  <a:cubicBezTo>
                    <a:pt x="967" y="1210"/>
                    <a:pt x="953" y="1208"/>
                    <a:pt x="941" y="1205"/>
                  </a:cubicBezTo>
                  <a:cubicBezTo>
                    <a:pt x="939" y="1212"/>
                    <a:pt x="940" y="1222"/>
                    <a:pt x="938" y="1229"/>
                  </a:cubicBezTo>
                  <a:close/>
                  <a:moveTo>
                    <a:pt x="526" y="1219"/>
                  </a:moveTo>
                  <a:cubicBezTo>
                    <a:pt x="526" y="1221"/>
                    <a:pt x="526" y="1222"/>
                    <a:pt x="527" y="1223"/>
                  </a:cubicBezTo>
                  <a:cubicBezTo>
                    <a:pt x="544" y="1226"/>
                    <a:pt x="565" y="1229"/>
                    <a:pt x="582" y="1228"/>
                  </a:cubicBezTo>
                  <a:cubicBezTo>
                    <a:pt x="577" y="1222"/>
                    <a:pt x="575" y="1213"/>
                    <a:pt x="571" y="1207"/>
                  </a:cubicBezTo>
                  <a:cubicBezTo>
                    <a:pt x="557" y="1212"/>
                    <a:pt x="538" y="1212"/>
                    <a:pt x="526" y="1219"/>
                  </a:cubicBezTo>
                  <a:close/>
                  <a:moveTo>
                    <a:pt x="1084" y="1215"/>
                  </a:moveTo>
                  <a:cubicBezTo>
                    <a:pt x="1080" y="1223"/>
                    <a:pt x="1071" y="1229"/>
                    <a:pt x="1070" y="1236"/>
                  </a:cubicBezTo>
                  <a:cubicBezTo>
                    <a:pt x="1086" y="1240"/>
                    <a:pt x="1099" y="1248"/>
                    <a:pt x="1113" y="1253"/>
                  </a:cubicBezTo>
                  <a:cubicBezTo>
                    <a:pt x="1118" y="1240"/>
                    <a:pt x="1120" y="1224"/>
                    <a:pt x="1125" y="1210"/>
                  </a:cubicBezTo>
                  <a:cubicBezTo>
                    <a:pt x="1125" y="1209"/>
                    <a:pt x="1125" y="1208"/>
                    <a:pt x="1123" y="1208"/>
                  </a:cubicBezTo>
                  <a:cubicBezTo>
                    <a:pt x="1111" y="1211"/>
                    <a:pt x="1097" y="1213"/>
                    <a:pt x="1084" y="1215"/>
                  </a:cubicBezTo>
                  <a:close/>
                  <a:moveTo>
                    <a:pt x="982" y="1214"/>
                  </a:moveTo>
                  <a:cubicBezTo>
                    <a:pt x="980" y="1218"/>
                    <a:pt x="977" y="1222"/>
                    <a:pt x="975" y="1226"/>
                  </a:cubicBezTo>
                  <a:cubicBezTo>
                    <a:pt x="988" y="1225"/>
                    <a:pt x="1003" y="1224"/>
                    <a:pt x="1015" y="1222"/>
                  </a:cubicBezTo>
                  <a:cubicBezTo>
                    <a:pt x="1005" y="1219"/>
                    <a:pt x="994" y="1216"/>
                    <a:pt x="982" y="1214"/>
                  </a:cubicBezTo>
                  <a:close/>
                  <a:moveTo>
                    <a:pt x="1031" y="1223"/>
                  </a:moveTo>
                  <a:cubicBezTo>
                    <a:pt x="1044" y="1226"/>
                    <a:pt x="1054" y="1231"/>
                    <a:pt x="1066" y="1234"/>
                  </a:cubicBezTo>
                  <a:cubicBezTo>
                    <a:pt x="1070" y="1229"/>
                    <a:pt x="1080" y="1220"/>
                    <a:pt x="1078" y="1216"/>
                  </a:cubicBezTo>
                  <a:cubicBezTo>
                    <a:pt x="1063" y="1219"/>
                    <a:pt x="1045" y="1220"/>
                    <a:pt x="1031" y="1223"/>
                  </a:cubicBezTo>
                  <a:close/>
                  <a:moveTo>
                    <a:pt x="509" y="1223"/>
                  </a:moveTo>
                  <a:cubicBezTo>
                    <a:pt x="515" y="1222"/>
                    <a:pt x="518" y="1224"/>
                    <a:pt x="524" y="1223"/>
                  </a:cubicBezTo>
                  <a:cubicBezTo>
                    <a:pt x="523" y="1222"/>
                    <a:pt x="524" y="1217"/>
                    <a:pt x="521" y="1218"/>
                  </a:cubicBezTo>
                  <a:cubicBezTo>
                    <a:pt x="518" y="1220"/>
                    <a:pt x="511" y="1219"/>
                    <a:pt x="509" y="1223"/>
                  </a:cubicBezTo>
                  <a:close/>
                  <a:moveTo>
                    <a:pt x="482" y="1225"/>
                  </a:moveTo>
                  <a:cubicBezTo>
                    <a:pt x="487" y="1226"/>
                    <a:pt x="490" y="1224"/>
                    <a:pt x="493" y="1223"/>
                  </a:cubicBezTo>
                  <a:cubicBezTo>
                    <a:pt x="488" y="1223"/>
                    <a:pt x="483" y="1220"/>
                    <a:pt x="480" y="1223"/>
                  </a:cubicBezTo>
                  <a:cubicBezTo>
                    <a:pt x="481" y="1223"/>
                    <a:pt x="482" y="1224"/>
                    <a:pt x="482" y="1225"/>
                  </a:cubicBezTo>
                  <a:close/>
                  <a:moveTo>
                    <a:pt x="535" y="1295"/>
                  </a:moveTo>
                  <a:cubicBezTo>
                    <a:pt x="536" y="1296"/>
                    <a:pt x="537" y="1294"/>
                    <a:pt x="535" y="1295"/>
                  </a:cubicBezTo>
                  <a:moveTo>
                    <a:pt x="535" y="1295"/>
                  </a:moveTo>
                  <a:cubicBezTo>
                    <a:pt x="532" y="1272"/>
                    <a:pt x="527" y="1251"/>
                    <a:pt x="525" y="1227"/>
                  </a:cubicBezTo>
                  <a:cubicBezTo>
                    <a:pt x="512" y="1224"/>
                    <a:pt x="497" y="1223"/>
                    <a:pt x="486" y="1227"/>
                  </a:cubicBezTo>
                  <a:cubicBezTo>
                    <a:pt x="498" y="1250"/>
                    <a:pt x="518" y="1273"/>
                    <a:pt x="535" y="1295"/>
                  </a:cubicBezTo>
                  <a:moveTo>
                    <a:pt x="1022" y="1223"/>
                  </a:moveTo>
                  <a:cubicBezTo>
                    <a:pt x="1007" y="1223"/>
                    <a:pt x="991" y="1230"/>
                    <a:pt x="973" y="1229"/>
                  </a:cubicBezTo>
                  <a:cubicBezTo>
                    <a:pt x="960" y="1255"/>
                    <a:pt x="945" y="1280"/>
                    <a:pt x="928" y="1303"/>
                  </a:cubicBezTo>
                  <a:cubicBezTo>
                    <a:pt x="927" y="1316"/>
                    <a:pt x="925" y="1329"/>
                    <a:pt x="922" y="1342"/>
                  </a:cubicBezTo>
                  <a:cubicBezTo>
                    <a:pt x="920" y="1353"/>
                    <a:pt x="915" y="1367"/>
                    <a:pt x="917" y="1376"/>
                  </a:cubicBezTo>
                  <a:cubicBezTo>
                    <a:pt x="925" y="1381"/>
                    <a:pt x="933" y="1372"/>
                    <a:pt x="939" y="1367"/>
                  </a:cubicBezTo>
                  <a:cubicBezTo>
                    <a:pt x="986" y="1330"/>
                    <a:pt x="1029" y="1283"/>
                    <a:pt x="1064" y="1236"/>
                  </a:cubicBezTo>
                  <a:cubicBezTo>
                    <a:pt x="1050" y="1234"/>
                    <a:pt x="1038" y="1224"/>
                    <a:pt x="1022" y="1223"/>
                  </a:cubicBezTo>
                  <a:close/>
                  <a:moveTo>
                    <a:pt x="539" y="1299"/>
                  </a:moveTo>
                  <a:cubicBezTo>
                    <a:pt x="563" y="1325"/>
                    <a:pt x="587" y="1352"/>
                    <a:pt x="615" y="1374"/>
                  </a:cubicBezTo>
                  <a:cubicBezTo>
                    <a:pt x="628" y="1368"/>
                    <a:pt x="645" y="1367"/>
                    <a:pt x="658" y="1362"/>
                  </a:cubicBezTo>
                  <a:cubicBezTo>
                    <a:pt x="630" y="1322"/>
                    <a:pt x="605" y="1279"/>
                    <a:pt x="583" y="1232"/>
                  </a:cubicBezTo>
                  <a:cubicBezTo>
                    <a:pt x="564" y="1230"/>
                    <a:pt x="545" y="1229"/>
                    <a:pt x="527" y="1226"/>
                  </a:cubicBezTo>
                  <a:cubicBezTo>
                    <a:pt x="530" y="1251"/>
                    <a:pt x="535" y="1275"/>
                    <a:pt x="539" y="1299"/>
                  </a:cubicBezTo>
                  <a:close/>
                  <a:moveTo>
                    <a:pt x="537" y="1300"/>
                  </a:moveTo>
                  <a:cubicBezTo>
                    <a:pt x="517" y="1278"/>
                    <a:pt x="500" y="1252"/>
                    <a:pt x="481" y="1229"/>
                  </a:cubicBezTo>
                  <a:cubicBezTo>
                    <a:pt x="456" y="1237"/>
                    <a:pt x="433" y="1246"/>
                    <a:pt x="412" y="1256"/>
                  </a:cubicBezTo>
                  <a:cubicBezTo>
                    <a:pt x="452" y="1302"/>
                    <a:pt x="504" y="1344"/>
                    <a:pt x="558" y="1379"/>
                  </a:cubicBezTo>
                  <a:cubicBezTo>
                    <a:pt x="550" y="1354"/>
                    <a:pt x="543" y="1328"/>
                    <a:pt x="537" y="1300"/>
                  </a:cubicBezTo>
                  <a:close/>
                  <a:moveTo>
                    <a:pt x="938" y="1232"/>
                  </a:moveTo>
                  <a:cubicBezTo>
                    <a:pt x="936" y="1253"/>
                    <a:pt x="931" y="1276"/>
                    <a:pt x="931" y="1295"/>
                  </a:cubicBezTo>
                  <a:cubicBezTo>
                    <a:pt x="945" y="1275"/>
                    <a:pt x="957" y="1253"/>
                    <a:pt x="970" y="1231"/>
                  </a:cubicBezTo>
                  <a:cubicBezTo>
                    <a:pt x="970" y="1230"/>
                    <a:pt x="970" y="1229"/>
                    <a:pt x="968" y="1229"/>
                  </a:cubicBezTo>
                  <a:cubicBezTo>
                    <a:pt x="959" y="1231"/>
                    <a:pt x="948" y="1232"/>
                    <a:pt x="938" y="1232"/>
                  </a:cubicBezTo>
                  <a:close/>
                  <a:moveTo>
                    <a:pt x="663" y="1362"/>
                  </a:moveTo>
                  <a:cubicBezTo>
                    <a:pt x="679" y="1359"/>
                    <a:pt x="696" y="1357"/>
                    <a:pt x="712" y="1355"/>
                  </a:cubicBezTo>
                  <a:cubicBezTo>
                    <a:pt x="700" y="1317"/>
                    <a:pt x="690" y="1278"/>
                    <a:pt x="680" y="1238"/>
                  </a:cubicBezTo>
                  <a:cubicBezTo>
                    <a:pt x="649" y="1236"/>
                    <a:pt x="616" y="1235"/>
                    <a:pt x="586" y="1232"/>
                  </a:cubicBezTo>
                  <a:cubicBezTo>
                    <a:pt x="608" y="1279"/>
                    <a:pt x="632" y="1324"/>
                    <a:pt x="663" y="1362"/>
                  </a:cubicBezTo>
                  <a:close/>
                  <a:moveTo>
                    <a:pt x="872" y="1237"/>
                  </a:moveTo>
                  <a:cubicBezTo>
                    <a:pt x="861" y="1280"/>
                    <a:pt x="845" y="1318"/>
                    <a:pt x="829" y="1357"/>
                  </a:cubicBezTo>
                  <a:cubicBezTo>
                    <a:pt x="845" y="1360"/>
                    <a:pt x="862" y="1361"/>
                    <a:pt x="876" y="1366"/>
                  </a:cubicBezTo>
                  <a:cubicBezTo>
                    <a:pt x="895" y="1349"/>
                    <a:pt x="908" y="1326"/>
                    <a:pt x="924" y="1306"/>
                  </a:cubicBezTo>
                  <a:cubicBezTo>
                    <a:pt x="927" y="1282"/>
                    <a:pt x="932" y="1259"/>
                    <a:pt x="933" y="1233"/>
                  </a:cubicBezTo>
                  <a:cubicBezTo>
                    <a:pt x="912" y="1234"/>
                    <a:pt x="892" y="1235"/>
                    <a:pt x="872" y="1237"/>
                  </a:cubicBezTo>
                  <a:close/>
                  <a:moveTo>
                    <a:pt x="1182" y="1304"/>
                  </a:moveTo>
                  <a:cubicBezTo>
                    <a:pt x="1190" y="1314"/>
                    <a:pt x="1196" y="1326"/>
                    <a:pt x="1200" y="1341"/>
                  </a:cubicBezTo>
                  <a:cubicBezTo>
                    <a:pt x="1222" y="1309"/>
                    <a:pt x="1244" y="1273"/>
                    <a:pt x="1257" y="1235"/>
                  </a:cubicBezTo>
                  <a:cubicBezTo>
                    <a:pt x="1234" y="1260"/>
                    <a:pt x="1208" y="1282"/>
                    <a:pt x="1182" y="1304"/>
                  </a:cubicBezTo>
                  <a:close/>
                  <a:moveTo>
                    <a:pt x="778" y="1239"/>
                  </a:moveTo>
                  <a:cubicBezTo>
                    <a:pt x="776" y="1277"/>
                    <a:pt x="774" y="1315"/>
                    <a:pt x="773" y="1353"/>
                  </a:cubicBezTo>
                  <a:cubicBezTo>
                    <a:pt x="791" y="1354"/>
                    <a:pt x="810" y="1355"/>
                    <a:pt x="826" y="1357"/>
                  </a:cubicBezTo>
                  <a:cubicBezTo>
                    <a:pt x="843" y="1319"/>
                    <a:pt x="857" y="1279"/>
                    <a:pt x="870" y="1237"/>
                  </a:cubicBezTo>
                  <a:cubicBezTo>
                    <a:pt x="840" y="1238"/>
                    <a:pt x="810" y="1239"/>
                    <a:pt x="778" y="1239"/>
                  </a:cubicBezTo>
                  <a:close/>
                  <a:moveTo>
                    <a:pt x="170" y="1239"/>
                  </a:moveTo>
                  <a:cubicBezTo>
                    <a:pt x="177" y="1254"/>
                    <a:pt x="187" y="1266"/>
                    <a:pt x="198" y="1276"/>
                  </a:cubicBezTo>
                  <a:moveTo>
                    <a:pt x="198" y="1276"/>
                  </a:moveTo>
                  <a:cubicBezTo>
                    <a:pt x="199" y="1278"/>
                    <a:pt x="200" y="1276"/>
                    <a:pt x="198" y="1276"/>
                  </a:cubicBezTo>
                  <a:moveTo>
                    <a:pt x="198" y="1276"/>
                  </a:moveTo>
                  <a:cubicBezTo>
                    <a:pt x="189" y="1264"/>
                    <a:pt x="180" y="1250"/>
                    <a:pt x="170" y="1239"/>
                  </a:cubicBezTo>
                  <a:moveTo>
                    <a:pt x="170" y="1239"/>
                  </a:moveTo>
                  <a:cubicBezTo>
                    <a:pt x="169" y="1237"/>
                    <a:pt x="169" y="1239"/>
                    <a:pt x="170" y="1239"/>
                  </a:cubicBezTo>
                  <a:moveTo>
                    <a:pt x="716" y="1355"/>
                  </a:moveTo>
                  <a:cubicBezTo>
                    <a:pt x="722" y="1356"/>
                    <a:pt x="725" y="1353"/>
                    <a:pt x="731" y="1354"/>
                  </a:cubicBezTo>
                  <a:cubicBezTo>
                    <a:pt x="729" y="1317"/>
                    <a:pt x="729" y="1277"/>
                    <a:pt x="727" y="1239"/>
                  </a:cubicBezTo>
                  <a:cubicBezTo>
                    <a:pt x="713" y="1240"/>
                    <a:pt x="696" y="1237"/>
                    <a:pt x="684" y="1239"/>
                  </a:cubicBezTo>
                  <a:cubicBezTo>
                    <a:pt x="694" y="1278"/>
                    <a:pt x="704" y="1318"/>
                    <a:pt x="716" y="1355"/>
                  </a:cubicBezTo>
                  <a:close/>
                  <a:moveTo>
                    <a:pt x="1067" y="1238"/>
                  </a:moveTo>
                  <a:cubicBezTo>
                    <a:pt x="1026" y="1291"/>
                    <a:pt x="978" y="1338"/>
                    <a:pt x="927" y="1381"/>
                  </a:cubicBezTo>
                  <a:cubicBezTo>
                    <a:pt x="939" y="1385"/>
                    <a:pt x="948" y="1391"/>
                    <a:pt x="959" y="1396"/>
                  </a:cubicBezTo>
                  <a:cubicBezTo>
                    <a:pt x="1011" y="1367"/>
                    <a:pt x="1058" y="1334"/>
                    <a:pt x="1101" y="1296"/>
                  </a:cubicBezTo>
                  <a:cubicBezTo>
                    <a:pt x="1104" y="1282"/>
                    <a:pt x="1110" y="1271"/>
                    <a:pt x="1112" y="1256"/>
                  </a:cubicBezTo>
                  <a:cubicBezTo>
                    <a:pt x="1098" y="1249"/>
                    <a:pt x="1084" y="1242"/>
                    <a:pt x="1067" y="1238"/>
                  </a:cubicBezTo>
                  <a:close/>
                  <a:moveTo>
                    <a:pt x="731" y="1239"/>
                  </a:moveTo>
                  <a:cubicBezTo>
                    <a:pt x="730" y="1276"/>
                    <a:pt x="733" y="1316"/>
                    <a:pt x="733" y="1354"/>
                  </a:cubicBezTo>
                  <a:cubicBezTo>
                    <a:pt x="745" y="1354"/>
                    <a:pt x="757" y="1353"/>
                    <a:pt x="770" y="1353"/>
                  </a:cubicBezTo>
                  <a:cubicBezTo>
                    <a:pt x="772" y="1316"/>
                    <a:pt x="774" y="1278"/>
                    <a:pt x="775" y="1240"/>
                  </a:cubicBezTo>
                  <a:cubicBezTo>
                    <a:pt x="761" y="1239"/>
                    <a:pt x="747" y="1238"/>
                    <a:pt x="731" y="1239"/>
                  </a:cubicBezTo>
                  <a:close/>
                  <a:moveTo>
                    <a:pt x="559" y="1383"/>
                  </a:moveTo>
                  <a:cubicBezTo>
                    <a:pt x="502" y="1348"/>
                    <a:pt x="454" y="1304"/>
                    <a:pt x="408" y="1258"/>
                  </a:cubicBezTo>
                  <a:cubicBezTo>
                    <a:pt x="395" y="1265"/>
                    <a:pt x="383" y="1272"/>
                    <a:pt x="371" y="1280"/>
                  </a:cubicBezTo>
                  <a:cubicBezTo>
                    <a:pt x="377" y="1308"/>
                    <a:pt x="393" y="1320"/>
                    <a:pt x="414" y="1334"/>
                  </a:cubicBezTo>
                  <a:cubicBezTo>
                    <a:pt x="445" y="1356"/>
                    <a:pt x="480" y="1376"/>
                    <a:pt x="511" y="1392"/>
                  </a:cubicBezTo>
                  <a:cubicBezTo>
                    <a:pt x="529" y="1393"/>
                    <a:pt x="548" y="1399"/>
                    <a:pt x="564" y="1398"/>
                  </a:cubicBezTo>
                  <a:cubicBezTo>
                    <a:pt x="563" y="1393"/>
                    <a:pt x="560" y="1389"/>
                    <a:pt x="559" y="1383"/>
                  </a:cubicBezTo>
                  <a:close/>
                  <a:moveTo>
                    <a:pt x="1106" y="1293"/>
                  </a:moveTo>
                  <a:cubicBezTo>
                    <a:pt x="1114" y="1284"/>
                    <a:pt x="1124" y="1276"/>
                    <a:pt x="1133" y="1267"/>
                  </a:cubicBezTo>
                  <a:cubicBezTo>
                    <a:pt x="1126" y="1264"/>
                    <a:pt x="1122" y="1260"/>
                    <a:pt x="1115" y="1258"/>
                  </a:cubicBezTo>
                  <a:cubicBezTo>
                    <a:pt x="1112" y="1269"/>
                    <a:pt x="1106" y="1282"/>
                    <a:pt x="1106" y="1293"/>
                  </a:cubicBezTo>
                  <a:close/>
                  <a:moveTo>
                    <a:pt x="193" y="1264"/>
                  </a:moveTo>
                  <a:cubicBezTo>
                    <a:pt x="193" y="1265"/>
                    <a:pt x="193" y="1265"/>
                    <a:pt x="194" y="1265"/>
                  </a:cubicBezTo>
                  <a:moveTo>
                    <a:pt x="194" y="1265"/>
                  </a:moveTo>
                  <a:cubicBezTo>
                    <a:pt x="194" y="1266"/>
                    <a:pt x="194" y="1266"/>
                    <a:pt x="195" y="1266"/>
                  </a:cubicBezTo>
                  <a:moveTo>
                    <a:pt x="195" y="1266"/>
                  </a:moveTo>
                  <a:cubicBezTo>
                    <a:pt x="205" y="1280"/>
                    <a:pt x="216" y="1293"/>
                    <a:pt x="232" y="1301"/>
                  </a:cubicBezTo>
                  <a:moveTo>
                    <a:pt x="232" y="1301"/>
                  </a:moveTo>
                  <a:cubicBezTo>
                    <a:pt x="232" y="1302"/>
                    <a:pt x="232" y="1302"/>
                    <a:pt x="233" y="1302"/>
                  </a:cubicBezTo>
                  <a:moveTo>
                    <a:pt x="233" y="1302"/>
                  </a:moveTo>
                  <a:cubicBezTo>
                    <a:pt x="234" y="1304"/>
                    <a:pt x="234" y="1302"/>
                    <a:pt x="233" y="1302"/>
                  </a:cubicBezTo>
                  <a:moveTo>
                    <a:pt x="233" y="1302"/>
                  </a:moveTo>
                  <a:cubicBezTo>
                    <a:pt x="233" y="1301"/>
                    <a:pt x="233" y="1301"/>
                    <a:pt x="232" y="1301"/>
                  </a:cubicBezTo>
                  <a:moveTo>
                    <a:pt x="195" y="1266"/>
                  </a:moveTo>
                  <a:cubicBezTo>
                    <a:pt x="207" y="1278"/>
                    <a:pt x="219" y="1290"/>
                    <a:pt x="232" y="1301"/>
                  </a:cubicBezTo>
                  <a:moveTo>
                    <a:pt x="195" y="1266"/>
                  </a:moveTo>
                  <a:cubicBezTo>
                    <a:pt x="195" y="1265"/>
                    <a:pt x="194" y="1265"/>
                    <a:pt x="194" y="1265"/>
                  </a:cubicBezTo>
                  <a:moveTo>
                    <a:pt x="194" y="1265"/>
                  </a:moveTo>
                  <a:cubicBezTo>
                    <a:pt x="194" y="1264"/>
                    <a:pt x="193" y="1264"/>
                    <a:pt x="193" y="1264"/>
                  </a:cubicBezTo>
                  <a:moveTo>
                    <a:pt x="193" y="1264"/>
                  </a:moveTo>
                  <a:cubicBezTo>
                    <a:pt x="192" y="1262"/>
                    <a:pt x="192" y="1264"/>
                    <a:pt x="193" y="1264"/>
                  </a:cubicBezTo>
                  <a:moveTo>
                    <a:pt x="1071" y="1373"/>
                  </a:moveTo>
                  <a:cubicBezTo>
                    <a:pt x="1070" y="1374"/>
                    <a:pt x="1071" y="1374"/>
                    <a:pt x="1071" y="1373"/>
                  </a:cubicBezTo>
                  <a:moveTo>
                    <a:pt x="1071" y="1373"/>
                  </a:moveTo>
                  <a:cubicBezTo>
                    <a:pt x="1096" y="1361"/>
                    <a:pt x="1127" y="1341"/>
                    <a:pt x="1154" y="1321"/>
                  </a:cubicBezTo>
                  <a:cubicBezTo>
                    <a:pt x="1159" y="1318"/>
                    <a:pt x="1178" y="1306"/>
                    <a:pt x="1178" y="1302"/>
                  </a:cubicBezTo>
                  <a:cubicBezTo>
                    <a:pt x="1178" y="1299"/>
                    <a:pt x="1160" y="1286"/>
                    <a:pt x="1158" y="1284"/>
                  </a:cubicBezTo>
                  <a:cubicBezTo>
                    <a:pt x="1149" y="1277"/>
                    <a:pt x="1143" y="1273"/>
                    <a:pt x="1134" y="1269"/>
                  </a:cubicBezTo>
                  <a:cubicBezTo>
                    <a:pt x="1124" y="1279"/>
                    <a:pt x="1114" y="1289"/>
                    <a:pt x="1102" y="1298"/>
                  </a:cubicBezTo>
                  <a:cubicBezTo>
                    <a:pt x="1094" y="1326"/>
                    <a:pt x="1082" y="1349"/>
                    <a:pt x="1071" y="1373"/>
                  </a:cubicBezTo>
                  <a:moveTo>
                    <a:pt x="253" y="1272"/>
                  </a:moveTo>
                  <a:cubicBezTo>
                    <a:pt x="253" y="1273"/>
                    <a:pt x="254" y="1273"/>
                    <a:pt x="254" y="1273"/>
                  </a:cubicBezTo>
                  <a:moveTo>
                    <a:pt x="254" y="1273"/>
                  </a:moveTo>
                  <a:cubicBezTo>
                    <a:pt x="266" y="1296"/>
                    <a:pt x="280" y="1316"/>
                    <a:pt x="295" y="1335"/>
                  </a:cubicBezTo>
                  <a:cubicBezTo>
                    <a:pt x="305" y="1338"/>
                    <a:pt x="314" y="1343"/>
                    <a:pt x="324" y="1345"/>
                  </a:cubicBezTo>
                  <a:cubicBezTo>
                    <a:pt x="324" y="1340"/>
                    <a:pt x="326" y="1335"/>
                    <a:pt x="327" y="1331"/>
                  </a:cubicBezTo>
                  <a:cubicBezTo>
                    <a:pt x="302" y="1313"/>
                    <a:pt x="277" y="1294"/>
                    <a:pt x="254" y="1273"/>
                  </a:cubicBezTo>
                  <a:moveTo>
                    <a:pt x="254" y="1273"/>
                  </a:moveTo>
                  <a:cubicBezTo>
                    <a:pt x="254" y="1273"/>
                    <a:pt x="254" y="1272"/>
                    <a:pt x="253" y="1272"/>
                  </a:cubicBezTo>
                  <a:moveTo>
                    <a:pt x="253" y="1272"/>
                  </a:moveTo>
                  <a:cubicBezTo>
                    <a:pt x="253" y="1271"/>
                    <a:pt x="252" y="1273"/>
                    <a:pt x="253" y="1272"/>
                  </a:cubicBezTo>
                  <a:moveTo>
                    <a:pt x="379" y="1308"/>
                  </a:moveTo>
                  <a:cubicBezTo>
                    <a:pt x="380" y="1309"/>
                    <a:pt x="380" y="1308"/>
                    <a:pt x="379" y="1308"/>
                  </a:cubicBezTo>
                  <a:moveTo>
                    <a:pt x="379" y="1308"/>
                  </a:moveTo>
                  <a:cubicBezTo>
                    <a:pt x="376" y="1299"/>
                    <a:pt x="372" y="1290"/>
                    <a:pt x="368" y="1282"/>
                  </a:cubicBezTo>
                  <a:cubicBezTo>
                    <a:pt x="365" y="1285"/>
                    <a:pt x="361" y="1288"/>
                    <a:pt x="358" y="1292"/>
                  </a:cubicBezTo>
                  <a:cubicBezTo>
                    <a:pt x="365" y="1297"/>
                    <a:pt x="371" y="1303"/>
                    <a:pt x="379" y="1308"/>
                  </a:cubicBezTo>
                  <a:moveTo>
                    <a:pt x="383" y="1315"/>
                  </a:moveTo>
                  <a:cubicBezTo>
                    <a:pt x="373" y="1308"/>
                    <a:pt x="366" y="1299"/>
                    <a:pt x="355" y="1294"/>
                  </a:cubicBezTo>
                  <a:cubicBezTo>
                    <a:pt x="345" y="1304"/>
                    <a:pt x="335" y="1315"/>
                    <a:pt x="330" y="1330"/>
                  </a:cubicBezTo>
                  <a:cubicBezTo>
                    <a:pt x="356" y="1345"/>
                    <a:pt x="378" y="1368"/>
                    <a:pt x="413" y="1371"/>
                  </a:cubicBezTo>
                  <a:cubicBezTo>
                    <a:pt x="401" y="1354"/>
                    <a:pt x="391" y="1335"/>
                    <a:pt x="383" y="1315"/>
                  </a:cubicBezTo>
                  <a:close/>
                  <a:moveTo>
                    <a:pt x="929" y="1297"/>
                  </a:moveTo>
                  <a:cubicBezTo>
                    <a:pt x="929" y="1297"/>
                    <a:pt x="930" y="1298"/>
                    <a:pt x="929" y="1297"/>
                  </a:cubicBezTo>
                  <a:close/>
                  <a:moveTo>
                    <a:pt x="224" y="1300"/>
                  </a:moveTo>
                  <a:cubicBezTo>
                    <a:pt x="224" y="1301"/>
                    <a:pt x="225" y="1301"/>
                    <a:pt x="225" y="1301"/>
                  </a:cubicBezTo>
                  <a:moveTo>
                    <a:pt x="225" y="1301"/>
                  </a:moveTo>
                  <a:cubicBezTo>
                    <a:pt x="259" y="1340"/>
                    <a:pt x="299" y="1371"/>
                    <a:pt x="343" y="1399"/>
                  </a:cubicBezTo>
                  <a:cubicBezTo>
                    <a:pt x="340" y="1392"/>
                    <a:pt x="333" y="1387"/>
                    <a:pt x="331" y="1378"/>
                  </a:cubicBezTo>
                  <a:cubicBezTo>
                    <a:pt x="326" y="1374"/>
                    <a:pt x="321" y="1369"/>
                    <a:pt x="317" y="1364"/>
                  </a:cubicBezTo>
                  <a:cubicBezTo>
                    <a:pt x="283" y="1346"/>
                    <a:pt x="259" y="1319"/>
                    <a:pt x="225" y="1301"/>
                  </a:cubicBezTo>
                  <a:moveTo>
                    <a:pt x="225" y="1301"/>
                  </a:moveTo>
                  <a:cubicBezTo>
                    <a:pt x="226" y="1300"/>
                    <a:pt x="225" y="1300"/>
                    <a:pt x="224" y="1300"/>
                  </a:cubicBezTo>
                  <a:moveTo>
                    <a:pt x="224" y="1300"/>
                  </a:moveTo>
                  <a:cubicBezTo>
                    <a:pt x="224" y="1299"/>
                    <a:pt x="223" y="1300"/>
                    <a:pt x="224" y="1300"/>
                  </a:cubicBezTo>
                  <a:moveTo>
                    <a:pt x="961" y="1398"/>
                  </a:moveTo>
                  <a:cubicBezTo>
                    <a:pt x="996" y="1395"/>
                    <a:pt x="1039" y="1392"/>
                    <a:pt x="1066" y="1377"/>
                  </a:cubicBezTo>
                  <a:cubicBezTo>
                    <a:pt x="1077" y="1353"/>
                    <a:pt x="1091" y="1328"/>
                    <a:pt x="1097" y="1302"/>
                  </a:cubicBezTo>
                  <a:cubicBezTo>
                    <a:pt x="1057" y="1339"/>
                    <a:pt x="1010" y="1370"/>
                    <a:pt x="961" y="1398"/>
                  </a:cubicBezTo>
                  <a:close/>
                  <a:moveTo>
                    <a:pt x="1294" y="1304"/>
                  </a:moveTo>
                  <a:cubicBezTo>
                    <a:pt x="1293" y="1304"/>
                    <a:pt x="1294" y="1305"/>
                    <a:pt x="1294" y="1304"/>
                  </a:cubicBezTo>
                  <a:close/>
                  <a:moveTo>
                    <a:pt x="1292" y="1305"/>
                  </a:moveTo>
                  <a:cubicBezTo>
                    <a:pt x="1292" y="1305"/>
                    <a:pt x="1293" y="1306"/>
                    <a:pt x="1292" y="1305"/>
                  </a:cubicBezTo>
                  <a:close/>
                  <a:moveTo>
                    <a:pt x="561" y="1382"/>
                  </a:moveTo>
                  <a:cubicBezTo>
                    <a:pt x="567" y="1384"/>
                    <a:pt x="571" y="1388"/>
                    <a:pt x="577" y="1391"/>
                  </a:cubicBezTo>
                  <a:cubicBezTo>
                    <a:pt x="587" y="1385"/>
                    <a:pt x="597" y="1379"/>
                    <a:pt x="610" y="1376"/>
                  </a:cubicBezTo>
                  <a:cubicBezTo>
                    <a:pt x="587" y="1352"/>
                    <a:pt x="562" y="1331"/>
                    <a:pt x="541" y="1305"/>
                  </a:cubicBezTo>
                  <a:cubicBezTo>
                    <a:pt x="546" y="1332"/>
                    <a:pt x="554" y="1357"/>
                    <a:pt x="561" y="1382"/>
                  </a:cubicBezTo>
                  <a:close/>
                  <a:moveTo>
                    <a:pt x="1179" y="1305"/>
                  </a:moveTo>
                  <a:cubicBezTo>
                    <a:pt x="1162" y="1320"/>
                    <a:pt x="1142" y="1333"/>
                    <a:pt x="1122" y="1345"/>
                  </a:cubicBezTo>
                  <a:cubicBezTo>
                    <a:pt x="1103" y="1357"/>
                    <a:pt x="1083" y="1369"/>
                    <a:pt x="1066" y="1382"/>
                  </a:cubicBezTo>
                  <a:cubicBezTo>
                    <a:pt x="1112" y="1371"/>
                    <a:pt x="1168" y="1364"/>
                    <a:pt x="1197" y="1341"/>
                  </a:cubicBezTo>
                  <a:cubicBezTo>
                    <a:pt x="1194" y="1326"/>
                    <a:pt x="1188" y="1314"/>
                    <a:pt x="1179" y="1305"/>
                  </a:cubicBezTo>
                  <a:close/>
                  <a:moveTo>
                    <a:pt x="1283" y="1311"/>
                  </a:moveTo>
                  <a:cubicBezTo>
                    <a:pt x="1257" y="1325"/>
                    <a:pt x="1230" y="1338"/>
                    <a:pt x="1200" y="1348"/>
                  </a:cubicBezTo>
                  <a:cubicBezTo>
                    <a:pt x="1201" y="1361"/>
                    <a:pt x="1197" y="1369"/>
                    <a:pt x="1194" y="1378"/>
                  </a:cubicBezTo>
                  <a:moveTo>
                    <a:pt x="1194" y="1378"/>
                  </a:moveTo>
                  <a:cubicBezTo>
                    <a:pt x="1193" y="1379"/>
                    <a:pt x="1194" y="1379"/>
                    <a:pt x="1194" y="1378"/>
                  </a:cubicBezTo>
                  <a:moveTo>
                    <a:pt x="1194" y="1378"/>
                  </a:moveTo>
                  <a:cubicBezTo>
                    <a:pt x="1227" y="1358"/>
                    <a:pt x="1258" y="1338"/>
                    <a:pt x="1283" y="1311"/>
                  </a:cubicBezTo>
                  <a:moveTo>
                    <a:pt x="1283" y="1311"/>
                  </a:moveTo>
                  <a:cubicBezTo>
                    <a:pt x="1285" y="1310"/>
                    <a:pt x="1283" y="1310"/>
                    <a:pt x="1283" y="1311"/>
                  </a:cubicBezTo>
                  <a:moveTo>
                    <a:pt x="881" y="1367"/>
                  </a:moveTo>
                  <a:cubicBezTo>
                    <a:pt x="892" y="1368"/>
                    <a:pt x="901" y="1372"/>
                    <a:pt x="911" y="1374"/>
                  </a:cubicBezTo>
                  <a:cubicBezTo>
                    <a:pt x="916" y="1355"/>
                    <a:pt x="921" y="1331"/>
                    <a:pt x="922" y="1312"/>
                  </a:cubicBezTo>
                  <a:cubicBezTo>
                    <a:pt x="910" y="1331"/>
                    <a:pt x="895" y="1349"/>
                    <a:pt x="881" y="1367"/>
                  </a:cubicBezTo>
                  <a:close/>
                  <a:moveTo>
                    <a:pt x="388" y="1319"/>
                  </a:moveTo>
                  <a:cubicBezTo>
                    <a:pt x="395" y="1338"/>
                    <a:pt x="406" y="1356"/>
                    <a:pt x="416" y="1373"/>
                  </a:cubicBezTo>
                  <a:cubicBezTo>
                    <a:pt x="444" y="1379"/>
                    <a:pt x="470" y="1386"/>
                    <a:pt x="500" y="1390"/>
                  </a:cubicBezTo>
                  <a:moveTo>
                    <a:pt x="500" y="1390"/>
                  </a:moveTo>
                  <a:cubicBezTo>
                    <a:pt x="500" y="1392"/>
                    <a:pt x="504" y="1389"/>
                    <a:pt x="500" y="1390"/>
                  </a:cubicBezTo>
                  <a:moveTo>
                    <a:pt x="388" y="1319"/>
                  </a:moveTo>
                  <a:cubicBezTo>
                    <a:pt x="423" y="1344"/>
                    <a:pt x="460" y="1368"/>
                    <a:pt x="500" y="1390"/>
                  </a:cubicBezTo>
                  <a:moveTo>
                    <a:pt x="388" y="1319"/>
                  </a:moveTo>
                  <a:cubicBezTo>
                    <a:pt x="387" y="1317"/>
                    <a:pt x="386" y="1319"/>
                    <a:pt x="388" y="1319"/>
                  </a:cubicBezTo>
                  <a:moveTo>
                    <a:pt x="261" y="1322"/>
                  </a:moveTo>
                  <a:cubicBezTo>
                    <a:pt x="260" y="1322"/>
                    <a:pt x="262" y="1323"/>
                    <a:pt x="261" y="1322"/>
                  </a:cubicBezTo>
                  <a:close/>
                  <a:moveTo>
                    <a:pt x="264" y="1323"/>
                  </a:moveTo>
                  <a:cubicBezTo>
                    <a:pt x="264" y="1324"/>
                    <a:pt x="264" y="1324"/>
                    <a:pt x="264" y="1324"/>
                  </a:cubicBezTo>
                  <a:cubicBezTo>
                    <a:pt x="279" y="1334"/>
                    <a:pt x="292" y="1346"/>
                    <a:pt x="308" y="1355"/>
                  </a:cubicBezTo>
                  <a:moveTo>
                    <a:pt x="308" y="1355"/>
                  </a:moveTo>
                  <a:cubicBezTo>
                    <a:pt x="308" y="1356"/>
                    <a:pt x="308" y="1356"/>
                    <a:pt x="309" y="1356"/>
                  </a:cubicBezTo>
                  <a:moveTo>
                    <a:pt x="309" y="1356"/>
                  </a:moveTo>
                  <a:cubicBezTo>
                    <a:pt x="309" y="1357"/>
                    <a:pt x="310" y="1356"/>
                    <a:pt x="309" y="1356"/>
                  </a:cubicBezTo>
                  <a:moveTo>
                    <a:pt x="309" y="1356"/>
                  </a:moveTo>
                  <a:cubicBezTo>
                    <a:pt x="309" y="1355"/>
                    <a:pt x="309" y="1355"/>
                    <a:pt x="308" y="1355"/>
                  </a:cubicBezTo>
                  <a:moveTo>
                    <a:pt x="308" y="1355"/>
                  </a:moveTo>
                  <a:cubicBezTo>
                    <a:pt x="299" y="1338"/>
                    <a:pt x="282" y="1330"/>
                    <a:pt x="264" y="1323"/>
                  </a:cubicBezTo>
                  <a:moveTo>
                    <a:pt x="264" y="1323"/>
                  </a:moveTo>
                  <a:cubicBezTo>
                    <a:pt x="263" y="1322"/>
                    <a:pt x="263" y="1323"/>
                    <a:pt x="264" y="1323"/>
                  </a:cubicBezTo>
                  <a:moveTo>
                    <a:pt x="327" y="1347"/>
                  </a:moveTo>
                  <a:cubicBezTo>
                    <a:pt x="343" y="1351"/>
                    <a:pt x="359" y="1360"/>
                    <a:pt x="374" y="1361"/>
                  </a:cubicBezTo>
                  <a:cubicBezTo>
                    <a:pt x="358" y="1353"/>
                    <a:pt x="345" y="1342"/>
                    <a:pt x="329" y="1333"/>
                  </a:cubicBezTo>
                  <a:cubicBezTo>
                    <a:pt x="328" y="1337"/>
                    <a:pt x="327" y="1341"/>
                    <a:pt x="327" y="1347"/>
                  </a:cubicBezTo>
                  <a:close/>
                  <a:moveTo>
                    <a:pt x="299" y="1340"/>
                  </a:moveTo>
                  <a:cubicBezTo>
                    <a:pt x="308" y="1349"/>
                    <a:pt x="314" y="1361"/>
                    <a:pt x="326" y="1367"/>
                  </a:cubicBezTo>
                  <a:cubicBezTo>
                    <a:pt x="325" y="1362"/>
                    <a:pt x="324" y="1356"/>
                    <a:pt x="324" y="1348"/>
                  </a:cubicBezTo>
                  <a:cubicBezTo>
                    <a:pt x="315" y="1346"/>
                    <a:pt x="309" y="1342"/>
                    <a:pt x="299" y="1340"/>
                  </a:cubicBezTo>
                  <a:moveTo>
                    <a:pt x="299" y="1340"/>
                  </a:moveTo>
                  <a:cubicBezTo>
                    <a:pt x="299" y="1338"/>
                    <a:pt x="298" y="1340"/>
                    <a:pt x="299" y="1340"/>
                  </a:cubicBezTo>
                  <a:moveTo>
                    <a:pt x="1254" y="1341"/>
                  </a:moveTo>
                  <a:cubicBezTo>
                    <a:pt x="1254" y="1340"/>
                    <a:pt x="1254" y="1341"/>
                    <a:pt x="1254" y="1342"/>
                  </a:cubicBezTo>
                  <a:moveTo>
                    <a:pt x="1254" y="1342"/>
                  </a:moveTo>
                  <a:cubicBezTo>
                    <a:pt x="1253" y="1341"/>
                    <a:pt x="1253" y="1342"/>
                    <a:pt x="1253" y="1343"/>
                  </a:cubicBezTo>
                  <a:moveTo>
                    <a:pt x="1253" y="1343"/>
                  </a:moveTo>
                  <a:cubicBezTo>
                    <a:pt x="1252" y="1342"/>
                    <a:pt x="1252" y="1343"/>
                    <a:pt x="1252" y="1343"/>
                  </a:cubicBezTo>
                  <a:moveTo>
                    <a:pt x="1252" y="1343"/>
                  </a:moveTo>
                  <a:cubicBezTo>
                    <a:pt x="1231" y="1356"/>
                    <a:pt x="1213" y="1372"/>
                    <a:pt x="1191" y="1383"/>
                  </a:cubicBezTo>
                  <a:cubicBezTo>
                    <a:pt x="1188" y="1390"/>
                    <a:pt x="1182" y="1395"/>
                    <a:pt x="1178" y="1402"/>
                  </a:cubicBezTo>
                  <a:moveTo>
                    <a:pt x="1178" y="1402"/>
                  </a:moveTo>
                  <a:cubicBezTo>
                    <a:pt x="1177" y="1402"/>
                    <a:pt x="1177" y="1402"/>
                    <a:pt x="1177" y="1403"/>
                  </a:cubicBezTo>
                  <a:moveTo>
                    <a:pt x="1177" y="1403"/>
                  </a:moveTo>
                  <a:cubicBezTo>
                    <a:pt x="1175" y="1404"/>
                    <a:pt x="1177" y="1404"/>
                    <a:pt x="1177" y="1403"/>
                  </a:cubicBezTo>
                  <a:moveTo>
                    <a:pt x="1177" y="1403"/>
                  </a:moveTo>
                  <a:cubicBezTo>
                    <a:pt x="1178" y="1403"/>
                    <a:pt x="1178" y="1403"/>
                    <a:pt x="1178" y="1402"/>
                  </a:cubicBezTo>
                  <a:moveTo>
                    <a:pt x="1178" y="1402"/>
                  </a:moveTo>
                  <a:cubicBezTo>
                    <a:pt x="1205" y="1385"/>
                    <a:pt x="1229" y="1365"/>
                    <a:pt x="1252" y="1343"/>
                  </a:cubicBezTo>
                  <a:moveTo>
                    <a:pt x="1252" y="1343"/>
                  </a:moveTo>
                  <a:cubicBezTo>
                    <a:pt x="1252" y="1344"/>
                    <a:pt x="1253" y="1343"/>
                    <a:pt x="1253" y="1343"/>
                  </a:cubicBezTo>
                  <a:moveTo>
                    <a:pt x="1253" y="1343"/>
                  </a:moveTo>
                  <a:cubicBezTo>
                    <a:pt x="1253" y="1343"/>
                    <a:pt x="1253" y="1342"/>
                    <a:pt x="1254" y="1342"/>
                  </a:cubicBezTo>
                  <a:moveTo>
                    <a:pt x="1254" y="1342"/>
                  </a:moveTo>
                  <a:cubicBezTo>
                    <a:pt x="1254" y="1342"/>
                    <a:pt x="1254" y="1341"/>
                    <a:pt x="1254" y="1341"/>
                  </a:cubicBezTo>
                  <a:moveTo>
                    <a:pt x="1254" y="1341"/>
                  </a:moveTo>
                  <a:cubicBezTo>
                    <a:pt x="1256" y="1340"/>
                    <a:pt x="1254" y="1339"/>
                    <a:pt x="1254" y="1341"/>
                  </a:cubicBezTo>
                  <a:moveTo>
                    <a:pt x="1193" y="1348"/>
                  </a:moveTo>
                  <a:cubicBezTo>
                    <a:pt x="1193" y="1348"/>
                    <a:pt x="1194" y="1349"/>
                    <a:pt x="1193" y="1348"/>
                  </a:cubicBezTo>
                  <a:close/>
                  <a:moveTo>
                    <a:pt x="330" y="1369"/>
                  </a:moveTo>
                  <a:cubicBezTo>
                    <a:pt x="368" y="1393"/>
                    <a:pt x="409" y="1413"/>
                    <a:pt x="454" y="1429"/>
                  </a:cubicBezTo>
                  <a:cubicBezTo>
                    <a:pt x="444" y="1415"/>
                    <a:pt x="432" y="1403"/>
                    <a:pt x="423" y="1388"/>
                  </a:cubicBezTo>
                  <a:cubicBezTo>
                    <a:pt x="395" y="1370"/>
                    <a:pt x="360" y="1360"/>
                    <a:pt x="326" y="1349"/>
                  </a:cubicBezTo>
                  <a:cubicBezTo>
                    <a:pt x="327" y="1357"/>
                    <a:pt x="327" y="1364"/>
                    <a:pt x="330" y="1369"/>
                  </a:cubicBezTo>
                  <a:close/>
                  <a:moveTo>
                    <a:pt x="1151" y="1402"/>
                  </a:moveTo>
                  <a:cubicBezTo>
                    <a:pt x="1149" y="1403"/>
                    <a:pt x="1151" y="1403"/>
                    <a:pt x="1151" y="1402"/>
                  </a:cubicBezTo>
                  <a:moveTo>
                    <a:pt x="1151" y="1402"/>
                  </a:moveTo>
                  <a:cubicBezTo>
                    <a:pt x="1165" y="1397"/>
                    <a:pt x="1176" y="1388"/>
                    <a:pt x="1189" y="1382"/>
                  </a:cubicBezTo>
                  <a:cubicBezTo>
                    <a:pt x="1193" y="1373"/>
                    <a:pt x="1197" y="1363"/>
                    <a:pt x="1198" y="1350"/>
                  </a:cubicBezTo>
                  <a:cubicBezTo>
                    <a:pt x="1183" y="1365"/>
                    <a:pt x="1168" y="1386"/>
                    <a:pt x="1151" y="1402"/>
                  </a:cubicBezTo>
                  <a:moveTo>
                    <a:pt x="1191" y="1352"/>
                  </a:moveTo>
                  <a:cubicBezTo>
                    <a:pt x="1142" y="1377"/>
                    <a:pt x="1096" y="1406"/>
                    <a:pt x="1039" y="1424"/>
                  </a:cubicBezTo>
                  <a:cubicBezTo>
                    <a:pt x="1033" y="1434"/>
                    <a:pt x="1025" y="1443"/>
                    <a:pt x="1017" y="1452"/>
                  </a:cubicBezTo>
                  <a:moveTo>
                    <a:pt x="1017" y="1452"/>
                  </a:moveTo>
                  <a:cubicBezTo>
                    <a:pt x="1016" y="1453"/>
                    <a:pt x="1017" y="1453"/>
                    <a:pt x="1017" y="1452"/>
                  </a:cubicBezTo>
                  <a:moveTo>
                    <a:pt x="1017" y="1452"/>
                  </a:moveTo>
                  <a:cubicBezTo>
                    <a:pt x="1063" y="1442"/>
                    <a:pt x="1102" y="1425"/>
                    <a:pt x="1141" y="1408"/>
                  </a:cubicBezTo>
                  <a:cubicBezTo>
                    <a:pt x="1159" y="1390"/>
                    <a:pt x="1176" y="1372"/>
                    <a:pt x="1191" y="1352"/>
                  </a:cubicBezTo>
                  <a:moveTo>
                    <a:pt x="1191" y="1352"/>
                  </a:moveTo>
                  <a:cubicBezTo>
                    <a:pt x="1193" y="1352"/>
                    <a:pt x="1191" y="1351"/>
                    <a:pt x="1191" y="1352"/>
                  </a:cubicBezTo>
                  <a:moveTo>
                    <a:pt x="735" y="1356"/>
                  </a:moveTo>
                  <a:cubicBezTo>
                    <a:pt x="733" y="1373"/>
                    <a:pt x="736" y="1393"/>
                    <a:pt x="736" y="1411"/>
                  </a:cubicBezTo>
                  <a:cubicBezTo>
                    <a:pt x="746" y="1411"/>
                    <a:pt x="756" y="1411"/>
                    <a:pt x="766" y="1411"/>
                  </a:cubicBezTo>
                  <a:cubicBezTo>
                    <a:pt x="768" y="1393"/>
                    <a:pt x="768" y="1374"/>
                    <a:pt x="770" y="1356"/>
                  </a:cubicBezTo>
                  <a:cubicBezTo>
                    <a:pt x="758" y="1356"/>
                    <a:pt x="747" y="1356"/>
                    <a:pt x="735" y="1356"/>
                  </a:cubicBezTo>
                  <a:close/>
                  <a:moveTo>
                    <a:pt x="773" y="1356"/>
                  </a:moveTo>
                  <a:cubicBezTo>
                    <a:pt x="771" y="1374"/>
                    <a:pt x="770" y="1392"/>
                    <a:pt x="769" y="1411"/>
                  </a:cubicBezTo>
                  <a:cubicBezTo>
                    <a:pt x="779" y="1411"/>
                    <a:pt x="789" y="1411"/>
                    <a:pt x="799" y="1411"/>
                  </a:cubicBezTo>
                  <a:cubicBezTo>
                    <a:pt x="809" y="1394"/>
                    <a:pt x="817" y="1376"/>
                    <a:pt x="825" y="1359"/>
                  </a:cubicBezTo>
                  <a:cubicBezTo>
                    <a:pt x="807" y="1358"/>
                    <a:pt x="791" y="1356"/>
                    <a:pt x="773" y="1356"/>
                  </a:cubicBezTo>
                  <a:close/>
                  <a:moveTo>
                    <a:pt x="718" y="1358"/>
                  </a:moveTo>
                  <a:cubicBezTo>
                    <a:pt x="721" y="1371"/>
                    <a:pt x="728" y="1389"/>
                    <a:pt x="733" y="1403"/>
                  </a:cubicBezTo>
                  <a:cubicBezTo>
                    <a:pt x="732" y="1388"/>
                    <a:pt x="731" y="1373"/>
                    <a:pt x="731" y="1357"/>
                  </a:cubicBezTo>
                  <a:cubicBezTo>
                    <a:pt x="727" y="1357"/>
                    <a:pt x="721" y="1356"/>
                    <a:pt x="718" y="1358"/>
                  </a:cubicBezTo>
                  <a:close/>
                  <a:moveTo>
                    <a:pt x="664" y="1365"/>
                  </a:moveTo>
                  <a:cubicBezTo>
                    <a:pt x="673" y="1379"/>
                    <a:pt x="687" y="1397"/>
                    <a:pt x="701" y="1410"/>
                  </a:cubicBezTo>
                  <a:cubicBezTo>
                    <a:pt x="712" y="1408"/>
                    <a:pt x="723" y="1413"/>
                    <a:pt x="732" y="1410"/>
                  </a:cubicBezTo>
                  <a:cubicBezTo>
                    <a:pt x="724" y="1394"/>
                    <a:pt x="719" y="1376"/>
                    <a:pt x="713" y="1358"/>
                  </a:cubicBezTo>
                  <a:cubicBezTo>
                    <a:pt x="696" y="1359"/>
                    <a:pt x="679" y="1361"/>
                    <a:pt x="664" y="1365"/>
                  </a:cubicBezTo>
                  <a:close/>
                  <a:moveTo>
                    <a:pt x="1171" y="1359"/>
                  </a:moveTo>
                  <a:cubicBezTo>
                    <a:pt x="1137" y="1369"/>
                    <a:pt x="1101" y="1378"/>
                    <a:pt x="1064" y="1386"/>
                  </a:cubicBezTo>
                  <a:cubicBezTo>
                    <a:pt x="1058" y="1397"/>
                    <a:pt x="1050" y="1409"/>
                    <a:pt x="1043" y="1420"/>
                  </a:cubicBezTo>
                  <a:cubicBezTo>
                    <a:pt x="1090" y="1404"/>
                    <a:pt x="1132" y="1383"/>
                    <a:pt x="1171" y="1359"/>
                  </a:cubicBezTo>
                  <a:moveTo>
                    <a:pt x="1171" y="1359"/>
                  </a:moveTo>
                  <a:cubicBezTo>
                    <a:pt x="1172" y="1358"/>
                    <a:pt x="1171" y="1358"/>
                    <a:pt x="1171" y="1359"/>
                  </a:cubicBezTo>
                  <a:moveTo>
                    <a:pt x="827" y="1360"/>
                  </a:moveTo>
                  <a:cubicBezTo>
                    <a:pt x="820" y="1378"/>
                    <a:pt x="811" y="1394"/>
                    <a:pt x="802" y="1411"/>
                  </a:cubicBezTo>
                  <a:cubicBezTo>
                    <a:pt x="813" y="1409"/>
                    <a:pt x="828" y="1411"/>
                    <a:pt x="838" y="1409"/>
                  </a:cubicBezTo>
                  <a:cubicBezTo>
                    <a:pt x="847" y="1399"/>
                    <a:pt x="859" y="1388"/>
                    <a:pt x="868" y="1378"/>
                  </a:cubicBezTo>
                  <a:cubicBezTo>
                    <a:pt x="871" y="1375"/>
                    <a:pt x="876" y="1371"/>
                    <a:pt x="874" y="1367"/>
                  </a:cubicBezTo>
                  <a:cubicBezTo>
                    <a:pt x="860" y="1364"/>
                    <a:pt x="844" y="1361"/>
                    <a:pt x="827" y="1360"/>
                  </a:cubicBezTo>
                  <a:close/>
                  <a:moveTo>
                    <a:pt x="375" y="1363"/>
                  </a:moveTo>
                  <a:cubicBezTo>
                    <a:pt x="375" y="1362"/>
                    <a:pt x="376" y="1363"/>
                    <a:pt x="375" y="1363"/>
                  </a:cubicBezTo>
                  <a:close/>
                  <a:moveTo>
                    <a:pt x="618" y="1375"/>
                  </a:moveTo>
                  <a:cubicBezTo>
                    <a:pt x="621" y="1381"/>
                    <a:pt x="628" y="1387"/>
                    <a:pt x="635" y="1392"/>
                  </a:cubicBezTo>
                  <a:cubicBezTo>
                    <a:pt x="641" y="1397"/>
                    <a:pt x="650" y="1406"/>
                    <a:pt x="657" y="1408"/>
                  </a:cubicBezTo>
                  <a:cubicBezTo>
                    <a:pt x="669" y="1411"/>
                    <a:pt x="681" y="1407"/>
                    <a:pt x="695" y="1410"/>
                  </a:cubicBezTo>
                  <a:cubicBezTo>
                    <a:pt x="685" y="1397"/>
                    <a:pt x="672" y="1379"/>
                    <a:pt x="659" y="1366"/>
                  </a:cubicBezTo>
                  <a:cubicBezTo>
                    <a:pt x="644" y="1368"/>
                    <a:pt x="632" y="1372"/>
                    <a:pt x="618" y="1375"/>
                  </a:cubicBezTo>
                  <a:close/>
                  <a:moveTo>
                    <a:pt x="879" y="1368"/>
                  </a:moveTo>
                  <a:cubicBezTo>
                    <a:pt x="870" y="1379"/>
                    <a:pt x="860" y="1391"/>
                    <a:pt x="850" y="1400"/>
                  </a:cubicBezTo>
                  <a:cubicBezTo>
                    <a:pt x="848" y="1403"/>
                    <a:pt x="842" y="1405"/>
                    <a:pt x="844" y="1409"/>
                  </a:cubicBezTo>
                  <a:cubicBezTo>
                    <a:pt x="857" y="1409"/>
                    <a:pt x="870" y="1407"/>
                    <a:pt x="884" y="1407"/>
                  </a:cubicBezTo>
                  <a:cubicBezTo>
                    <a:pt x="892" y="1402"/>
                    <a:pt x="900" y="1396"/>
                    <a:pt x="908" y="1391"/>
                  </a:cubicBezTo>
                  <a:cubicBezTo>
                    <a:pt x="908" y="1385"/>
                    <a:pt x="910" y="1381"/>
                    <a:pt x="911" y="1377"/>
                  </a:cubicBezTo>
                  <a:cubicBezTo>
                    <a:pt x="900" y="1374"/>
                    <a:pt x="890" y="1371"/>
                    <a:pt x="879" y="1368"/>
                  </a:cubicBezTo>
                  <a:close/>
                  <a:moveTo>
                    <a:pt x="419" y="1382"/>
                  </a:moveTo>
                  <a:cubicBezTo>
                    <a:pt x="416" y="1375"/>
                    <a:pt x="405" y="1372"/>
                    <a:pt x="398" y="1372"/>
                  </a:cubicBezTo>
                  <a:cubicBezTo>
                    <a:pt x="405" y="1375"/>
                    <a:pt x="413" y="1382"/>
                    <a:pt x="419" y="1382"/>
                  </a:cubicBezTo>
                  <a:close/>
                  <a:moveTo>
                    <a:pt x="332" y="1374"/>
                  </a:moveTo>
                  <a:cubicBezTo>
                    <a:pt x="368" y="1419"/>
                    <a:pt x="423" y="1445"/>
                    <a:pt x="487" y="1461"/>
                  </a:cubicBezTo>
                  <a:moveTo>
                    <a:pt x="487" y="1461"/>
                  </a:moveTo>
                  <a:cubicBezTo>
                    <a:pt x="488" y="1462"/>
                    <a:pt x="489" y="1461"/>
                    <a:pt x="487" y="1461"/>
                  </a:cubicBezTo>
                  <a:moveTo>
                    <a:pt x="487" y="1461"/>
                  </a:moveTo>
                  <a:cubicBezTo>
                    <a:pt x="476" y="1454"/>
                    <a:pt x="470" y="1441"/>
                    <a:pt x="458" y="1434"/>
                  </a:cubicBezTo>
                  <a:cubicBezTo>
                    <a:pt x="438" y="1423"/>
                    <a:pt x="414" y="1417"/>
                    <a:pt x="392" y="1407"/>
                  </a:cubicBezTo>
                  <a:cubicBezTo>
                    <a:pt x="371" y="1397"/>
                    <a:pt x="351" y="1384"/>
                    <a:pt x="332" y="1374"/>
                  </a:cubicBezTo>
                  <a:moveTo>
                    <a:pt x="332" y="1374"/>
                  </a:moveTo>
                  <a:cubicBezTo>
                    <a:pt x="331" y="1373"/>
                    <a:pt x="331" y="1374"/>
                    <a:pt x="332" y="1374"/>
                  </a:cubicBezTo>
                  <a:moveTo>
                    <a:pt x="419" y="1377"/>
                  </a:moveTo>
                  <a:cubicBezTo>
                    <a:pt x="420" y="1381"/>
                    <a:pt x="424" y="1383"/>
                    <a:pt x="425" y="1387"/>
                  </a:cubicBezTo>
                  <a:cubicBezTo>
                    <a:pt x="461" y="1403"/>
                    <a:pt x="496" y="1420"/>
                    <a:pt x="536" y="1431"/>
                  </a:cubicBezTo>
                  <a:cubicBezTo>
                    <a:pt x="537" y="1422"/>
                    <a:pt x="546" y="1417"/>
                    <a:pt x="546" y="1411"/>
                  </a:cubicBezTo>
                  <a:cubicBezTo>
                    <a:pt x="533" y="1406"/>
                    <a:pt x="522" y="1401"/>
                    <a:pt x="511" y="1394"/>
                  </a:cubicBezTo>
                  <a:cubicBezTo>
                    <a:pt x="479" y="1390"/>
                    <a:pt x="450" y="1383"/>
                    <a:pt x="419" y="1377"/>
                  </a:cubicBezTo>
                  <a:moveTo>
                    <a:pt x="419" y="1377"/>
                  </a:moveTo>
                  <a:cubicBezTo>
                    <a:pt x="419" y="1376"/>
                    <a:pt x="418" y="1377"/>
                    <a:pt x="419" y="1377"/>
                  </a:cubicBezTo>
                  <a:moveTo>
                    <a:pt x="612" y="1377"/>
                  </a:moveTo>
                  <a:cubicBezTo>
                    <a:pt x="601" y="1382"/>
                    <a:pt x="588" y="1386"/>
                    <a:pt x="579" y="1392"/>
                  </a:cubicBezTo>
                  <a:cubicBezTo>
                    <a:pt x="593" y="1405"/>
                    <a:pt x="625" y="1407"/>
                    <a:pt x="650" y="1406"/>
                  </a:cubicBezTo>
                  <a:cubicBezTo>
                    <a:pt x="636" y="1397"/>
                    <a:pt x="626" y="1386"/>
                    <a:pt x="612" y="1377"/>
                  </a:cubicBezTo>
                  <a:close/>
                  <a:moveTo>
                    <a:pt x="914" y="1387"/>
                  </a:moveTo>
                  <a:cubicBezTo>
                    <a:pt x="915" y="1384"/>
                    <a:pt x="920" y="1384"/>
                    <a:pt x="920" y="1380"/>
                  </a:cubicBezTo>
                  <a:cubicBezTo>
                    <a:pt x="917" y="1380"/>
                    <a:pt x="917" y="1378"/>
                    <a:pt x="914" y="1379"/>
                  </a:cubicBezTo>
                  <a:cubicBezTo>
                    <a:pt x="915" y="1382"/>
                    <a:pt x="911" y="1385"/>
                    <a:pt x="914" y="1387"/>
                  </a:cubicBezTo>
                  <a:close/>
                  <a:moveTo>
                    <a:pt x="1062" y="1382"/>
                  </a:moveTo>
                  <a:cubicBezTo>
                    <a:pt x="1061" y="1382"/>
                    <a:pt x="1059" y="1383"/>
                    <a:pt x="1059" y="1384"/>
                  </a:cubicBezTo>
                  <a:cubicBezTo>
                    <a:pt x="1061" y="1384"/>
                    <a:pt x="1062" y="1384"/>
                    <a:pt x="1062" y="1382"/>
                  </a:cubicBezTo>
                  <a:moveTo>
                    <a:pt x="1062" y="1382"/>
                  </a:moveTo>
                  <a:cubicBezTo>
                    <a:pt x="1064" y="1381"/>
                    <a:pt x="1062" y="1381"/>
                    <a:pt x="1062" y="1382"/>
                  </a:cubicBezTo>
                  <a:moveTo>
                    <a:pt x="911" y="1391"/>
                  </a:moveTo>
                  <a:cubicBezTo>
                    <a:pt x="911" y="1397"/>
                    <a:pt x="908" y="1400"/>
                    <a:pt x="908" y="1405"/>
                  </a:cubicBezTo>
                  <a:cubicBezTo>
                    <a:pt x="923" y="1401"/>
                    <a:pt x="944" y="1404"/>
                    <a:pt x="956" y="1397"/>
                  </a:cubicBezTo>
                  <a:cubicBezTo>
                    <a:pt x="941" y="1391"/>
                    <a:pt x="923" y="1374"/>
                    <a:pt x="911" y="1391"/>
                  </a:cubicBezTo>
                  <a:close/>
                  <a:moveTo>
                    <a:pt x="339" y="1387"/>
                  </a:moveTo>
                  <a:cubicBezTo>
                    <a:pt x="338" y="1387"/>
                    <a:pt x="339" y="1388"/>
                    <a:pt x="340" y="1388"/>
                  </a:cubicBezTo>
                  <a:moveTo>
                    <a:pt x="340" y="1388"/>
                  </a:moveTo>
                  <a:cubicBezTo>
                    <a:pt x="346" y="1400"/>
                    <a:pt x="356" y="1408"/>
                    <a:pt x="369" y="1414"/>
                  </a:cubicBezTo>
                  <a:moveTo>
                    <a:pt x="369" y="1414"/>
                  </a:moveTo>
                  <a:cubicBezTo>
                    <a:pt x="369" y="1414"/>
                    <a:pt x="371" y="1414"/>
                    <a:pt x="371" y="1415"/>
                  </a:cubicBezTo>
                  <a:moveTo>
                    <a:pt x="371" y="1415"/>
                  </a:moveTo>
                  <a:cubicBezTo>
                    <a:pt x="372" y="1416"/>
                    <a:pt x="372" y="1414"/>
                    <a:pt x="371" y="1415"/>
                  </a:cubicBezTo>
                  <a:moveTo>
                    <a:pt x="371" y="1415"/>
                  </a:moveTo>
                  <a:cubicBezTo>
                    <a:pt x="371" y="1414"/>
                    <a:pt x="370" y="1414"/>
                    <a:pt x="369" y="1414"/>
                  </a:cubicBezTo>
                  <a:moveTo>
                    <a:pt x="369" y="1414"/>
                  </a:moveTo>
                  <a:cubicBezTo>
                    <a:pt x="360" y="1405"/>
                    <a:pt x="349" y="1396"/>
                    <a:pt x="340" y="1388"/>
                  </a:cubicBezTo>
                  <a:moveTo>
                    <a:pt x="340" y="1388"/>
                  </a:moveTo>
                  <a:cubicBezTo>
                    <a:pt x="340" y="1387"/>
                    <a:pt x="339" y="1387"/>
                    <a:pt x="339" y="1387"/>
                  </a:cubicBezTo>
                  <a:moveTo>
                    <a:pt x="339" y="1387"/>
                  </a:moveTo>
                  <a:cubicBezTo>
                    <a:pt x="338" y="1385"/>
                    <a:pt x="337" y="1387"/>
                    <a:pt x="339" y="1387"/>
                  </a:cubicBezTo>
                  <a:moveTo>
                    <a:pt x="567" y="1396"/>
                  </a:moveTo>
                  <a:cubicBezTo>
                    <a:pt x="568" y="1393"/>
                    <a:pt x="572" y="1394"/>
                    <a:pt x="573" y="1391"/>
                  </a:cubicBezTo>
                  <a:cubicBezTo>
                    <a:pt x="570" y="1390"/>
                    <a:pt x="566" y="1388"/>
                    <a:pt x="563" y="1386"/>
                  </a:cubicBezTo>
                  <a:cubicBezTo>
                    <a:pt x="564" y="1390"/>
                    <a:pt x="565" y="1394"/>
                    <a:pt x="567" y="1396"/>
                  </a:cubicBezTo>
                  <a:close/>
                  <a:moveTo>
                    <a:pt x="982" y="1419"/>
                  </a:moveTo>
                  <a:cubicBezTo>
                    <a:pt x="986" y="1424"/>
                    <a:pt x="989" y="1430"/>
                    <a:pt x="989" y="1439"/>
                  </a:cubicBezTo>
                  <a:cubicBezTo>
                    <a:pt x="1006" y="1434"/>
                    <a:pt x="1021" y="1428"/>
                    <a:pt x="1038" y="1423"/>
                  </a:cubicBezTo>
                  <a:cubicBezTo>
                    <a:pt x="1040" y="1417"/>
                    <a:pt x="1046" y="1411"/>
                    <a:pt x="1050" y="1405"/>
                  </a:cubicBezTo>
                  <a:cubicBezTo>
                    <a:pt x="1054" y="1399"/>
                    <a:pt x="1059" y="1390"/>
                    <a:pt x="1059" y="1387"/>
                  </a:cubicBezTo>
                  <a:cubicBezTo>
                    <a:pt x="1030" y="1395"/>
                    <a:pt x="1008" y="1409"/>
                    <a:pt x="982" y="1419"/>
                  </a:cubicBezTo>
                  <a:close/>
                  <a:moveTo>
                    <a:pt x="1184" y="1388"/>
                  </a:moveTo>
                  <a:cubicBezTo>
                    <a:pt x="1153" y="1402"/>
                    <a:pt x="1127" y="1421"/>
                    <a:pt x="1103" y="1442"/>
                  </a:cubicBezTo>
                  <a:moveTo>
                    <a:pt x="1103" y="1442"/>
                  </a:moveTo>
                  <a:cubicBezTo>
                    <a:pt x="1102" y="1442"/>
                    <a:pt x="1101" y="1443"/>
                    <a:pt x="1101" y="1443"/>
                  </a:cubicBezTo>
                  <a:moveTo>
                    <a:pt x="1101" y="1443"/>
                  </a:moveTo>
                  <a:cubicBezTo>
                    <a:pt x="1099" y="1444"/>
                    <a:pt x="1101" y="1444"/>
                    <a:pt x="1101" y="1443"/>
                  </a:cubicBezTo>
                  <a:moveTo>
                    <a:pt x="1101" y="1443"/>
                  </a:moveTo>
                  <a:cubicBezTo>
                    <a:pt x="1102" y="1443"/>
                    <a:pt x="1103" y="1443"/>
                    <a:pt x="1103" y="1442"/>
                  </a:cubicBezTo>
                  <a:moveTo>
                    <a:pt x="1103" y="1442"/>
                  </a:moveTo>
                  <a:cubicBezTo>
                    <a:pt x="1134" y="1428"/>
                    <a:pt x="1167" y="1416"/>
                    <a:pt x="1184" y="1388"/>
                  </a:cubicBezTo>
                  <a:moveTo>
                    <a:pt x="1184" y="1388"/>
                  </a:moveTo>
                  <a:cubicBezTo>
                    <a:pt x="1186" y="1387"/>
                    <a:pt x="1184" y="1386"/>
                    <a:pt x="1184" y="1388"/>
                  </a:cubicBezTo>
                  <a:moveTo>
                    <a:pt x="429" y="1391"/>
                  </a:moveTo>
                  <a:cubicBezTo>
                    <a:pt x="438" y="1406"/>
                    <a:pt x="450" y="1419"/>
                    <a:pt x="461" y="1432"/>
                  </a:cubicBezTo>
                  <a:cubicBezTo>
                    <a:pt x="485" y="1439"/>
                    <a:pt x="511" y="1450"/>
                    <a:pt x="537" y="1452"/>
                  </a:cubicBezTo>
                  <a:cubicBezTo>
                    <a:pt x="534" y="1448"/>
                    <a:pt x="536" y="1440"/>
                    <a:pt x="535" y="1434"/>
                  </a:cubicBezTo>
                  <a:cubicBezTo>
                    <a:pt x="497" y="1422"/>
                    <a:pt x="463" y="1407"/>
                    <a:pt x="429" y="1391"/>
                  </a:cubicBezTo>
                  <a:moveTo>
                    <a:pt x="429" y="1391"/>
                  </a:moveTo>
                  <a:cubicBezTo>
                    <a:pt x="428" y="1390"/>
                    <a:pt x="428" y="1392"/>
                    <a:pt x="429" y="1391"/>
                  </a:cubicBezTo>
                  <a:moveTo>
                    <a:pt x="966" y="1402"/>
                  </a:moveTo>
                  <a:cubicBezTo>
                    <a:pt x="971" y="1406"/>
                    <a:pt x="976" y="1410"/>
                    <a:pt x="980" y="1416"/>
                  </a:cubicBezTo>
                  <a:cubicBezTo>
                    <a:pt x="1001" y="1409"/>
                    <a:pt x="1020" y="1400"/>
                    <a:pt x="1038" y="1391"/>
                  </a:cubicBezTo>
                  <a:cubicBezTo>
                    <a:pt x="1015" y="1395"/>
                    <a:pt x="989" y="1397"/>
                    <a:pt x="966" y="1402"/>
                  </a:cubicBezTo>
                  <a:close/>
                  <a:moveTo>
                    <a:pt x="567" y="1399"/>
                  </a:moveTo>
                  <a:cubicBezTo>
                    <a:pt x="573" y="1400"/>
                    <a:pt x="584" y="1403"/>
                    <a:pt x="589" y="1401"/>
                  </a:cubicBezTo>
                  <a:cubicBezTo>
                    <a:pt x="581" y="1397"/>
                    <a:pt x="574" y="1390"/>
                    <a:pt x="567" y="1399"/>
                  </a:cubicBezTo>
                  <a:close/>
                  <a:moveTo>
                    <a:pt x="891" y="1406"/>
                  </a:moveTo>
                  <a:cubicBezTo>
                    <a:pt x="896" y="1407"/>
                    <a:pt x="899" y="1404"/>
                    <a:pt x="904" y="1405"/>
                  </a:cubicBezTo>
                  <a:cubicBezTo>
                    <a:pt x="903" y="1401"/>
                    <a:pt x="907" y="1397"/>
                    <a:pt x="905" y="1395"/>
                  </a:cubicBezTo>
                  <a:cubicBezTo>
                    <a:pt x="901" y="1399"/>
                    <a:pt x="895" y="1402"/>
                    <a:pt x="891" y="1406"/>
                  </a:cubicBezTo>
                  <a:close/>
                  <a:moveTo>
                    <a:pt x="548" y="1410"/>
                  </a:moveTo>
                  <a:cubicBezTo>
                    <a:pt x="552" y="1408"/>
                    <a:pt x="555" y="1404"/>
                    <a:pt x="558" y="1401"/>
                  </a:cubicBezTo>
                  <a:cubicBezTo>
                    <a:pt x="546" y="1401"/>
                    <a:pt x="532" y="1396"/>
                    <a:pt x="521" y="1397"/>
                  </a:cubicBezTo>
                  <a:cubicBezTo>
                    <a:pt x="530" y="1401"/>
                    <a:pt x="539" y="1405"/>
                    <a:pt x="548" y="1410"/>
                  </a:cubicBezTo>
                  <a:close/>
                  <a:moveTo>
                    <a:pt x="552" y="1412"/>
                  </a:moveTo>
                  <a:cubicBezTo>
                    <a:pt x="559" y="1414"/>
                    <a:pt x="565" y="1417"/>
                    <a:pt x="572" y="1419"/>
                  </a:cubicBezTo>
                  <a:cubicBezTo>
                    <a:pt x="571" y="1413"/>
                    <a:pt x="567" y="1409"/>
                    <a:pt x="566" y="1402"/>
                  </a:cubicBezTo>
                  <a:cubicBezTo>
                    <a:pt x="558" y="1402"/>
                    <a:pt x="556" y="1408"/>
                    <a:pt x="552" y="1412"/>
                  </a:cubicBezTo>
                  <a:close/>
                  <a:moveTo>
                    <a:pt x="950" y="1403"/>
                  </a:moveTo>
                  <a:cubicBezTo>
                    <a:pt x="936" y="1407"/>
                    <a:pt x="915" y="1424"/>
                    <a:pt x="901" y="1427"/>
                  </a:cubicBezTo>
                  <a:cubicBezTo>
                    <a:pt x="899" y="1433"/>
                    <a:pt x="898" y="1439"/>
                    <a:pt x="895" y="1444"/>
                  </a:cubicBezTo>
                  <a:cubicBezTo>
                    <a:pt x="925" y="1438"/>
                    <a:pt x="950" y="1427"/>
                    <a:pt x="977" y="1418"/>
                  </a:cubicBezTo>
                  <a:cubicBezTo>
                    <a:pt x="971" y="1409"/>
                    <a:pt x="964" y="1399"/>
                    <a:pt x="950" y="1403"/>
                  </a:cubicBezTo>
                  <a:close/>
                  <a:moveTo>
                    <a:pt x="576" y="1421"/>
                  </a:moveTo>
                  <a:cubicBezTo>
                    <a:pt x="625" y="1439"/>
                    <a:pt x="678" y="1457"/>
                    <a:pt x="736" y="1463"/>
                  </a:cubicBezTo>
                  <a:cubicBezTo>
                    <a:pt x="684" y="1449"/>
                    <a:pt x="638" y="1429"/>
                    <a:pt x="596" y="1405"/>
                  </a:cubicBezTo>
                  <a:cubicBezTo>
                    <a:pt x="586" y="1405"/>
                    <a:pt x="579" y="1403"/>
                    <a:pt x="569" y="1403"/>
                  </a:cubicBezTo>
                  <a:cubicBezTo>
                    <a:pt x="571" y="1409"/>
                    <a:pt x="574" y="1415"/>
                    <a:pt x="576" y="1421"/>
                  </a:cubicBezTo>
                  <a:close/>
                  <a:moveTo>
                    <a:pt x="908" y="1407"/>
                  </a:moveTo>
                  <a:cubicBezTo>
                    <a:pt x="905" y="1412"/>
                    <a:pt x="905" y="1418"/>
                    <a:pt x="902" y="1423"/>
                  </a:cubicBezTo>
                  <a:cubicBezTo>
                    <a:pt x="917" y="1418"/>
                    <a:pt x="930" y="1411"/>
                    <a:pt x="942" y="1404"/>
                  </a:cubicBezTo>
                  <a:cubicBezTo>
                    <a:pt x="931" y="1405"/>
                    <a:pt x="920" y="1407"/>
                    <a:pt x="908" y="1407"/>
                  </a:cubicBezTo>
                  <a:close/>
                  <a:moveTo>
                    <a:pt x="606" y="1407"/>
                  </a:moveTo>
                  <a:cubicBezTo>
                    <a:pt x="645" y="1429"/>
                    <a:pt x="691" y="1449"/>
                    <a:pt x="737" y="1461"/>
                  </a:cubicBezTo>
                  <a:cubicBezTo>
                    <a:pt x="716" y="1449"/>
                    <a:pt x="695" y="1437"/>
                    <a:pt x="674" y="1423"/>
                  </a:cubicBezTo>
                  <a:cubicBezTo>
                    <a:pt x="667" y="1419"/>
                    <a:pt x="660" y="1411"/>
                    <a:pt x="654" y="1410"/>
                  </a:cubicBezTo>
                  <a:cubicBezTo>
                    <a:pt x="638" y="1406"/>
                    <a:pt x="624" y="1410"/>
                    <a:pt x="606" y="1407"/>
                  </a:cubicBezTo>
                  <a:moveTo>
                    <a:pt x="606" y="1407"/>
                  </a:moveTo>
                  <a:cubicBezTo>
                    <a:pt x="605" y="1404"/>
                    <a:pt x="602" y="1408"/>
                    <a:pt x="606" y="1407"/>
                  </a:cubicBezTo>
                  <a:moveTo>
                    <a:pt x="886" y="1409"/>
                  </a:moveTo>
                  <a:cubicBezTo>
                    <a:pt x="854" y="1430"/>
                    <a:pt x="820" y="1448"/>
                    <a:pt x="783" y="1463"/>
                  </a:cubicBezTo>
                  <a:cubicBezTo>
                    <a:pt x="824" y="1454"/>
                    <a:pt x="862" y="1441"/>
                    <a:pt x="897" y="1426"/>
                  </a:cubicBezTo>
                  <a:cubicBezTo>
                    <a:pt x="899" y="1420"/>
                    <a:pt x="901" y="1413"/>
                    <a:pt x="903" y="1408"/>
                  </a:cubicBezTo>
                  <a:cubicBezTo>
                    <a:pt x="897" y="1407"/>
                    <a:pt x="893" y="1410"/>
                    <a:pt x="886" y="1409"/>
                  </a:cubicBezTo>
                  <a:close/>
                  <a:moveTo>
                    <a:pt x="839" y="1412"/>
                  </a:moveTo>
                  <a:cubicBezTo>
                    <a:pt x="819" y="1430"/>
                    <a:pt x="798" y="1447"/>
                    <a:pt x="776" y="1463"/>
                  </a:cubicBezTo>
                  <a:cubicBezTo>
                    <a:pt x="814" y="1448"/>
                    <a:pt x="848" y="1430"/>
                    <a:pt x="879" y="1410"/>
                  </a:cubicBezTo>
                  <a:cubicBezTo>
                    <a:pt x="865" y="1410"/>
                    <a:pt x="853" y="1412"/>
                    <a:pt x="839" y="1412"/>
                  </a:cubicBezTo>
                  <a:close/>
                  <a:moveTo>
                    <a:pt x="736" y="1456"/>
                  </a:moveTo>
                  <a:cubicBezTo>
                    <a:pt x="735" y="1447"/>
                    <a:pt x="725" y="1440"/>
                    <a:pt x="718" y="1433"/>
                  </a:cubicBezTo>
                  <a:cubicBezTo>
                    <a:pt x="712" y="1427"/>
                    <a:pt x="704" y="1415"/>
                    <a:pt x="697" y="1413"/>
                  </a:cubicBezTo>
                  <a:cubicBezTo>
                    <a:pt x="687" y="1409"/>
                    <a:pt x="674" y="1412"/>
                    <a:pt x="661" y="1412"/>
                  </a:cubicBezTo>
                  <a:cubicBezTo>
                    <a:pt x="685" y="1428"/>
                    <a:pt x="708" y="1444"/>
                    <a:pt x="736" y="1456"/>
                  </a:cubicBezTo>
                  <a:close/>
                  <a:moveTo>
                    <a:pt x="770" y="1463"/>
                  </a:moveTo>
                  <a:cubicBezTo>
                    <a:pt x="769" y="1462"/>
                    <a:pt x="769" y="1463"/>
                    <a:pt x="769" y="1463"/>
                  </a:cubicBezTo>
                  <a:moveTo>
                    <a:pt x="769" y="1463"/>
                  </a:moveTo>
                  <a:cubicBezTo>
                    <a:pt x="767" y="1464"/>
                    <a:pt x="769" y="1465"/>
                    <a:pt x="769" y="1463"/>
                  </a:cubicBezTo>
                  <a:moveTo>
                    <a:pt x="769" y="1463"/>
                  </a:moveTo>
                  <a:cubicBezTo>
                    <a:pt x="770" y="1464"/>
                    <a:pt x="770" y="1463"/>
                    <a:pt x="770" y="1463"/>
                  </a:cubicBezTo>
                  <a:moveTo>
                    <a:pt x="770" y="1463"/>
                  </a:moveTo>
                  <a:cubicBezTo>
                    <a:pt x="789" y="1450"/>
                    <a:pt x="811" y="1435"/>
                    <a:pt x="828" y="1418"/>
                  </a:cubicBezTo>
                  <a:cubicBezTo>
                    <a:pt x="830" y="1417"/>
                    <a:pt x="834" y="1414"/>
                    <a:pt x="832" y="1412"/>
                  </a:cubicBezTo>
                  <a:cubicBezTo>
                    <a:pt x="824" y="1414"/>
                    <a:pt x="811" y="1412"/>
                    <a:pt x="801" y="1413"/>
                  </a:cubicBezTo>
                  <a:cubicBezTo>
                    <a:pt x="792" y="1430"/>
                    <a:pt x="781" y="1446"/>
                    <a:pt x="770" y="1463"/>
                  </a:cubicBezTo>
                  <a:moveTo>
                    <a:pt x="735" y="1445"/>
                  </a:moveTo>
                  <a:cubicBezTo>
                    <a:pt x="735" y="1434"/>
                    <a:pt x="734" y="1424"/>
                    <a:pt x="733" y="1414"/>
                  </a:cubicBezTo>
                  <a:cubicBezTo>
                    <a:pt x="724" y="1414"/>
                    <a:pt x="712" y="1411"/>
                    <a:pt x="702" y="1414"/>
                  </a:cubicBezTo>
                  <a:cubicBezTo>
                    <a:pt x="713" y="1424"/>
                    <a:pt x="723" y="1436"/>
                    <a:pt x="735" y="1445"/>
                  </a:cubicBezTo>
                  <a:close/>
                  <a:moveTo>
                    <a:pt x="574" y="1423"/>
                  </a:moveTo>
                  <a:cubicBezTo>
                    <a:pt x="566" y="1420"/>
                    <a:pt x="558" y="1416"/>
                    <a:pt x="549" y="1414"/>
                  </a:cubicBezTo>
                  <a:cubicBezTo>
                    <a:pt x="545" y="1420"/>
                    <a:pt x="540" y="1423"/>
                    <a:pt x="539" y="1433"/>
                  </a:cubicBezTo>
                  <a:cubicBezTo>
                    <a:pt x="554" y="1436"/>
                    <a:pt x="571" y="1443"/>
                    <a:pt x="584" y="1444"/>
                  </a:cubicBezTo>
                  <a:cubicBezTo>
                    <a:pt x="580" y="1438"/>
                    <a:pt x="578" y="1430"/>
                    <a:pt x="574" y="1423"/>
                  </a:cubicBezTo>
                  <a:close/>
                  <a:moveTo>
                    <a:pt x="761" y="1463"/>
                  </a:moveTo>
                  <a:cubicBezTo>
                    <a:pt x="763" y="1448"/>
                    <a:pt x="764" y="1430"/>
                    <a:pt x="766" y="1414"/>
                  </a:cubicBezTo>
                  <a:cubicBezTo>
                    <a:pt x="757" y="1414"/>
                    <a:pt x="745" y="1412"/>
                    <a:pt x="737" y="1415"/>
                  </a:cubicBezTo>
                  <a:cubicBezTo>
                    <a:pt x="745" y="1431"/>
                    <a:pt x="752" y="1449"/>
                    <a:pt x="761" y="1463"/>
                  </a:cubicBezTo>
                  <a:close/>
                  <a:moveTo>
                    <a:pt x="765" y="1464"/>
                  </a:moveTo>
                  <a:cubicBezTo>
                    <a:pt x="776" y="1448"/>
                    <a:pt x="788" y="1432"/>
                    <a:pt x="798" y="1414"/>
                  </a:cubicBezTo>
                  <a:cubicBezTo>
                    <a:pt x="788" y="1414"/>
                    <a:pt x="778" y="1414"/>
                    <a:pt x="768" y="1414"/>
                  </a:cubicBezTo>
                  <a:cubicBezTo>
                    <a:pt x="768" y="1431"/>
                    <a:pt x="764" y="1449"/>
                    <a:pt x="765" y="1464"/>
                  </a:cubicBezTo>
                  <a:close/>
                  <a:moveTo>
                    <a:pt x="366" y="1415"/>
                  </a:moveTo>
                  <a:cubicBezTo>
                    <a:pt x="366" y="1416"/>
                    <a:pt x="367" y="1416"/>
                    <a:pt x="367" y="1416"/>
                  </a:cubicBezTo>
                  <a:moveTo>
                    <a:pt x="367" y="1416"/>
                  </a:moveTo>
                  <a:cubicBezTo>
                    <a:pt x="382" y="1430"/>
                    <a:pt x="403" y="1442"/>
                    <a:pt x="422" y="1448"/>
                  </a:cubicBezTo>
                  <a:cubicBezTo>
                    <a:pt x="403" y="1438"/>
                    <a:pt x="388" y="1425"/>
                    <a:pt x="367" y="1416"/>
                  </a:cubicBezTo>
                  <a:moveTo>
                    <a:pt x="367" y="1416"/>
                  </a:moveTo>
                  <a:cubicBezTo>
                    <a:pt x="367" y="1416"/>
                    <a:pt x="366" y="1416"/>
                    <a:pt x="366" y="1415"/>
                  </a:cubicBezTo>
                  <a:moveTo>
                    <a:pt x="366" y="1415"/>
                  </a:moveTo>
                  <a:cubicBezTo>
                    <a:pt x="365" y="1414"/>
                    <a:pt x="364" y="1416"/>
                    <a:pt x="366" y="1415"/>
                  </a:cubicBezTo>
                  <a:moveTo>
                    <a:pt x="1132" y="1415"/>
                  </a:moveTo>
                  <a:cubicBezTo>
                    <a:pt x="1094" y="1431"/>
                    <a:pt x="1057" y="1446"/>
                    <a:pt x="1014" y="1456"/>
                  </a:cubicBezTo>
                  <a:cubicBezTo>
                    <a:pt x="1007" y="1463"/>
                    <a:pt x="999" y="1470"/>
                    <a:pt x="991" y="1477"/>
                  </a:cubicBezTo>
                  <a:cubicBezTo>
                    <a:pt x="1048" y="1467"/>
                    <a:pt x="1099" y="1450"/>
                    <a:pt x="1132" y="1415"/>
                  </a:cubicBezTo>
                  <a:moveTo>
                    <a:pt x="1132" y="1415"/>
                  </a:moveTo>
                  <a:cubicBezTo>
                    <a:pt x="1133" y="1415"/>
                    <a:pt x="1132" y="1414"/>
                    <a:pt x="1132" y="1415"/>
                  </a:cubicBezTo>
                  <a:moveTo>
                    <a:pt x="979" y="1419"/>
                  </a:moveTo>
                  <a:cubicBezTo>
                    <a:pt x="953" y="1430"/>
                    <a:pt x="925" y="1440"/>
                    <a:pt x="894" y="1447"/>
                  </a:cubicBezTo>
                  <a:cubicBezTo>
                    <a:pt x="893" y="1451"/>
                    <a:pt x="891" y="1455"/>
                    <a:pt x="890" y="1460"/>
                  </a:cubicBezTo>
                  <a:cubicBezTo>
                    <a:pt x="924" y="1455"/>
                    <a:pt x="955" y="1447"/>
                    <a:pt x="987" y="1439"/>
                  </a:cubicBezTo>
                  <a:cubicBezTo>
                    <a:pt x="986" y="1431"/>
                    <a:pt x="983" y="1424"/>
                    <a:pt x="979" y="1419"/>
                  </a:cubicBezTo>
                  <a:close/>
                  <a:moveTo>
                    <a:pt x="755" y="1463"/>
                  </a:moveTo>
                  <a:cubicBezTo>
                    <a:pt x="756" y="1464"/>
                    <a:pt x="756" y="1462"/>
                    <a:pt x="755" y="1463"/>
                  </a:cubicBezTo>
                  <a:moveTo>
                    <a:pt x="755" y="1463"/>
                  </a:moveTo>
                  <a:cubicBezTo>
                    <a:pt x="749" y="1449"/>
                    <a:pt x="743" y="1437"/>
                    <a:pt x="737" y="1424"/>
                  </a:cubicBezTo>
                  <a:cubicBezTo>
                    <a:pt x="736" y="1433"/>
                    <a:pt x="739" y="1439"/>
                    <a:pt x="738" y="1448"/>
                  </a:cubicBezTo>
                  <a:cubicBezTo>
                    <a:pt x="743" y="1453"/>
                    <a:pt x="749" y="1458"/>
                    <a:pt x="755" y="1463"/>
                  </a:cubicBezTo>
                  <a:moveTo>
                    <a:pt x="587" y="1446"/>
                  </a:moveTo>
                  <a:cubicBezTo>
                    <a:pt x="632" y="1456"/>
                    <a:pt x="682" y="1466"/>
                    <a:pt x="733" y="1466"/>
                  </a:cubicBezTo>
                  <a:cubicBezTo>
                    <a:pt x="676" y="1459"/>
                    <a:pt x="625" y="1440"/>
                    <a:pt x="578" y="1426"/>
                  </a:cubicBezTo>
                  <a:cubicBezTo>
                    <a:pt x="582" y="1432"/>
                    <a:pt x="584" y="1439"/>
                    <a:pt x="587" y="1446"/>
                  </a:cubicBezTo>
                  <a:close/>
                  <a:moveTo>
                    <a:pt x="1034" y="1427"/>
                  </a:moveTo>
                  <a:cubicBezTo>
                    <a:pt x="1019" y="1432"/>
                    <a:pt x="1004" y="1437"/>
                    <a:pt x="989" y="1441"/>
                  </a:cubicBezTo>
                  <a:cubicBezTo>
                    <a:pt x="989" y="1450"/>
                    <a:pt x="986" y="1454"/>
                    <a:pt x="984" y="1460"/>
                  </a:cubicBezTo>
                  <a:moveTo>
                    <a:pt x="984" y="1460"/>
                  </a:moveTo>
                  <a:cubicBezTo>
                    <a:pt x="982" y="1460"/>
                    <a:pt x="984" y="1461"/>
                    <a:pt x="984" y="1460"/>
                  </a:cubicBezTo>
                  <a:moveTo>
                    <a:pt x="984" y="1460"/>
                  </a:moveTo>
                  <a:cubicBezTo>
                    <a:pt x="994" y="1459"/>
                    <a:pt x="1001" y="1456"/>
                    <a:pt x="1011" y="1455"/>
                  </a:cubicBezTo>
                  <a:cubicBezTo>
                    <a:pt x="1019" y="1446"/>
                    <a:pt x="1027" y="1437"/>
                    <a:pt x="1034" y="1427"/>
                  </a:cubicBezTo>
                  <a:moveTo>
                    <a:pt x="1034" y="1427"/>
                  </a:moveTo>
                  <a:cubicBezTo>
                    <a:pt x="1035" y="1426"/>
                    <a:pt x="1034" y="1426"/>
                    <a:pt x="1034" y="1427"/>
                  </a:cubicBezTo>
                  <a:moveTo>
                    <a:pt x="1141" y="1428"/>
                  </a:moveTo>
                  <a:cubicBezTo>
                    <a:pt x="1141" y="1428"/>
                    <a:pt x="1142" y="1429"/>
                    <a:pt x="1141" y="1428"/>
                  </a:cubicBezTo>
                  <a:close/>
                  <a:moveTo>
                    <a:pt x="1139" y="1429"/>
                  </a:moveTo>
                  <a:cubicBezTo>
                    <a:pt x="1138" y="1429"/>
                    <a:pt x="1138" y="1429"/>
                    <a:pt x="1137" y="1430"/>
                  </a:cubicBezTo>
                  <a:moveTo>
                    <a:pt x="1137" y="1430"/>
                  </a:moveTo>
                  <a:cubicBezTo>
                    <a:pt x="1136" y="1430"/>
                    <a:pt x="1136" y="1430"/>
                    <a:pt x="1135" y="1431"/>
                  </a:cubicBezTo>
                  <a:moveTo>
                    <a:pt x="1135" y="1431"/>
                  </a:moveTo>
                  <a:cubicBezTo>
                    <a:pt x="1116" y="1441"/>
                    <a:pt x="1092" y="1448"/>
                    <a:pt x="1074" y="1461"/>
                  </a:cubicBezTo>
                  <a:cubicBezTo>
                    <a:pt x="1096" y="1452"/>
                    <a:pt x="1118" y="1443"/>
                    <a:pt x="1135" y="1431"/>
                  </a:cubicBezTo>
                  <a:moveTo>
                    <a:pt x="1135" y="1431"/>
                  </a:moveTo>
                  <a:cubicBezTo>
                    <a:pt x="1137" y="1431"/>
                    <a:pt x="1137" y="1431"/>
                    <a:pt x="1137" y="1430"/>
                  </a:cubicBezTo>
                  <a:moveTo>
                    <a:pt x="1137" y="1430"/>
                  </a:moveTo>
                  <a:cubicBezTo>
                    <a:pt x="1138" y="1430"/>
                    <a:pt x="1139" y="1430"/>
                    <a:pt x="1139" y="1429"/>
                  </a:cubicBezTo>
                  <a:moveTo>
                    <a:pt x="1139" y="1429"/>
                  </a:moveTo>
                  <a:cubicBezTo>
                    <a:pt x="1141" y="1428"/>
                    <a:pt x="1139" y="1428"/>
                    <a:pt x="1139" y="1429"/>
                  </a:cubicBezTo>
                  <a:moveTo>
                    <a:pt x="789" y="1465"/>
                  </a:moveTo>
                  <a:cubicBezTo>
                    <a:pt x="825" y="1461"/>
                    <a:pt x="858" y="1454"/>
                    <a:pt x="891" y="1446"/>
                  </a:cubicBezTo>
                  <a:cubicBezTo>
                    <a:pt x="892" y="1440"/>
                    <a:pt x="897" y="1434"/>
                    <a:pt x="895" y="1429"/>
                  </a:cubicBezTo>
                  <a:cubicBezTo>
                    <a:pt x="863" y="1444"/>
                    <a:pt x="826" y="1455"/>
                    <a:pt x="789" y="1465"/>
                  </a:cubicBezTo>
                  <a:close/>
                  <a:moveTo>
                    <a:pt x="404" y="1435"/>
                  </a:moveTo>
                  <a:cubicBezTo>
                    <a:pt x="404" y="1434"/>
                    <a:pt x="405" y="1435"/>
                    <a:pt x="404" y="1435"/>
                  </a:cubicBezTo>
                  <a:close/>
                  <a:moveTo>
                    <a:pt x="407" y="1436"/>
                  </a:moveTo>
                  <a:cubicBezTo>
                    <a:pt x="407" y="1437"/>
                    <a:pt x="408" y="1436"/>
                    <a:pt x="409" y="1437"/>
                  </a:cubicBezTo>
                  <a:moveTo>
                    <a:pt x="409" y="1437"/>
                  </a:moveTo>
                  <a:cubicBezTo>
                    <a:pt x="409" y="1437"/>
                    <a:pt x="409" y="1437"/>
                    <a:pt x="409" y="1438"/>
                  </a:cubicBezTo>
                  <a:cubicBezTo>
                    <a:pt x="439" y="1456"/>
                    <a:pt x="472" y="1472"/>
                    <a:pt x="513" y="1480"/>
                  </a:cubicBezTo>
                  <a:moveTo>
                    <a:pt x="513" y="1480"/>
                  </a:moveTo>
                  <a:cubicBezTo>
                    <a:pt x="514" y="1483"/>
                    <a:pt x="517" y="1479"/>
                    <a:pt x="513" y="1480"/>
                  </a:cubicBezTo>
                  <a:moveTo>
                    <a:pt x="513" y="1480"/>
                  </a:moveTo>
                  <a:cubicBezTo>
                    <a:pt x="487" y="1457"/>
                    <a:pt x="441" y="1454"/>
                    <a:pt x="409" y="1437"/>
                  </a:cubicBezTo>
                  <a:moveTo>
                    <a:pt x="409" y="1437"/>
                  </a:moveTo>
                  <a:cubicBezTo>
                    <a:pt x="409" y="1436"/>
                    <a:pt x="408" y="1436"/>
                    <a:pt x="407" y="1436"/>
                  </a:cubicBezTo>
                  <a:moveTo>
                    <a:pt x="407" y="1436"/>
                  </a:moveTo>
                  <a:cubicBezTo>
                    <a:pt x="406" y="1434"/>
                    <a:pt x="406" y="1436"/>
                    <a:pt x="407" y="1436"/>
                  </a:cubicBezTo>
                  <a:moveTo>
                    <a:pt x="541" y="1455"/>
                  </a:moveTo>
                  <a:cubicBezTo>
                    <a:pt x="559" y="1457"/>
                    <a:pt x="575" y="1462"/>
                    <a:pt x="594" y="1463"/>
                  </a:cubicBezTo>
                  <a:cubicBezTo>
                    <a:pt x="592" y="1458"/>
                    <a:pt x="588" y="1454"/>
                    <a:pt x="586" y="1448"/>
                  </a:cubicBezTo>
                  <a:cubicBezTo>
                    <a:pt x="570" y="1444"/>
                    <a:pt x="554" y="1440"/>
                    <a:pt x="538" y="1435"/>
                  </a:cubicBezTo>
                  <a:cubicBezTo>
                    <a:pt x="536" y="1441"/>
                    <a:pt x="539" y="1450"/>
                    <a:pt x="541" y="1455"/>
                  </a:cubicBezTo>
                  <a:close/>
                  <a:moveTo>
                    <a:pt x="466" y="1437"/>
                  </a:moveTo>
                  <a:cubicBezTo>
                    <a:pt x="466" y="1437"/>
                    <a:pt x="466" y="1437"/>
                    <a:pt x="466" y="1438"/>
                  </a:cubicBezTo>
                  <a:cubicBezTo>
                    <a:pt x="476" y="1446"/>
                    <a:pt x="485" y="1455"/>
                    <a:pt x="495" y="1463"/>
                  </a:cubicBezTo>
                  <a:cubicBezTo>
                    <a:pt x="514" y="1467"/>
                    <a:pt x="531" y="1473"/>
                    <a:pt x="552" y="1474"/>
                  </a:cubicBezTo>
                  <a:moveTo>
                    <a:pt x="552" y="1474"/>
                  </a:moveTo>
                  <a:cubicBezTo>
                    <a:pt x="552" y="1475"/>
                    <a:pt x="553" y="1474"/>
                    <a:pt x="552" y="1474"/>
                  </a:cubicBezTo>
                  <a:moveTo>
                    <a:pt x="552" y="1474"/>
                  </a:moveTo>
                  <a:cubicBezTo>
                    <a:pt x="547" y="1468"/>
                    <a:pt x="542" y="1463"/>
                    <a:pt x="538" y="1456"/>
                  </a:cubicBezTo>
                  <a:cubicBezTo>
                    <a:pt x="512" y="1451"/>
                    <a:pt x="490" y="1443"/>
                    <a:pt x="466" y="1437"/>
                  </a:cubicBezTo>
                  <a:moveTo>
                    <a:pt x="466" y="1437"/>
                  </a:moveTo>
                  <a:cubicBezTo>
                    <a:pt x="466" y="1435"/>
                    <a:pt x="465" y="1437"/>
                    <a:pt x="466" y="1437"/>
                  </a:cubicBezTo>
                  <a:moveTo>
                    <a:pt x="888" y="1463"/>
                  </a:moveTo>
                  <a:cubicBezTo>
                    <a:pt x="888" y="1467"/>
                    <a:pt x="885" y="1469"/>
                    <a:pt x="884" y="1472"/>
                  </a:cubicBezTo>
                  <a:cubicBezTo>
                    <a:pt x="919" y="1472"/>
                    <a:pt x="949" y="1466"/>
                    <a:pt x="980" y="1462"/>
                  </a:cubicBezTo>
                  <a:cubicBezTo>
                    <a:pt x="982" y="1456"/>
                    <a:pt x="988" y="1448"/>
                    <a:pt x="986" y="1441"/>
                  </a:cubicBezTo>
                  <a:cubicBezTo>
                    <a:pt x="956" y="1451"/>
                    <a:pt x="922" y="1458"/>
                    <a:pt x="888" y="1463"/>
                  </a:cubicBezTo>
                  <a:close/>
                  <a:moveTo>
                    <a:pt x="1098" y="1445"/>
                  </a:moveTo>
                  <a:cubicBezTo>
                    <a:pt x="1098" y="1445"/>
                    <a:pt x="1099" y="1446"/>
                    <a:pt x="1098" y="1445"/>
                  </a:cubicBezTo>
                  <a:close/>
                  <a:moveTo>
                    <a:pt x="423" y="1450"/>
                  </a:moveTo>
                  <a:cubicBezTo>
                    <a:pt x="423" y="1450"/>
                    <a:pt x="424" y="1451"/>
                    <a:pt x="423" y="1450"/>
                  </a:cubicBezTo>
                  <a:close/>
                  <a:moveTo>
                    <a:pt x="600" y="1464"/>
                  </a:moveTo>
                  <a:cubicBezTo>
                    <a:pt x="639" y="1469"/>
                    <a:pt x="688" y="1474"/>
                    <a:pt x="730" y="1469"/>
                  </a:cubicBezTo>
                  <a:cubicBezTo>
                    <a:pt x="679" y="1467"/>
                    <a:pt x="633" y="1459"/>
                    <a:pt x="590" y="1449"/>
                  </a:cubicBezTo>
                  <a:cubicBezTo>
                    <a:pt x="593" y="1455"/>
                    <a:pt x="595" y="1461"/>
                    <a:pt x="600" y="1464"/>
                  </a:cubicBezTo>
                  <a:close/>
                  <a:moveTo>
                    <a:pt x="888" y="1449"/>
                  </a:moveTo>
                  <a:cubicBezTo>
                    <a:pt x="859" y="1457"/>
                    <a:pt x="828" y="1462"/>
                    <a:pt x="797" y="1467"/>
                  </a:cubicBezTo>
                  <a:cubicBezTo>
                    <a:pt x="795" y="1467"/>
                    <a:pt x="793" y="1467"/>
                    <a:pt x="792" y="1467"/>
                  </a:cubicBezTo>
                  <a:cubicBezTo>
                    <a:pt x="790" y="1468"/>
                    <a:pt x="792" y="1469"/>
                    <a:pt x="794" y="1468"/>
                  </a:cubicBezTo>
                  <a:cubicBezTo>
                    <a:pt x="826" y="1467"/>
                    <a:pt x="856" y="1465"/>
                    <a:pt x="885" y="1461"/>
                  </a:cubicBezTo>
                  <a:cubicBezTo>
                    <a:pt x="887" y="1457"/>
                    <a:pt x="888" y="1453"/>
                    <a:pt x="890" y="1449"/>
                  </a:cubicBezTo>
                  <a:cubicBezTo>
                    <a:pt x="889" y="1449"/>
                    <a:pt x="888" y="1449"/>
                    <a:pt x="888" y="1449"/>
                  </a:cubicBezTo>
                  <a:close/>
                  <a:moveTo>
                    <a:pt x="425" y="1451"/>
                  </a:moveTo>
                  <a:cubicBezTo>
                    <a:pt x="425" y="1451"/>
                    <a:pt x="426" y="1452"/>
                    <a:pt x="425" y="1451"/>
                  </a:cubicBezTo>
                  <a:close/>
                  <a:moveTo>
                    <a:pt x="427" y="1452"/>
                  </a:moveTo>
                  <a:cubicBezTo>
                    <a:pt x="427" y="1452"/>
                    <a:pt x="428" y="1453"/>
                    <a:pt x="427" y="1452"/>
                  </a:cubicBezTo>
                  <a:close/>
                  <a:moveTo>
                    <a:pt x="429" y="1453"/>
                  </a:moveTo>
                  <a:cubicBezTo>
                    <a:pt x="428" y="1453"/>
                    <a:pt x="430" y="1454"/>
                    <a:pt x="429" y="1453"/>
                  </a:cubicBezTo>
                  <a:close/>
                  <a:moveTo>
                    <a:pt x="749" y="1462"/>
                  </a:moveTo>
                  <a:cubicBezTo>
                    <a:pt x="749" y="1462"/>
                    <a:pt x="750" y="1462"/>
                    <a:pt x="750" y="1463"/>
                  </a:cubicBezTo>
                  <a:moveTo>
                    <a:pt x="750" y="1463"/>
                  </a:moveTo>
                  <a:cubicBezTo>
                    <a:pt x="751" y="1464"/>
                    <a:pt x="752" y="1462"/>
                    <a:pt x="750" y="1463"/>
                  </a:cubicBezTo>
                  <a:moveTo>
                    <a:pt x="750" y="1463"/>
                  </a:moveTo>
                  <a:cubicBezTo>
                    <a:pt x="750" y="1462"/>
                    <a:pt x="749" y="1462"/>
                    <a:pt x="749" y="1462"/>
                  </a:cubicBezTo>
                  <a:moveTo>
                    <a:pt x="749" y="1462"/>
                  </a:moveTo>
                  <a:cubicBezTo>
                    <a:pt x="746" y="1458"/>
                    <a:pt x="742" y="1456"/>
                    <a:pt x="739" y="1453"/>
                  </a:cubicBezTo>
                  <a:cubicBezTo>
                    <a:pt x="738" y="1460"/>
                    <a:pt x="744" y="1460"/>
                    <a:pt x="749" y="1462"/>
                  </a:cubicBezTo>
                  <a:moveTo>
                    <a:pt x="559" y="1476"/>
                  </a:moveTo>
                  <a:cubicBezTo>
                    <a:pt x="572" y="1480"/>
                    <a:pt x="590" y="1477"/>
                    <a:pt x="605" y="1480"/>
                  </a:cubicBezTo>
                  <a:cubicBezTo>
                    <a:pt x="605" y="1476"/>
                    <a:pt x="598" y="1472"/>
                    <a:pt x="597" y="1466"/>
                  </a:cubicBezTo>
                  <a:cubicBezTo>
                    <a:pt x="577" y="1465"/>
                    <a:pt x="561" y="1460"/>
                    <a:pt x="543" y="1458"/>
                  </a:cubicBezTo>
                  <a:cubicBezTo>
                    <a:pt x="547" y="1464"/>
                    <a:pt x="551" y="1473"/>
                    <a:pt x="559" y="1476"/>
                  </a:cubicBezTo>
                  <a:close/>
                  <a:moveTo>
                    <a:pt x="981" y="1463"/>
                  </a:moveTo>
                  <a:cubicBezTo>
                    <a:pt x="976" y="1471"/>
                    <a:pt x="970" y="1476"/>
                    <a:pt x="964" y="1481"/>
                  </a:cubicBezTo>
                  <a:cubicBezTo>
                    <a:pt x="972" y="1480"/>
                    <a:pt x="978" y="1479"/>
                    <a:pt x="986" y="1478"/>
                  </a:cubicBezTo>
                  <a:cubicBezTo>
                    <a:pt x="993" y="1472"/>
                    <a:pt x="1000" y="1466"/>
                    <a:pt x="1007" y="1460"/>
                  </a:cubicBezTo>
                  <a:cubicBezTo>
                    <a:pt x="1007" y="1458"/>
                    <a:pt x="1008" y="1458"/>
                    <a:pt x="1006" y="1458"/>
                  </a:cubicBezTo>
                  <a:cubicBezTo>
                    <a:pt x="998" y="1460"/>
                    <a:pt x="989" y="1461"/>
                    <a:pt x="981" y="1463"/>
                  </a:cubicBezTo>
                  <a:close/>
                  <a:moveTo>
                    <a:pt x="1069" y="1460"/>
                  </a:moveTo>
                  <a:cubicBezTo>
                    <a:pt x="1069" y="1459"/>
                    <a:pt x="1070" y="1460"/>
                    <a:pt x="1069" y="1460"/>
                  </a:cubicBezTo>
                  <a:close/>
                  <a:moveTo>
                    <a:pt x="1066" y="1461"/>
                  </a:moveTo>
                  <a:cubicBezTo>
                    <a:pt x="1041" y="1468"/>
                    <a:pt x="1016" y="1476"/>
                    <a:pt x="987" y="1480"/>
                  </a:cubicBezTo>
                  <a:cubicBezTo>
                    <a:pt x="984" y="1484"/>
                    <a:pt x="979" y="1485"/>
                    <a:pt x="976" y="1488"/>
                  </a:cubicBezTo>
                  <a:cubicBezTo>
                    <a:pt x="1008" y="1481"/>
                    <a:pt x="1042" y="1475"/>
                    <a:pt x="1066" y="1461"/>
                  </a:cubicBezTo>
                  <a:moveTo>
                    <a:pt x="1066" y="1461"/>
                  </a:moveTo>
                  <a:cubicBezTo>
                    <a:pt x="1070" y="1462"/>
                    <a:pt x="1067" y="1458"/>
                    <a:pt x="1066" y="1461"/>
                  </a:cubicBezTo>
                  <a:moveTo>
                    <a:pt x="742" y="1463"/>
                  </a:moveTo>
                  <a:cubicBezTo>
                    <a:pt x="742" y="1465"/>
                    <a:pt x="746" y="1462"/>
                    <a:pt x="742" y="1463"/>
                  </a:cubicBezTo>
                  <a:moveTo>
                    <a:pt x="742" y="1463"/>
                  </a:moveTo>
                  <a:cubicBezTo>
                    <a:pt x="741" y="1462"/>
                    <a:pt x="740" y="1461"/>
                    <a:pt x="739" y="1461"/>
                  </a:cubicBezTo>
                  <a:cubicBezTo>
                    <a:pt x="739" y="1463"/>
                    <a:pt x="740" y="1462"/>
                    <a:pt x="742" y="1463"/>
                  </a:cubicBezTo>
                  <a:moveTo>
                    <a:pt x="1072" y="1462"/>
                  </a:moveTo>
                  <a:cubicBezTo>
                    <a:pt x="1072" y="1461"/>
                    <a:pt x="1073" y="1462"/>
                    <a:pt x="1072" y="1462"/>
                  </a:cubicBezTo>
                  <a:close/>
                  <a:moveTo>
                    <a:pt x="774" y="1463"/>
                  </a:moveTo>
                  <a:cubicBezTo>
                    <a:pt x="774" y="1463"/>
                    <a:pt x="775" y="1464"/>
                    <a:pt x="774" y="1463"/>
                  </a:cubicBezTo>
                  <a:close/>
                  <a:moveTo>
                    <a:pt x="746" y="1464"/>
                  </a:moveTo>
                  <a:cubicBezTo>
                    <a:pt x="745" y="1464"/>
                    <a:pt x="746" y="1465"/>
                    <a:pt x="746" y="1464"/>
                  </a:cubicBezTo>
                  <a:close/>
                  <a:moveTo>
                    <a:pt x="780" y="1464"/>
                  </a:moveTo>
                  <a:cubicBezTo>
                    <a:pt x="780" y="1464"/>
                    <a:pt x="781" y="1465"/>
                    <a:pt x="780" y="1464"/>
                  </a:cubicBezTo>
                  <a:close/>
                  <a:moveTo>
                    <a:pt x="796" y="1472"/>
                  </a:moveTo>
                  <a:cubicBezTo>
                    <a:pt x="823" y="1473"/>
                    <a:pt x="851" y="1473"/>
                    <a:pt x="879" y="1473"/>
                  </a:cubicBezTo>
                  <a:cubicBezTo>
                    <a:pt x="879" y="1470"/>
                    <a:pt x="886" y="1464"/>
                    <a:pt x="882" y="1463"/>
                  </a:cubicBezTo>
                  <a:cubicBezTo>
                    <a:pt x="855" y="1469"/>
                    <a:pt x="823" y="1468"/>
                    <a:pt x="796" y="1472"/>
                  </a:cubicBezTo>
                  <a:close/>
                  <a:moveTo>
                    <a:pt x="882" y="1475"/>
                  </a:moveTo>
                  <a:cubicBezTo>
                    <a:pt x="882" y="1479"/>
                    <a:pt x="879" y="1481"/>
                    <a:pt x="878" y="1485"/>
                  </a:cubicBezTo>
                  <a:cubicBezTo>
                    <a:pt x="901" y="1482"/>
                    <a:pt x="937" y="1489"/>
                    <a:pt x="958" y="1482"/>
                  </a:cubicBezTo>
                  <a:cubicBezTo>
                    <a:pt x="961" y="1480"/>
                    <a:pt x="965" y="1476"/>
                    <a:pt x="968" y="1473"/>
                  </a:cubicBezTo>
                  <a:cubicBezTo>
                    <a:pt x="971" y="1470"/>
                    <a:pt x="977" y="1467"/>
                    <a:pt x="975" y="1464"/>
                  </a:cubicBezTo>
                  <a:cubicBezTo>
                    <a:pt x="946" y="1470"/>
                    <a:pt x="916" y="1474"/>
                    <a:pt x="882" y="1475"/>
                  </a:cubicBezTo>
                  <a:close/>
                  <a:moveTo>
                    <a:pt x="784" y="1466"/>
                  </a:moveTo>
                  <a:cubicBezTo>
                    <a:pt x="784" y="1466"/>
                    <a:pt x="785" y="1467"/>
                    <a:pt x="784" y="1466"/>
                  </a:cubicBezTo>
                  <a:close/>
                  <a:moveTo>
                    <a:pt x="503" y="1468"/>
                  </a:moveTo>
                  <a:cubicBezTo>
                    <a:pt x="520" y="1486"/>
                    <a:pt x="554" y="1491"/>
                    <a:pt x="582" y="1493"/>
                  </a:cubicBezTo>
                  <a:cubicBezTo>
                    <a:pt x="572" y="1490"/>
                    <a:pt x="565" y="1483"/>
                    <a:pt x="556" y="1478"/>
                  </a:cubicBezTo>
                  <a:cubicBezTo>
                    <a:pt x="537" y="1475"/>
                    <a:pt x="521" y="1471"/>
                    <a:pt x="503" y="1468"/>
                  </a:cubicBezTo>
                  <a:moveTo>
                    <a:pt x="503" y="1468"/>
                  </a:moveTo>
                  <a:cubicBezTo>
                    <a:pt x="502" y="1467"/>
                    <a:pt x="502" y="1468"/>
                    <a:pt x="503" y="1468"/>
                  </a:cubicBezTo>
                  <a:moveTo>
                    <a:pt x="611" y="1480"/>
                  </a:moveTo>
                  <a:cubicBezTo>
                    <a:pt x="653" y="1483"/>
                    <a:pt x="697" y="1480"/>
                    <a:pt x="732" y="1473"/>
                  </a:cubicBezTo>
                  <a:cubicBezTo>
                    <a:pt x="687" y="1475"/>
                    <a:pt x="642" y="1473"/>
                    <a:pt x="601" y="1467"/>
                  </a:cubicBezTo>
                  <a:cubicBezTo>
                    <a:pt x="604" y="1472"/>
                    <a:pt x="605" y="1478"/>
                    <a:pt x="611" y="1480"/>
                  </a:cubicBezTo>
                  <a:close/>
                  <a:moveTo>
                    <a:pt x="738" y="1472"/>
                  </a:moveTo>
                  <a:cubicBezTo>
                    <a:pt x="737" y="1472"/>
                    <a:pt x="736" y="1472"/>
                    <a:pt x="736" y="1473"/>
                  </a:cubicBezTo>
                  <a:cubicBezTo>
                    <a:pt x="737" y="1473"/>
                    <a:pt x="738" y="1473"/>
                    <a:pt x="738" y="1472"/>
                  </a:cubicBezTo>
                  <a:close/>
                  <a:moveTo>
                    <a:pt x="789" y="1473"/>
                  </a:moveTo>
                  <a:cubicBezTo>
                    <a:pt x="788" y="1473"/>
                    <a:pt x="786" y="1473"/>
                    <a:pt x="786" y="1474"/>
                  </a:cubicBezTo>
                  <a:cubicBezTo>
                    <a:pt x="787" y="1474"/>
                    <a:pt x="789" y="1474"/>
                    <a:pt x="789" y="1473"/>
                  </a:cubicBezTo>
                  <a:close/>
                  <a:moveTo>
                    <a:pt x="742" y="1475"/>
                  </a:moveTo>
                  <a:cubicBezTo>
                    <a:pt x="741" y="1475"/>
                    <a:pt x="742" y="1476"/>
                    <a:pt x="742" y="1475"/>
                  </a:cubicBezTo>
                  <a:close/>
                  <a:moveTo>
                    <a:pt x="745" y="1509"/>
                  </a:moveTo>
                  <a:cubicBezTo>
                    <a:pt x="748" y="1509"/>
                    <a:pt x="752" y="1509"/>
                    <a:pt x="755" y="1509"/>
                  </a:cubicBezTo>
                  <a:cubicBezTo>
                    <a:pt x="757" y="1498"/>
                    <a:pt x="761" y="1484"/>
                    <a:pt x="759" y="1474"/>
                  </a:cubicBezTo>
                  <a:cubicBezTo>
                    <a:pt x="754" y="1485"/>
                    <a:pt x="737" y="1490"/>
                    <a:pt x="745" y="1509"/>
                  </a:cubicBezTo>
                  <a:close/>
                  <a:moveTo>
                    <a:pt x="877" y="1476"/>
                  </a:moveTo>
                  <a:cubicBezTo>
                    <a:pt x="879" y="1475"/>
                    <a:pt x="877" y="1475"/>
                    <a:pt x="877" y="1476"/>
                  </a:cubicBezTo>
                  <a:moveTo>
                    <a:pt x="877" y="1476"/>
                  </a:moveTo>
                  <a:cubicBezTo>
                    <a:pt x="848" y="1477"/>
                    <a:pt x="817" y="1475"/>
                    <a:pt x="791" y="1475"/>
                  </a:cubicBezTo>
                  <a:cubicBezTo>
                    <a:pt x="817" y="1479"/>
                    <a:pt x="844" y="1483"/>
                    <a:pt x="873" y="1485"/>
                  </a:cubicBezTo>
                  <a:cubicBezTo>
                    <a:pt x="875" y="1482"/>
                    <a:pt x="877" y="1480"/>
                    <a:pt x="877" y="1476"/>
                  </a:cubicBezTo>
                  <a:moveTo>
                    <a:pt x="655" y="1493"/>
                  </a:moveTo>
                  <a:cubicBezTo>
                    <a:pt x="685" y="1490"/>
                    <a:pt x="715" y="1482"/>
                    <a:pt x="737" y="1477"/>
                  </a:cubicBezTo>
                  <a:cubicBezTo>
                    <a:pt x="737" y="1476"/>
                    <a:pt x="739" y="1475"/>
                    <a:pt x="736" y="1475"/>
                  </a:cubicBezTo>
                  <a:cubicBezTo>
                    <a:pt x="700" y="1482"/>
                    <a:pt x="655" y="1485"/>
                    <a:pt x="612" y="1483"/>
                  </a:cubicBezTo>
                  <a:cubicBezTo>
                    <a:pt x="615" y="1498"/>
                    <a:pt x="635" y="1496"/>
                    <a:pt x="655" y="1493"/>
                  </a:cubicBezTo>
                  <a:close/>
                  <a:moveTo>
                    <a:pt x="749" y="1476"/>
                  </a:moveTo>
                  <a:cubicBezTo>
                    <a:pt x="748" y="1476"/>
                    <a:pt x="749" y="1477"/>
                    <a:pt x="749" y="1476"/>
                  </a:cubicBezTo>
                  <a:close/>
                  <a:moveTo>
                    <a:pt x="754" y="1476"/>
                  </a:moveTo>
                  <a:cubicBezTo>
                    <a:pt x="749" y="1477"/>
                    <a:pt x="746" y="1481"/>
                    <a:pt x="741" y="1483"/>
                  </a:cubicBezTo>
                  <a:cubicBezTo>
                    <a:pt x="742" y="1484"/>
                    <a:pt x="741" y="1488"/>
                    <a:pt x="743" y="1489"/>
                  </a:cubicBezTo>
                  <a:cubicBezTo>
                    <a:pt x="746" y="1485"/>
                    <a:pt x="752" y="1481"/>
                    <a:pt x="754" y="1476"/>
                  </a:cubicBezTo>
                  <a:moveTo>
                    <a:pt x="754" y="1476"/>
                  </a:moveTo>
                  <a:cubicBezTo>
                    <a:pt x="756" y="1475"/>
                    <a:pt x="754" y="1475"/>
                    <a:pt x="754" y="1476"/>
                  </a:cubicBezTo>
                  <a:moveTo>
                    <a:pt x="773" y="1476"/>
                  </a:moveTo>
                  <a:cubicBezTo>
                    <a:pt x="772" y="1476"/>
                    <a:pt x="773" y="1477"/>
                    <a:pt x="773" y="1476"/>
                  </a:cubicBezTo>
                  <a:close/>
                  <a:moveTo>
                    <a:pt x="782" y="1475"/>
                  </a:moveTo>
                  <a:cubicBezTo>
                    <a:pt x="781" y="1475"/>
                    <a:pt x="780" y="1475"/>
                    <a:pt x="780" y="1476"/>
                  </a:cubicBezTo>
                  <a:cubicBezTo>
                    <a:pt x="781" y="1476"/>
                    <a:pt x="782" y="1476"/>
                    <a:pt x="782" y="1475"/>
                  </a:cubicBezTo>
                  <a:close/>
                  <a:moveTo>
                    <a:pt x="746" y="1477"/>
                  </a:moveTo>
                  <a:cubicBezTo>
                    <a:pt x="743" y="1476"/>
                    <a:pt x="739" y="1478"/>
                    <a:pt x="742" y="1480"/>
                  </a:cubicBezTo>
                  <a:cubicBezTo>
                    <a:pt x="742" y="1478"/>
                    <a:pt x="745" y="1479"/>
                    <a:pt x="746" y="1477"/>
                  </a:cubicBezTo>
                  <a:moveTo>
                    <a:pt x="746" y="1477"/>
                  </a:moveTo>
                  <a:cubicBezTo>
                    <a:pt x="750" y="1478"/>
                    <a:pt x="746" y="1474"/>
                    <a:pt x="746" y="1477"/>
                  </a:cubicBezTo>
                  <a:moveTo>
                    <a:pt x="758" y="1509"/>
                  </a:moveTo>
                  <a:cubicBezTo>
                    <a:pt x="768" y="1509"/>
                    <a:pt x="777" y="1509"/>
                    <a:pt x="787" y="1509"/>
                  </a:cubicBezTo>
                  <a:cubicBezTo>
                    <a:pt x="781" y="1500"/>
                    <a:pt x="770" y="1487"/>
                    <a:pt x="763" y="1476"/>
                  </a:cubicBezTo>
                  <a:cubicBezTo>
                    <a:pt x="761" y="1486"/>
                    <a:pt x="760" y="1498"/>
                    <a:pt x="758" y="1509"/>
                  </a:cubicBezTo>
                  <a:close/>
                  <a:moveTo>
                    <a:pt x="796" y="1509"/>
                  </a:moveTo>
                  <a:cubicBezTo>
                    <a:pt x="804" y="1511"/>
                    <a:pt x="813" y="1505"/>
                    <a:pt x="826" y="1508"/>
                  </a:cubicBezTo>
                  <a:cubicBezTo>
                    <a:pt x="807" y="1497"/>
                    <a:pt x="786" y="1489"/>
                    <a:pt x="769" y="1476"/>
                  </a:cubicBezTo>
                  <a:cubicBezTo>
                    <a:pt x="777" y="1485"/>
                    <a:pt x="782" y="1505"/>
                    <a:pt x="796" y="1509"/>
                  </a:cubicBezTo>
                  <a:close/>
                  <a:moveTo>
                    <a:pt x="837" y="1507"/>
                  </a:moveTo>
                  <a:cubicBezTo>
                    <a:pt x="844" y="1507"/>
                    <a:pt x="860" y="1507"/>
                    <a:pt x="864" y="1499"/>
                  </a:cubicBezTo>
                  <a:cubicBezTo>
                    <a:pt x="831" y="1496"/>
                    <a:pt x="800" y="1484"/>
                    <a:pt x="774" y="1477"/>
                  </a:cubicBezTo>
                  <a:cubicBezTo>
                    <a:pt x="791" y="1485"/>
                    <a:pt x="814" y="1505"/>
                    <a:pt x="837" y="1507"/>
                  </a:cubicBezTo>
                  <a:close/>
                  <a:moveTo>
                    <a:pt x="865" y="1497"/>
                  </a:moveTo>
                  <a:cubicBezTo>
                    <a:pt x="867" y="1494"/>
                    <a:pt x="870" y="1491"/>
                    <a:pt x="871" y="1487"/>
                  </a:cubicBezTo>
                  <a:cubicBezTo>
                    <a:pt x="839" y="1487"/>
                    <a:pt x="810" y="1479"/>
                    <a:pt x="783" y="1477"/>
                  </a:cubicBezTo>
                  <a:cubicBezTo>
                    <a:pt x="809" y="1485"/>
                    <a:pt x="835" y="1493"/>
                    <a:pt x="865" y="1497"/>
                  </a:cubicBezTo>
                  <a:close/>
                  <a:moveTo>
                    <a:pt x="617" y="1495"/>
                  </a:moveTo>
                  <a:cubicBezTo>
                    <a:pt x="616" y="1492"/>
                    <a:pt x="610" y="1486"/>
                    <a:pt x="606" y="1483"/>
                  </a:cubicBezTo>
                  <a:cubicBezTo>
                    <a:pt x="592" y="1483"/>
                    <a:pt x="576" y="1479"/>
                    <a:pt x="563" y="1480"/>
                  </a:cubicBezTo>
                  <a:cubicBezTo>
                    <a:pt x="577" y="1489"/>
                    <a:pt x="591" y="1498"/>
                    <a:pt x="617" y="1495"/>
                  </a:cubicBezTo>
                  <a:close/>
                  <a:moveTo>
                    <a:pt x="626" y="1499"/>
                  </a:moveTo>
                  <a:cubicBezTo>
                    <a:pt x="667" y="1513"/>
                    <a:pt x="710" y="1498"/>
                    <a:pt x="738" y="1480"/>
                  </a:cubicBezTo>
                  <a:cubicBezTo>
                    <a:pt x="706" y="1488"/>
                    <a:pt x="665" y="1495"/>
                    <a:pt x="626" y="1499"/>
                  </a:cubicBezTo>
                  <a:close/>
                  <a:moveTo>
                    <a:pt x="1025" y="1480"/>
                  </a:moveTo>
                  <a:cubicBezTo>
                    <a:pt x="1025" y="1479"/>
                    <a:pt x="1026" y="1480"/>
                    <a:pt x="1025" y="1480"/>
                  </a:cubicBezTo>
                  <a:close/>
                  <a:moveTo>
                    <a:pt x="1022" y="1481"/>
                  </a:moveTo>
                  <a:cubicBezTo>
                    <a:pt x="1023" y="1481"/>
                    <a:pt x="1022" y="1480"/>
                    <a:pt x="1022" y="1481"/>
                  </a:cubicBezTo>
                  <a:close/>
                  <a:moveTo>
                    <a:pt x="516" y="1482"/>
                  </a:moveTo>
                  <a:cubicBezTo>
                    <a:pt x="516" y="1481"/>
                    <a:pt x="517" y="1482"/>
                    <a:pt x="516" y="1482"/>
                  </a:cubicBezTo>
                  <a:close/>
                  <a:moveTo>
                    <a:pt x="1018" y="1482"/>
                  </a:moveTo>
                  <a:cubicBezTo>
                    <a:pt x="1001" y="1486"/>
                    <a:pt x="981" y="1488"/>
                    <a:pt x="966" y="1495"/>
                  </a:cubicBezTo>
                  <a:moveTo>
                    <a:pt x="966" y="1495"/>
                  </a:moveTo>
                  <a:cubicBezTo>
                    <a:pt x="962" y="1494"/>
                    <a:pt x="965" y="1498"/>
                    <a:pt x="966" y="1495"/>
                  </a:cubicBezTo>
                  <a:moveTo>
                    <a:pt x="966" y="1495"/>
                  </a:moveTo>
                  <a:cubicBezTo>
                    <a:pt x="985" y="1493"/>
                    <a:pt x="1002" y="1488"/>
                    <a:pt x="1018" y="1482"/>
                  </a:cubicBezTo>
                  <a:moveTo>
                    <a:pt x="1018" y="1482"/>
                  </a:moveTo>
                  <a:cubicBezTo>
                    <a:pt x="1022" y="1483"/>
                    <a:pt x="1019" y="1479"/>
                    <a:pt x="1018" y="1482"/>
                  </a:cubicBezTo>
                  <a:moveTo>
                    <a:pt x="940" y="1495"/>
                  </a:moveTo>
                  <a:cubicBezTo>
                    <a:pt x="955" y="1492"/>
                    <a:pt x="972" y="1491"/>
                    <a:pt x="980" y="1482"/>
                  </a:cubicBezTo>
                  <a:cubicBezTo>
                    <a:pt x="962" y="1482"/>
                    <a:pt x="950" y="1488"/>
                    <a:pt x="940" y="1495"/>
                  </a:cubicBezTo>
                  <a:close/>
                  <a:moveTo>
                    <a:pt x="681" y="1507"/>
                  </a:moveTo>
                  <a:cubicBezTo>
                    <a:pt x="694" y="1507"/>
                    <a:pt x="707" y="1507"/>
                    <a:pt x="719" y="1509"/>
                  </a:cubicBezTo>
                  <a:cubicBezTo>
                    <a:pt x="726" y="1503"/>
                    <a:pt x="734" y="1498"/>
                    <a:pt x="740" y="1491"/>
                  </a:cubicBezTo>
                  <a:cubicBezTo>
                    <a:pt x="737" y="1491"/>
                    <a:pt x="741" y="1484"/>
                    <a:pt x="738" y="1484"/>
                  </a:cubicBezTo>
                  <a:cubicBezTo>
                    <a:pt x="722" y="1494"/>
                    <a:pt x="700" y="1499"/>
                    <a:pt x="681" y="1507"/>
                  </a:cubicBezTo>
                  <a:close/>
                  <a:moveTo>
                    <a:pt x="876" y="1487"/>
                  </a:moveTo>
                  <a:cubicBezTo>
                    <a:pt x="874" y="1491"/>
                    <a:pt x="871" y="1493"/>
                    <a:pt x="870" y="1498"/>
                  </a:cubicBezTo>
                  <a:cubicBezTo>
                    <a:pt x="900" y="1502"/>
                    <a:pt x="934" y="1501"/>
                    <a:pt x="950" y="1486"/>
                  </a:cubicBezTo>
                  <a:cubicBezTo>
                    <a:pt x="927" y="1487"/>
                    <a:pt x="902" y="1488"/>
                    <a:pt x="876" y="1487"/>
                  </a:cubicBezTo>
                  <a:close/>
                  <a:moveTo>
                    <a:pt x="542" y="1492"/>
                  </a:moveTo>
                  <a:cubicBezTo>
                    <a:pt x="542" y="1492"/>
                    <a:pt x="543" y="1493"/>
                    <a:pt x="542" y="1492"/>
                  </a:cubicBezTo>
                  <a:close/>
                  <a:moveTo>
                    <a:pt x="570" y="1495"/>
                  </a:moveTo>
                  <a:cubicBezTo>
                    <a:pt x="565" y="1495"/>
                    <a:pt x="538" y="1491"/>
                    <a:pt x="548" y="1494"/>
                  </a:cubicBezTo>
                  <a:cubicBezTo>
                    <a:pt x="571" y="1502"/>
                    <a:pt x="600" y="1512"/>
                    <a:pt x="625" y="1510"/>
                  </a:cubicBezTo>
                  <a:cubicBezTo>
                    <a:pt x="606" y="1504"/>
                    <a:pt x="592" y="1498"/>
                    <a:pt x="570" y="1495"/>
                  </a:cubicBezTo>
                  <a:close/>
                  <a:moveTo>
                    <a:pt x="958" y="1495"/>
                  </a:moveTo>
                  <a:cubicBezTo>
                    <a:pt x="949" y="1496"/>
                    <a:pt x="942" y="1497"/>
                    <a:pt x="935" y="1499"/>
                  </a:cubicBezTo>
                  <a:cubicBezTo>
                    <a:pt x="943" y="1498"/>
                    <a:pt x="953" y="1499"/>
                    <a:pt x="958" y="1495"/>
                  </a:cubicBezTo>
                  <a:moveTo>
                    <a:pt x="958" y="1495"/>
                  </a:moveTo>
                  <a:cubicBezTo>
                    <a:pt x="962" y="1496"/>
                    <a:pt x="958" y="1492"/>
                    <a:pt x="958" y="1495"/>
                  </a:cubicBezTo>
                  <a:moveTo>
                    <a:pt x="724" y="1509"/>
                  </a:moveTo>
                  <a:cubicBezTo>
                    <a:pt x="730" y="1509"/>
                    <a:pt x="736" y="1509"/>
                    <a:pt x="742" y="1509"/>
                  </a:cubicBezTo>
                  <a:cubicBezTo>
                    <a:pt x="740" y="1505"/>
                    <a:pt x="741" y="1498"/>
                    <a:pt x="739" y="1495"/>
                  </a:cubicBezTo>
                  <a:cubicBezTo>
                    <a:pt x="735" y="1501"/>
                    <a:pt x="728" y="1504"/>
                    <a:pt x="724" y="1509"/>
                  </a:cubicBezTo>
                  <a:close/>
                  <a:moveTo>
                    <a:pt x="613" y="1499"/>
                  </a:moveTo>
                  <a:cubicBezTo>
                    <a:pt x="615" y="1500"/>
                    <a:pt x="623" y="1501"/>
                    <a:pt x="624" y="1500"/>
                  </a:cubicBezTo>
                  <a:cubicBezTo>
                    <a:pt x="622" y="1496"/>
                    <a:pt x="599" y="1499"/>
                    <a:pt x="613" y="1499"/>
                  </a:cubicBezTo>
                  <a:close/>
                  <a:moveTo>
                    <a:pt x="929" y="1500"/>
                  </a:moveTo>
                  <a:cubicBezTo>
                    <a:pt x="929" y="1500"/>
                    <a:pt x="930" y="1501"/>
                    <a:pt x="929" y="1500"/>
                  </a:cubicBezTo>
                  <a:close/>
                  <a:moveTo>
                    <a:pt x="865" y="1505"/>
                  </a:moveTo>
                  <a:cubicBezTo>
                    <a:pt x="871" y="1503"/>
                    <a:pt x="880" y="1504"/>
                    <a:pt x="886" y="1502"/>
                  </a:cubicBezTo>
                  <a:cubicBezTo>
                    <a:pt x="879" y="1502"/>
                    <a:pt x="867" y="1497"/>
                    <a:pt x="865" y="1505"/>
                  </a:cubicBezTo>
                  <a:close/>
                  <a:moveTo>
                    <a:pt x="608" y="1501"/>
                  </a:moveTo>
                  <a:cubicBezTo>
                    <a:pt x="608" y="1501"/>
                    <a:pt x="607" y="1501"/>
                    <a:pt x="606" y="1502"/>
                  </a:cubicBezTo>
                  <a:cubicBezTo>
                    <a:pt x="607" y="1502"/>
                    <a:pt x="608" y="1502"/>
                    <a:pt x="608" y="1501"/>
                  </a:cubicBezTo>
                  <a:close/>
                  <a:moveTo>
                    <a:pt x="885" y="1514"/>
                  </a:moveTo>
                  <a:cubicBezTo>
                    <a:pt x="909" y="1514"/>
                    <a:pt x="929" y="1509"/>
                    <a:pt x="946" y="1501"/>
                  </a:cubicBezTo>
                  <a:cubicBezTo>
                    <a:pt x="921" y="1500"/>
                    <a:pt x="904" y="1509"/>
                    <a:pt x="885" y="1514"/>
                  </a:cubicBezTo>
                  <a:close/>
                  <a:moveTo>
                    <a:pt x="633" y="1509"/>
                  </a:moveTo>
                  <a:cubicBezTo>
                    <a:pt x="629" y="1504"/>
                    <a:pt x="618" y="1501"/>
                    <a:pt x="609" y="1503"/>
                  </a:cubicBezTo>
                  <a:cubicBezTo>
                    <a:pt x="618" y="1504"/>
                    <a:pt x="626" y="1509"/>
                    <a:pt x="633" y="1509"/>
                  </a:cubicBezTo>
                  <a:close/>
                  <a:moveTo>
                    <a:pt x="858" y="1512"/>
                  </a:moveTo>
                  <a:cubicBezTo>
                    <a:pt x="879" y="1516"/>
                    <a:pt x="896" y="1508"/>
                    <a:pt x="912" y="1503"/>
                  </a:cubicBezTo>
                  <a:cubicBezTo>
                    <a:pt x="893" y="1506"/>
                    <a:pt x="869" y="1502"/>
                    <a:pt x="858" y="1512"/>
                  </a:cubicBezTo>
                  <a:close/>
                  <a:moveTo>
                    <a:pt x="659" y="1507"/>
                  </a:moveTo>
                  <a:cubicBezTo>
                    <a:pt x="650" y="1508"/>
                    <a:pt x="641" y="1503"/>
                    <a:pt x="633" y="1506"/>
                  </a:cubicBezTo>
                  <a:cubicBezTo>
                    <a:pt x="638" y="1512"/>
                    <a:pt x="652" y="1509"/>
                    <a:pt x="659" y="1507"/>
                  </a:cubicBezTo>
                  <a:close/>
                  <a:moveTo>
                    <a:pt x="645" y="1512"/>
                  </a:moveTo>
                  <a:cubicBezTo>
                    <a:pt x="667" y="1518"/>
                    <a:pt x="698" y="1526"/>
                    <a:pt x="714" y="1511"/>
                  </a:cubicBezTo>
                  <a:cubicBezTo>
                    <a:pt x="688" y="1510"/>
                    <a:pt x="666" y="1506"/>
                    <a:pt x="645" y="1512"/>
                  </a:cubicBezTo>
                  <a:close/>
                  <a:moveTo>
                    <a:pt x="845" y="1510"/>
                  </a:moveTo>
                  <a:cubicBezTo>
                    <a:pt x="849" y="1510"/>
                    <a:pt x="855" y="1512"/>
                    <a:pt x="856" y="1508"/>
                  </a:cubicBezTo>
                  <a:cubicBezTo>
                    <a:pt x="852" y="1509"/>
                    <a:pt x="847" y="1508"/>
                    <a:pt x="845" y="1510"/>
                  </a:cubicBezTo>
                  <a:close/>
                  <a:moveTo>
                    <a:pt x="798" y="1512"/>
                  </a:moveTo>
                  <a:cubicBezTo>
                    <a:pt x="808" y="1524"/>
                    <a:pt x="839" y="1525"/>
                    <a:pt x="850" y="1513"/>
                  </a:cubicBezTo>
                  <a:cubicBezTo>
                    <a:pt x="837" y="1508"/>
                    <a:pt x="813" y="1509"/>
                    <a:pt x="798" y="1512"/>
                  </a:cubicBezTo>
                  <a:close/>
                  <a:moveTo>
                    <a:pt x="699" y="1522"/>
                  </a:moveTo>
                  <a:cubicBezTo>
                    <a:pt x="714" y="1522"/>
                    <a:pt x="731" y="1526"/>
                    <a:pt x="746" y="1524"/>
                  </a:cubicBezTo>
                  <a:cubicBezTo>
                    <a:pt x="743" y="1521"/>
                    <a:pt x="744" y="1515"/>
                    <a:pt x="742" y="1511"/>
                  </a:cubicBezTo>
                  <a:cubicBezTo>
                    <a:pt x="721" y="1509"/>
                    <a:pt x="710" y="1514"/>
                    <a:pt x="699" y="1522"/>
                  </a:cubicBezTo>
                  <a:close/>
                  <a:moveTo>
                    <a:pt x="750" y="1525"/>
                  </a:moveTo>
                  <a:cubicBezTo>
                    <a:pt x="753" y="1522"/>
                    <a:pt x="754" y="1517"/>
                    <a:pt x="754" y="1511"/>
                  </a:cubicBezTo>
                  <a:cubicBezTo>
                    <a:pt x="751" y="1511"/>
                    <a:pt x="748" y="1511"/>
                    <a:pt x="745" y="1511"/>
                  </a:cubicBezTo>
                  <a:cubicBezTo>
                    <a:pt x="747" y="1516"/>
                    <a:pt x="745" y="1524"/>
                    <a:pt x="750" y="1525"/>
                  </a:cubicBezTo>
                  <a:close/>
                  <a:moveTo>
                    <a:pt x="790" y="1511"/>
                  </a:moveTo>
                  <a:cubicBezTo>
                    <a:pt x="779" y="1511"/>
                    <a:pt x="768" y="1511"/>
                    <a:pt x="757" y="1511"/>
                  </a:cubicBezTo>
                  <a:cubicBezTo>
                    <a:pt x="757" y="1517"/>
                    <a:pt x="755" y="1520"/>
                    <a:pt x="754" y="1525"/>
                  </a:cubicBezTo>
                  <a:cubicBezTo>
                    <a:pt x="773" y="1525"/>
                    <a:pt x="792" y="1526"/>
                    <a:pt x="807" y="1522"/>
                  </a:cubicBezTo>
                  <a:cubicBezTo>
                    <a:pt x="800" y="1520"/>
                    <a:pt x="797" y="1514"/>
                    <a:pt x="790" y="1511"/>
                  </a:cubicBezTo>
                  <a:close/>
                  <a:moveTo>
                    <a:pt x="852" y="1517"/>
                  </a:moveTo>
                  <a:cubicBezTo>
                    <a:pt x="851" y="1518"/>
                    <a:pt x="852" y="1518"/>
                    <a:pt x="852" y="1517"/>
                  </a:cubicBezTo>
                  <a:moveTo>
                    <a:pt x="852" y="1517"/>
                  </a:moveTo>
                  <a:cubicBezTo>
                    <a:pt x="857" y="1517"/>
                    <a:pt x="861" y="1517"/>
                    <a:pt x="864" y="1515"/>
                  </a:cubicBezTo>
                  <a:cubicBezTo>
                    <a:pt x="859" y="1515"/>
                    <a:pt x="854" y="1513"/>
                    <a:pt x="852" y="1517"/>
                  </a:cubicBezTo>
                  <a:moveTo>
                    <a:pt x="655" y="1518"/>
                  </a:moveTo>
                  <a:cubicBezTo>
                    <a:pt x="655" y="1518"/>
                    <a:pt x="656" y="1519"/>
                    <a:pt x="655" y="1518"/>
                  </a:cubicBezTo>
                  <a:close/>
                  <a:moveTo>
                    <a:pt x="674" y="1522"/>
                  </a:moveTo>
                  <a:cubicBezTo>
                    <a:pt x="679" y="1522"/>
                    <a:pt x="678" y="1522"/>
                    <a:pt x="674" y="1521"/>
                  </a:cubicBezTo>
                  <a:cubicBezTo>
                    <a:pt x="672" y="1521"/>
                    <a:pt x="662" y="1518"/>
                    <a:pt x="658" y="1519"/>
                  </a:cubicBezTo>
                  <a:cubicBezTo>
                    <a:pt x="665" y="1520"/>
                    <a:pt x="671" y="1522"/>
                    <a:pt x="674" y="1522"/>
                  </a:cubicBezTo>
                  <a:close/>
                </a:path>
              </a:pathLst>
            </a:custGeom>
            <a:solidFill>
              <a:schemeClr val="accent1">
                <a:lumMod val="60000"/>
                <a:lumOff val="40000"/>
              </a:schemeClr>
            </a:solidFill>
            <a:ln w="9525">
              <a:noFill/>
              <a:round/>
            </a:ln>
          </p:spPr>
          <p:txBody>
            <a:bodyPr/>
            <a:lstStyle/>
            <a:p>
              <a:endParaRPr lang="de-DE"/>
            </a:p>
          </p:txBody>
        </p:sp>
        <p:sp>
          <p:nvSpPr>
            <p:cNvPr id="15" name="Freeform 12"/>
            <p:cNvSpPr>
              <a:spLocks noEditPoints="1"/>
            </p:cNvSpPr>
            <p:nvPr/>
          </p:nvSpPr>
          <p:spPr bwMode="gray">
            <a:xfrm>
              <a:off x="2834290" y="1987741"/>
              <a:ext cx="3470441" cy="3332809"/>
            </a:xfrm>
            <a:custGeom>
              <a:avLst/>
              <a:gdLst/>
              <a:ahLst/>
              <a:cxnLst>
                <a:cxn ang="0">
                  <a:pos x="1157" y="29"/>
                </a:cxn>
                <a:cxn ang="0">
                  <a:pos x="617" y="117"/>
                </a:cxn>
                <a:cxn ang="0">
                  <a:pos x="656" y="178"/>
                </a:cxn>
                <a:cxn ang="0">
                  <a:pos x="239" y="258"/>
                </a:cxn>
                <a:cxn ang="0">
                  <a:pos x="536" y="255"/>
                </a:cxn>
                <a:cxn ang="0">
                  <a:pos x="663" y="454"/>
                </a:cxn>
                <a:cxn ang="0">
                  <a:pos x="900" y="474"/>
                </a:cxn>
                <a:cxn ang="0">
                  <a:pos x="922" y="511"/>
                </a:cxn>
                <a:cxn ang="0">
                  <a:pos x="908" y="527"/>
                </a:cxn>
                <a:cxn ang="0">
                  <a:pos x="895" y="533"/>
                </a:cxn>
                <a:cxn ang="0">
                  <a:pos x="1040" y="559"/>
                </a:cxn>
                <a:cxn ang="0">
                  <a:pos x="1319" y="1342"/>
                </a:cxn>
                <a:cxn ang="0">
                  <a:pos x="1320" y="1379"/>
                </a:cxn>
                <a:cxn ang="0">
                  <a:pos x="576" y="31"/>
                </a:cxn>
                <a:cxn ang="0">
                  <a:pos x="469" y="123"/>
                </a:cxn>
                <a:cxn ang="0">
                  <a:pos x="676" y="54"/>
                </a:cxn>
                <a:cxn ang="0">
                  <a:pos x="618" y="4"/>
                </a:cxn>
                <a:cxn ang="0">
                  <a:pos x="595" y="5"/>
                </a:cxn>
                <a:cxn ang="0">
                  <a:pos x="513" y="46"/>
                </a:cxn>
                <a:cxn ang="0">
                  <a:pos x="422" y="75"/>
                </a:cxn>
                <a:cxn ang="0">
                  <a:pos x="459" y="67"/>
                </a:cxn>
                <a:cxn ang="0">
                  <a:pos x="1681" y="642"/>
                </a:cxn>
                <a:cxn ang="0">
                  <a:pos x="1077" y="36"/>
                </a:cxn>
                <a:cxn ang="0">
                  <a:pos x="1098" y="110"/>
                </a:cxn>
                <a:cxn ang="0">
                  <a:pos x="979" y="117"/>
                </a:cxn>
                <a:cxn ang="0">
                  <a:pos x="948" y="122"/>
                </a:cxn>
                <a:cxn ang="0">
                  <a:pos x="820" y="97"/>
                </a:cxn>
                <a:cxn ang="0">
                  <a:pos x="698" y="200"/>
                </a:cxn>
                <a:cxn ang="0">
                  <a:pos x="828" y="182"/>
                </a:cxn>
                <a:cxn ang="0">
                  <a:pos x="734" y="228"/>
                </a:cxn>
                <a:cxn ang="0">
                  <a:pos x="635" y="272"/>
                </a:cxn>
                <a:cxn ang="0">
                  <a:pos x="593" y="234"/>
                </a:cxn>
                <a:cxn ang="0">
                  <a:pos x="621" y="295"/>
                </a:cxn>
                <a:cxn ang="0">
                  <a:pos x="441" y="441"/>
                </a:cxn>
                <a:cxn ang="0">
                  <a:pos x="621" y="411"/>
                </a:cxn>
                <a:cxn ang="0">
                  <a:pos x="709" y="512"/>
                </a:cxn>
                <a:cxn ang="0">
                  <a:pos x="740" y="381"/>
                </a:cxn>
                <a:cxn ang="0">
                  <a:pos x="870" y="536"/>
                </a:cxn>
                <a:cxn ang="0">
                  <a:pos x="911" y="470"/>
                </a:cxn>
                <a:cxn ang="0">
                  <a:pos x="1059" y="616"/>
                </a:cxn>
                <a:cxn ang="0">
                  <a:pos x="834" y="603"/>
                </a:cxn>
                <a:cxn ang="0">
                  <a:pos x="677" y="539"/>
                </a:cxn>
                <a:cxn ang="0">
                  <a:pos x="369" y="587"/>
                </a:cxn>
                <a:cxn ang="0">
                  <a:pos x="215" y="834"/>
                </a:cxn>
                <a:cxn ang="0">
                  <a:pos x="317" y="1065"/>
                </a:cxn>
                <a:cxn ang="0">
                  <a:pos x="592" y="1115"/>
                </a:cxn>
                <a:cxn ang="0">
                  <a:pos x="681" y="1291"/>
                </a:cxn>
                <a:cxn ang="0">
                  <a:pos x="733" y="1503"/>
                </a:cxn>
                <a:cxn ang="0">
                  <a:pos x="1016" y="1556"/>
                </a:cxn>
                <a:cxn ang="0">
                  <a:pos x="1197" y="1373"/>
                </a:cxn>
                <a:cxn ang="0">
                  <a:pos x="1271" y="1154"/>
                </a:cxn>
                <a:cxn ang="0">
                  <a:pos x="1311" y="967"/>
                </a:cxn>
                <a:cxn ang="0">
                  <a:pos x="1135" y="797"/>
                </a:cxn>
                <a:cxn ang="0">
                  <a:pos x="1197" y="810"/>
                </a:cxn>
                <a:cxn ang="0">
                  <a:pos x="1447" y="788"/>
                </a:cxn>
                <a:cxn ang="0">
                  <a:pos x="1277" y="635"/>
                </a:cxn>
                <a:cxn ang="0">
                  <a:pos x="1531" y="652"/>
                </a:cxn>
                <a:cxn ang="0">
                  <a:pos x="1658" y="862"/>
                </a:cxn>
                <a:cxn ang="0">
                  <a:pos x="1038" y="440"/>
                </a:cxn>
                <a:cxn ang="0">
                  <a:pos x="991" y="389"/>
                </a:cxn>
                <a:cxn ang="0">
                  <a:pos x="1099" y="418"/>
                </a:cxn>
                <a:cxn ang="0">
                  <a:pos x="287" y="206"/>
                </a:cxn>
                <a:cxn ang="0">
                  <a:pos x="50" y="1063"/>
                </a:cxn>
              </a:cxnLst>
              <a:rect l="0" t="0" r="r" b="b"/>
              <a:pathLst>
                <a:path w="1683" h="1609">
                  <a:moveTo>
                    <a:pt x="1008" y="20"/>
                  </a:moveTo>
                  <a:cubicBezTo>
                    <a:pt x="1021" y="27"/>
                    <a:pt x="1028" y="27"/>
                    <a:pt x="1045" y="29"/>
                  </a:cubicBezTo>
                  <a:cubicBezTo>
                    <a:pt x="1035" y="22"/>
                    <a:pt x="1023" y="21"/>
                    <a:pt x="1008" y="20"/>
                  </a:cubicBezTo>
                  <a:close/>
                  <a:moveTo>
                    <a:pt x="1146" y="26"/>
                  </a:moveTo>
                  <a:cubicBezTo>
                    <a:pt x="1143" y="26"/>
                    <a:pt x="1143" y="22"/>
                    <a:pt x="1141" y="21"/>
                  </a:cubicBezTo>
                  <a:cubicBezTo>
                    <a:pt x="1142" y="21"/>
                    <a:pt x="1146" y="24"/>
                    <a:pt x="1147" y="21"/>
                  </a:cubicBezTo>
                  <a:cubicBezTo>
                    <a:pt x="1138" y="19"/>
                    <a:pt x="1136" y="20"/>
                    <a:pt x="1128" y="22"/>
                  </a:cubicBezTo>
                  <a:cubicBezTo>
                    <a:pt x="1134" y="24"/>
                    <a:pt x="1139" y="27"/>
                    <a:pt x="1146" y="26"/>
                  </a:cubicBezTo>
                  <a:close/>
                  <a:moveTo>
                    <a:pt x="1063" y="27"/>
                  </a:moveTo>
                  <a:cubicBezTo>
                    <a:pt x="1057" y="27"/>
                    <a:pt x="1049" y="23"/>
                    <a:pt x="1045" y="25"/>
                  </a:cubicBezTo>
                  <a:cubicBezTo>
                    <a:pt x="1050" y="26"/>
                    <a:pt x="1053" y="31"/>
                    <a:pt x="1059" y="32"/>
                  </a:cubicBezTo>
                  <a:cubicBezTo>
                    <a:pt x="1060" y="30"/>
                    <a:pt x="1063" y="30"/>
                    <a:pt x="1063" y="27"/>
                  </a:cubicBezTo>
                  <a:close/>
                  <a:moveTo>
                    <a:pt x="1157" y="29"/>
                  </a:moveTo>
                  <a:cubicBezTo>
                    <a:pt x="1159" y="30"/>
                    <a:pt x="1161" y="30"/>
                    <a:pt x="1163" y="31"/>
                  </a:cubicBezTo>
                  <a:cubicBezTo>
                    <a:pt x="1163" y="28"/>
                    <a:pt x="1158" y="27"/>
                    <a:pt x="1157" y="29"/>
                  </a:cubicBezTo>
                  <a:close/>
                  <a:moveTo>
                    <a:pt x="966" y="79"/>
                  </a:moveTo>
                  <a:cubicBezTo>
                    <a:pt x="979" y="79"/>
                    <a:pt x="987" y="91"/>
                    <a:pt x="1000" y="85"/>
                  </a:cubicBezTo>
                  <a:cubicBezTo>
                    <a:pt x="983" y="83"/>
                    <a:pt x="971" y="65"/>
                    <a:pt x="984" y="55"/>
                  </a:cubicBezTo>
                  <a:cubicBezTo>
                    <a:pt x="988" y="52"/>
                    <a:pt x="993" y="54"/>
                    <a:pt x="996" y="49"/>
                  </a:cubicBezTo>
                  <a:cubicBezTo>
                    <a:pt x="992" y="41"/>
                    <a:pt x="983" y="46"/>
                    <a:pt x="978" y="50"/>
                  </a:cubicBezTo>
                  <a:cubicBezTo>
                    <a:pt x="970" y="49"/>
                    <a:pt x="966" y="53"/>
                    <a:pt x="962" y="58"/>
                  </a:cubicBezTo>
                  <a:cubicBezTo>
                    <a:pt x="969" y="61"/>
                    <a:pt x="963" y="73"/>
                    <a:pt x="966" y="79"/>
                  </a:cubicBezTo>
                  <a:close/>
                  <a:moveTo>
                    <a:pt x="1026" y="63"/>
                  </a:moveTo>
                  <a:cubicBezTo>
                    <a:pt x="1029" y="64"/>
                    <a:pt x="1031" y="68"/>
                    <a:pt x="1033" y="64"/>
                  </a:cubicBezTo>
                  <a:cubicBezTo>
                    <a:pt x="1032" y="63"/>
                    <a:pt x="1028" y="61"/>
                    <a:pt x="1026" y="63"/>
                  </a:cubicBezTo>
                  <a:close/>
                  <a:moveTo>
                    <a:pt x="1025" y="92"/>
                  </a:moveTo>
                  <a:cubicBezTo>
                    <a:pt x="1021" y="90"/>
                    <a:pt x="1015" y="86"/>
                    <a:pt x="1011" y="88"/>
                  </a:cubicBezTo>
                  <a:cubicBezTo>
                    <a:pt x="1014" y="90"/>
                    <a:pt x="1020" y="94"/>
                    <a:pt x="1025" y="92"/>
                  </a:cubicBezTo>
                  <a:close/>
                  <a:moveTo>
                    <a:pt x="618" y="123"/>
                  </a:moveTo>
                  <a:cubicBezTo>
                    <a:pt x="612" y="123"/>
                    <a:pt x="617" y="119"/>
                    <a:pt x="617" y="117"/>
                  </a:cubicBezTo>
                  <a:cubicBezTo>
                    <a:pt x="614" y="117"/>
                    <a:pt x="614" y="116"/>
                    <a:pt x="614" y="114"/>
                  </a:cubicBezTo>
                  <a:cubicBezTo>
                    <a:pt x="605" y="120"/>
                    <a:pt x="599" y="113"/>
                    <a:pt x="590" y="118"/>
                  </a:cubicBezTo>
                  <a:cubicBezTo>
                    <a:pt x="590" y="117"/>
                    <a:pt x="590" y="115"/>
                    <a:pt x="589" y="115"/>
                  </a:cubicBezTo>
                  <a:cubicBezTo>
                    <a:pt x="588" y="118"/>
                    <a:pt x="582" y="120"/>
                    <a:pt x="580" y="119"/>
                  </a:cubicBezTo>
                  <a:cubicBezTo>
                    <a:pt x="582" y="117"/>
                    <a:pt x="585" y="116"/>
                    <a:pt x="584" y="111"/>
                  </a:cubicBezTo>
                  <a:cubicBezTo>
                    <a:pt x="577" y="113"/>
                    <a:pt x="569" y="115"/>
                    <a:pt x="565" y="119"/>
                  </a:cubicBezTo>
                  <a:cubicBezTo>
                    <a:pt x="568" y="121"/>
                    <a:pt x="572" y="116"/>
                    <a:pt x="574" y="119"/>
                  </a:cubicBezTo>
                  <a:cubicBezTo>
                    <a:pt x="573" y="125"/>
                    <a:pt x="562" y="121"/>
                    <a:pt x="559" y="125"/>
                  </a:cubicBezTo>
                  <a:cubicBezTo>
                    <a:pt x="563" y="124"/>
                    <a:pt x="564" y="126"/>
                    <a:pt x="566" y="129"/>
                  </a:cubicBezTo>
                  <a:cubicBezTo>
                    <a:pt x="563" y="133"/>
                    <a:pt x="556" y="128"/>
                    <a:pt x="555" y="134"/>
                  </a:cubicBezTo>
                  <a:cubicBezTo>
                    <a:pt x="559" y="135"/>
                    <a:pt x="561" y="134"/>
                    <a:pt x="564" y="133"/>
                  </a:cubicBezTo>
                  <a:cubicBezTo>
                    <a:pt x="564" y="137"/>
                    <a:pt x="567" y="137"/>
                    <a:pt x="568" y="140"/>
                  </a:cubicBezTo>
                  <a:cubicBezTo>
                    <a:pt x="584" y="136"/>
                    <a:pt x="608" y="137"/>
                    <a:pt x="618" y="123"/>
                  </a:cubicBezTo>
                  <a:close/>
                  <a:moveTo>
                    <a:pt x="651" y="184"/>
                  </a:moveTo>
                  <a:cubicBezTo>
                    <a:pt x="654" y="184"/>
                    <a:pt x="656" y="182"/>
                    <a:pt x="656" y="178"/>
                  </a:cubicBezTo>
                  <a:cubicBezTo>
                    <a:pt x="653" y="178"/>
                    <a:pt x="651" y="180"/>
                    <a:pt x="651" y="184"/>
                  </a:cubicBezTo>
                  <a:close/>
                  <a:moveTo>
                    <a:pt x="635" y="196"/>
                  </a:moveTo>
                  <a:cubicBezTo>
                    <a:pt x="634" y="194"/>
                    <a:pt x="634" y="192"/>
                    <a:pt x="633" y="191"/>
                  </a:cubicBezTo>
                  <a:cubicBezTo>
                    <a:pt x="631" y="192"/>
                    <a:pt x="631" y="196"/>
                    <a:pt x="635" y="196"/>
                  </a:cubicBezTo>
                  <a:close/>
                  <a:moveTo>
                    <a:pt x="604" y="197"/>
                  </a:moveTo>
                  <a:cubicBezTo>
                    <a:pt x="601" y="200"/>
                    <a:pt x="595" y="199"/>
                    <a:pt x="595" y="204"/>
                  </a:cubicBezTo>
                  <a:cubicBezTo>
                    <a:pt x="601" y="205"/>
                    <a:pt x="606" y="201"/>
                    <a:pt x="604" y="197"/>
                  </a:cubicBezTo>
                  <a:close/>
                  <a:moveTo>
                    <a:pt x="595" y="213"/>
                  </a:moveTo>
                  <a:cubicBezTo>
                    <a:pt x="599" y="213"/>
                    <a:pt x="599" y="210"/>
                    <a:pt x="599" y="207"/>
                  </a:cubicBezTo>
                  <a:cubicBezTo>
                    <a:pt x="595" y="207"/>
                    <a:pt x="593" y="211"/>
                    <a:pt x="595" y="213"/>
                  </a:cubicBezTo>
                  <a:close/>
                  <a:moveTo>
                    <a:pt x="280" y="210"/>
                  </a:moveTo>
                  <a:cubicBezTo>
                    <a:pt x="262" y="220"/>
                    <a:pt x="248" y="231"/>
                    <a:pt x="232" y="242"/>
                  </a:cubicBezTo>
                  <a:cubicBezTo>
                    <a:pt x="234" y="251"/>
                    <a:pt x="231" y="253"/>
                    <a:pt x="227" y="259"/>
                  </a:cubicBezTo>
                  <a:cubicBezTo>
                    <a:pt x="232" y="260"/>
                    <a:pt x="226" y="264"/>
                    <a:pt x="227" y="266"/>
                  </a:cubicBezTo>
                  <a:cubicBezTo>
                    <a:pt x="232" y="265"/>
                    <a:pt x="235" y="261"/>
                    <a:pt x="239" y="258"/>
                  </a:cubicBezTo>
                  <a:cubicBezTo>
                    <a:pt x="241" y="246"/>
                    <a:pt x="254" y="245"/>
                    <a:pt x="258" y="235"/>
                  </a:cubicBezTo>
                  <a:cubicBezTo>
                    <a:pt x="257" y="234"/>
                    <a:pt x="255" y="238"/>
                    <a:pt x="255" y="235"/>
                  </a:cubicBezTo>
                  <a:cubicBezTo>
                    <a:pt x="261" y="225"/>
                    <a:pt x="272" y="219"/>
                    <a:pt x="280" y="210"/>
                  </a:cubicBezTo>
                  <a:close/>
                  <a:moveTo>
                    <a:pt x="252" y="214"/>
                  </a:moveTo>
                  <a:cubicBezTo>
                    <a:pt x="250" y="216"/>
                    <a:pt x="245" y="220"/>
                    <a:pt x="248" y="224"/>
                  </a:cubicBezTo>
                  <a:cubicBezTo>
                    <a:pt x="250" y="221"/>
                    <a:pt x="254" y="217"/>
                    <a:pt x="252" y="214"/>
                  </a:cubicBezTo>
                  <a:close/>
                  <a:moveTo>
                    <a:pt x="520" y="272"/>
                  </a:moveTo>
                  <a:cubicBezTo>
                    <a:pt x="521" y="276"/>
                    <a:pt x="521" y="277"/>
                    <a:pt x="522" y="280"/>
                  </a:cubicBezTo>
                  <a:cubicBezTo>
                    <a:pt x="540" y="274"/>
                    <a:pt x="569" y="277"/>
                    <a:pt x="570" y="252"/>
                  </a:cubicBezTo>
                  <a:cubicBezTo>
                    <a:pt x="576" y="249"/>
                    <a:pt x="586" y="246"/>
                    <a:pt x="582" y="235"/>
                  </a:cubicBezTo>
                  <a:cubicBezTo>
                    <a:pt x="572" y="230"/>
                    <a:pt x="564" y="233"/>
                    <a:pt x="556" y="239"/>
                  </a:cubicBezTo>
                  <a:cubicBezTo>
                    <a:pt x="556" y="241"/>
                    <a:pt x="557" y="241"/>
                    <a:pt x="557" y="243"/>
                  </a:cubicBezTo>
                  <a:cubicBezTo>
                    <a:pt x="554" y="243"/>
                    <a:pt x="554" y="245"/>
                    <a:pt x="551" y="245"/>
                  </a:cubicBezTo>
                  <a:cubicBezTo>
                    <a:pt x="549" y="244"/>
                    <a:pt x="549" y="241"/>
                    <a:pt x="546" y="242"/>
                  </a:cubicBezTo>
                  <a:cubicBezTo>
                    <a:pt x="542" y="246"/>
                    <a:pt x="538" y="250"/>
                    <a:pt x="536" y="255"/>
                  </a:cubicBezTo>
                  <a:cubicBezTo>
                    <a:pt x="536" y="258"/>
                    <a:pt x="540" y="256"/>
                    <a:pt x="540" y="259"/>
                  </a:cubicBezTo>
                  <a:cubicBezTo>
                    <a:pt x="532" y="263"/>
                    <a:pt x="527" y="268"/>
                    <a:pt x="520" y="272"/>
                  </a:cubicBezTo>
                  <a:close/>
                  <a:moveTo>
                    <a:pt x="591" y="247"/>
                  </a:moveTo>
                  <a:cubicBezTo>
                    <a:pt x="588" y="244"/>
                    <a:pt x="585" y="248"/>
                    <a:pt x="585" y="251"/>
                  </a:cubicBezTo>
                  <a:cubicBezTo>
                    <a:pt x="588" y="251"/>
                    <a:pt x="589" y="249"/>
                    <a:pt x="591" y="247"/>
                  </a:cubicBezTo>
                  <a:close/>
                  <a:moveTo>
                    <a:pt x="212" y="259"/>
                  </a:moveTo>
                  <a:cubicBezTo>
                    <a:pt x="216" y="258"/>
                    <a:pt x="220" y="253"/>
                    <a:pt x="219" y="251"/>
                  </a:cubicBezTo>
                  <a:cubicBezTo>
                    <a:pt x="218" y="254"/>
                    <a:pt x="213" y="255"/>
                    <a:pt x="212" y="259"/>
                  </a:cubicBezTo>
                  <a:close/>
                  <a:moveTo>
                    <a:pt x="673" y="447"/>
                  </a:moveTo>
                  <a:cubicBezTo>
                    <a:pt x="678" y="442"/>
                    <a:pt x="685" y="428"/>
                    <a:pt x="678" y="420"/>
                  </a:cubicBezTo>
                  <a:cubicBezTo>
                    <a:pt x="670" y="427"/>
                    <a:pt x="664" y="431"/>
                    <a:pt x="666" y="444"/>
                  </a:cubicBezTo>
                  <a:cubicBezTo>
                    <a:pt x="669" y="445"/>
                    <a:pt x="669" y="448"/>
                    <a:pt x="673" y="447"/>
                  </a:cubicBezTo>
                  <a:close/>
                  <a:moveTo>
                    <a:pt x="654" y="488"/>
                  </a:moveTo>
                  <a:cubicBezTo>
                    <a:pt x="663" y="487"/>
                    <a:pt x="664" y="483"/>
                    <a:pt x="671" y="485"/>
                  </a:cubicBezTo>
                  <a:cubicBezTo>
                    <a:pt x="677" y="471"/>
                    <a:pt x="685" y="438"/>
                    <a:pt x="663" y="454"/>
                  </a:cubicBezTo>
                  <a:cubicBezTo>
                    <a:pt x="660" y="453"/>
                    <a:pt x="658" y="450"/>
                    <a:pt x="656" y="452"/>
                  </a:cubicBezTo>
                  <a:cubicBezTo>
                    <a:pt x="654" y="456"/>
                    <a:pt x="658" y="457"/>
                    <a:pt x="658" y="461"/>
                  </a:cubicBezTo>
                  <a:cubicBezTo>
                    <a:pt x="658" y="469"/>
                    <a:pt x="651" y="479"/>
                    <a:pt x="654" y="488"/>
                  </a:cubicBezTo>
                  <a:close/>
                  <a:moveTo>
                    <a:pt x="602" y="468"/>
                  </a:moveTo>
                  <a:cubicBezTo>
                    <a:pt x="603" y="464"/>
                    <a:pt x="597" y="462"/>
                    <a:pt x="594" y="465"/>
                  </a:cubicBezTo>
                  <a:cubicBezTo>
                    <a:pt x="595" y="468"/>
                    <a:pt x="599" y="471"/>
                    <a:pt x="602" y="468"/>
                  </a:cubicBezTo>
                  <a:close/>
                  <a:moveTo>
                    <a:pt x="590" y="468"/>
                  </a:moveTo>
                  <a:cubicBezTo>
                    <a:pt x="587" y="463"/>
                    <a:pt x="577" y="465"/>
                    <a:pt x="575" y="470"/>
                  </a:cubicBezTo>
                  <a:cubicBezTo>
                    <a:pt x="578" y="477"/>
                    <a:pt x="590" y="478"/>
                    <a:pt x="590" y="468"/>
                  </a:cubicBezTo>
                  <a:close/>
                  <a:moveTo>
                    <a:pt x="880" y="468"/>
                  </a:moveTo>
                  <a:cubicBezTo>
                    <a:pt x="879" y="472"/>
                    <a:pt x="883" y="470"/>
                    <a:pt x="884" y="470"/>
                  </a:cubicBezTo>
                  <a:cubicBezTo>
                    <a:pt x="885" y="468"/>
                    <a:pt x="881" y="467"/>
                    <a:pt x="880" y="468"/>
                  </a:cubicBezTo>
                  <a:close/>
                  <a:moveTo>
                    <a:pt x="900" y="474"/>
                  </a:moveTo>
                  <a:cubicBezTo>
                    <a:pt x="898" y="473"/>
                    <a:pt x="894" y="473"/>
                    <a:pt x="893" y="474"/>
                  </a:cubicBezTo>
                  <a:cubicBezTo>
                    <a:pt x="892" y="480"/>
                    <a:pt x="900" y="479"/>
                    <a:pt x="900" y="474"/>
                  </a:cubicBezTo>
                  <a:close/>
                  <a:moveTo>
                    <a:pt x="563" y="477"/>
                  </a:moveTo>
                  <a:cubicBezTo>
                    <a:pt x="561" y="477"/>
                    <a:pt x="560" y="477"/>
                    <a:pt x="559" y="476"/>
                  </a:cubicBezTo>
                  <a:cubicBezTo>
                    <a:pt x="558" y="478"/>
                    <a:pt x="555" y="480"/>
                    <a:pt x="557" y="483"/>
                  </a:cubicBezTo>
                  <a:cubicBezTo>
                    <a:pt x="560" y="482"/>
                    <a:pt x="563" y="481"/>
                    <a:pt x="563" y="477"/>
                  </a:cubicBezTo>
                  <a:close/>
                  <a:moveTo>
                    <a:pt x="826" y="506"/>
                  </a:moveTo>
                  <a:cubicBezTo>
                    <a:pt x="828" y="507"/>
                    <a:pt x="832" y="508"/>
                    <a:pt x="834" y="506"/>
                  </a:cubicBezTo>
                  <a:cubicBezTo>
                    <a:pt x="834" y="501"/>
                    <a:pt x="825" y="499"/>
                    <a:pt x="826" y="506"/>
                  </a:cubicBezTo>
                  <a:close/>
                  <a:moveTo>
                    <a:pt x="830" y="510"/>
                  </a:moveTo>
                  <a:cubicBezTo>
                    <a:pt x="830" y="515"/>
                    <a:pt x="830" y="515"/>
                    <a:pt x="830" y="515"/>
                  </a:cubicBezTo>
                  <a:cubicBezTo>
                    <a:pt x="835" y="519"/>
                    <a:pt x="836" y="510"/>
                    <a:pt x="832" y="509"/>
                  </a:cubicBezTo>
                  <a:cubicBezTo>
                    <a:pt x="831" y="510"/>
                    <a:pt x="831" y="510"/>
                    <a:pt x="830" y="510"/>
                  </a:cubicBezTo>
                  <a:close/>
                  <a:moveTo>
                    <a:pt x="892" y="511"/>
                  </a:moveTo>
                  <a:cubicBezTo>
                    <a:pt x="895" y="513"/>
                    <a:pt x="895" y="518"/>
                    <a:pt x="899" y="515"/>
                  </a:cubicBezTo>
                  <a:cubicBezTo>
                    <a:pt x="900" y="511"/>
                    <a:pt x="893" y="507"/>
                    <a:pt x="892" y="511"/>
                  </a:cubicBezTo>
                  <a:close/>
                  <a:moveTo>
                    <a:pt x="922" y="511"/>
                  </a:moveTo>
                  <a:cubicBezTo>
                    <a:pt x="922" y="512"/>
                    <a:pt x="920" y="513"/>
                    <a:pt x="921" y="515"/>
                  </a:cubicBezTo>
                  <a:cubicBezTo>
                    <a:pt x="922" y="516"/>
                    <a:pt x="925" y="516"/>
                    <a:pt x="927" y="515"/>
                  </a:cubicBezTo>
                  <a:cubicBezTo>
                    <a:pt x="926" y="512"/>
                    <a:pt x="925" y="510"/>
                    <a:pt x="922" y="511"/>
                  </a:cubicBezTo>
                  <a:close/>
                  <a:moveTo>
                    <a:pt x="915" y="515"/>
                  </a:moveTo>
                  <a:cubicBezTo>
                    <a:pt x="912" y="514"/>
                    <a:pt x="911" y="515"/>
                    <a:pt x="911" y="518"/>
                  </a:cubicBezTo>
                  <a:cubicBezTo>
                    <a:pt x="915" y="518"/>
                    <a:pt x="915" y="518"/>
                    <a:pt x="915" y="518"/>
                  </a:cubicBezTo>
                  <a:lnTo>
                    <a:pt x="915" y="515"/>
                  </a:lnTo>
                  <a:close/>
                  <a:moveTo>
                    <a:pt x="890" y="517"/>
                  </a:moveTo>
                  <a:cubicBezTo>
                    <a:pt x="889" y="516"/>
                    <a:pt x="886" y="514"/>
                    <a:pt x="884" y="516"/>
                  </a:cubicBezTo>
                  <a:cubicBezTo>
                    <a:pt x="884" y="518"/>
                    <a:pt x="885" y="519"/>
                    <a:pt x="885" y="519"/>
                  </a:cubicBezTo>
                  <a:cubicBezTo>
                    <a:pt x="888" y="519"/>
                    <a:pt x="889" y="519"/>
                    <a:pt x="890" y="517"/>
                  </a:cubicBezTo>
                  <a:close/>
                  <a:moveTo>
                    <a:pt x="923" y="522"/>
                  </a:moveTo>
                  <a:cubicBezTo>
                    <a:pt x="925" y="522"/>
                    <a:pt x="927" y="522"/>
                    <a:pt x="927" y="519"/>
                  </a:cubicBezTo>
                  <a:cubicBezTo>
                    <a:pt x="924" y="519"/>
                    <a:pt x="923" y="520"/>
                    <a:pt x="923" y="522"/>
                  </a:cubicBezTo>
                  <a:close/>
                  <a:moveTo>
                    <a:pt x="908" y="527"/>
                  </a:moveTo>
                  <a:cubicBezTo>
                    <a:pt x="910" y="522"/>
                    <a:pt x="906" y="522"/>
                    <a:pt x="903" y="521"/>
                  </a:cubicBezTo>
                  <a:cubicBezTo>
                    <a:pt x="901" y="523"/>
                    <a:pt x="902" y="526"/>
                    <a:pt x="903" y="528"/>
                  </a:cubicBezTo>
                  <a:cubicBezTo>
                    <a:pt x="905" y="528"/>
                    <a:pt x="907" y="528"/>
                    <a:pt x="908" y="527"/>
                  </a:cubicBezTo>
                  <a:close/>
                  <a:moveTo>
                    <a:pt x="929" y="531"/>
                  </a:moveTo>
                  <a:cubicBezTo>
                    <a:pt x="933" y="531"/>
                    <a:pt x="936" y="529"/>
                    <a:pt x="936" y="524"/>
                  </a:cubicBezTo>
                  <a:cubicBezTo>
                    <a:pt x="931" y="524"/>
                    <a:pt x="928" y="525"/>
                    <a:pt x="929" y="531"/>
                  </a:cubicBezTo>
                  <a:close/>
                  <a:moveTo>
                    <a:pt x="916" y="534"/>
                  </a:moveTo>
                  <a:cubicBezTo>
                    <a:pt x="920" y="537"/>
                    <a:pt x="926" y="533"/>
                    <a:pt x="920" y="531"/>
                  </a:cubicBezTo>
                  <a:cubicBezTo>
                    <a:pt x="920" y="533"/>
                    <a:pt x="916" y="531"/>
                    <a:pt x="916" y="534"/>
                  </a:cubicBezTo>
                  <a:close/>
                  <a:moveTo>
                    <a:pt x="898" y="536"/>
                  </a:moveTo>
                  <a:cubicBezTo>
                    <a:pt x="898" y="535"/>
                    <a:pt x="898" y="535"/>
                    <a:pt x="899" y="535"/>
                  </a:cubicBezTo>
                  <a:cubicBezTo>
                    <a:pt x="899" y="533"/>
                    <a:pt x="899" y="533"/>
                    <a:pt x="899" y="533"/>
                  </a:cubicBezTo>
                  <a:cubicBezTo>
                    <a:pt x="898" y="533"/>
                    <a:pt x="898" y="533"/>
                    <a:pt x="898" y="532"/>
                  </a:cubicBezTo>
                  <a:cubicBezTo>
                    <a:pt x="896" y="532"/>
                    <a:pt x="896" y="532"/>
                    <a:pt x="896" y="532"/>
                  </a:cubicBezTo>
                  <a:cubicBezTo>
                    <a:pt x="896" y="532"/>
                    <a:pt x="896" y="533"/>
                    <a:pt x="895" y="533"/>
                  </a:cubicBezTo>
                  <a:cubicBezTo>
                    <a:pt x="895" y="535"/>
                    <a:pt x="895" y="535"/>
                    <a:pt x="895" y="535"/>
                  </a:cubicBezTo>
                  <a:cubicBezTo>
                    <a:pt x="896" y="535"/>
                    <a:pt x="896" y="535"/>
                    <a:pt x="896" y="536"/>
                  </a:cubicBezTo>
                  <a:lnTo>
                    <a:pt x="898" y="536"/>
                  </a:lnTo>
                  <a:close/>
                  <a:moveTo>
                    <a:pt x="948" y="535"/>
                  </a:moveTo>
                  <a:cubicBezTo>
                    <a:pt x="942" y="531"/>
                    <a:pt x="937" y="543"/>
                    <a:pt x="943" y="545"/>
                  </a:cubicBezTo>
                  <a:cubicBezTo>
                    <a:pt x="945" y="542"/>
                    <a:pt x="948" y="540"/>
                    <a:pt x="948" y="535"/>
                  </a:cubicBezTo>
                  <a:close/>
                  <a:moveTo>
                    <a:pt x="738" y="546"/>
                  </a:moveTo>
                  <a:cubicBezTo>
                    <a:pt x="742" y="530"/>
                    <a:pt x="721" y="544"/>
                    <a:pt x="738" y="546"/>
                  </a:cubicBezTo>
                  <a:close/>
                  <a:moveTo>
                    <a:pt x="871" y="540"/>
                  </a:moveTo>
                  <a:cubicBezTo>
                    <a:pt x="870" y="538"/>
                    <a:pt x="866" y="538"/>
                    <a:pt x="864" y="539"/>
                  </a:cubicBezTo>
                  <a:cubicBezTo>
                    <a:pt x="863" y="543"/>
                    <a:pt x="871" y="543"/>
                    <a:pt x="871" y="540"/>
                  </a:cubicBezTo>
                  <a:close/>
                  <a:moveTo>
                    <a:pt x="931" y="546"/>
                  </a:moveTo>
                  <a:cubicBezTo>
                    <a:pt x="931" y="549"/>
                    <a:pt x="928" y="555"/>
                    <a:pt x="933" y="555"/>
                  </a:cubicBezTo>
                  <a:cubicBezTo>
                    <a:pt x="937" y="554"/>
                    <a:pt x="935" y="546"/>
                    <a:pt x="931" y="546"/>
                  </a:cubicBezTo>
                  <a:close/>
                  <a:moveTo>
                    <a:pt x="1040" y="559"/>
                  </a:moveTo>
                  <a:cubicBezTo>
                    <a:pt x="1041" y="555"/>
                    <a:pt x="1041" y="550"/>
                    <a:pt x="1043" y="546"/>
                  </a:cubicBezTo>
                  <a:cubicBezTo>
                    <a:pt x="1033" y="551"/>
                    <a:pt x="1019" y="551"/>
                    <a:pt x="1011" y="557"/>
                  </a:cubicBezTo>
                  <a:cubicBezTo>
                    <a:pt x="1017" y="570"/>
                    <a:pt x="1029" y="563"/>
                    <a:pt x="1040" y="559"/>
                  </a:cubicBezTo>
                  <a:close/>
                  <a:moveTo>
                    <a:pt x="879" y="557"/>
                  </a:moveTo>
                  <a:cubicBezTo>
                    <a:pt x="888" y="556"/>
                    <a:pt x="895" y="564"/>
                    <a:pt x="901" y="564"/>
                  </a:cubicBezTo>
                  <a:cubicBezTo>
                    <a:pt x="907" y="565"/>
                    <a:pt x="915" y="562"/>
                    <a:pt x="921" y="560"/>
                  </a:cubicBezTo>
                  <a:cubicBezTo>
                    <a:pt x="921" y="557"/>
                    <a:pt x="921" y="557"/>
                    <a:pt x="921" y="557"/>
                  </a:cubicBezTo>
                  <a:cubicBezTo>
                    <a:pt x="909" y="556"/>
                    <a:pt x="890" y="552"/>
                    <a:pt x="880" y="550"/>
                  </a:cubicBezTo>
                  <a:cubicBezTo>
                    <a:pt x="877" y="551"/>
                    <a:pt x="878" y="554"/>
                    <a:pt x="879" y="557"/>
                  </a:cubicBezTo>
                  <a:close/>
                  <a:moveTo>
                    <a:pt x="1674" y="879"/>
                  </a:moveTo>
                  <a:cubicBezTo>
                    <a:pt x="1683" y="865"/>
                    <a:pt x="1681" y="833"/>
                    <a:pt x="1670" y="822"/>
                  </a:cubicBezTo>
                  <a:cubicBezTo>
                    <a:pt x="1671" y="839"/>
                    <a:pt x="1667" y="864"/>
                    <a:pt x="1674" y="879"/>
                  </a:cubicBezTo>
                  <a:close/>
                  <a:moveTo>
                    <a:pt x="1346" y="1324"/>
                  </a:moveTo>
                  <a:cubicBezTo>
                    <a:pt x="1340" y="1316"/>
                    <a:pt x="1334" y="1319"/>
                    <a:pt x="1330" y="1326"/>
                  </a:cubicBezTo>
                  <a:cubicBezTo>
                    <a:pt x="1326" y="1332"/>
                    <a:pt x="1326" y="1337"/>
                    <a:pt x="1319" y="1342"/>
                  </a:cubicBezTo>
                  <a:cubicBezTo>
                    <a:pt x="1316" y="1344"/>
                    <a:pt x="1314" y="1344"/>
                    <a:pt x="1311" y="1347"/>
                  </a:cubicBezTo>
                  <a:cubicBezTo>
                    <a:pt x="1310" y="1350"/>
                    <a:pt x="1310" y="1355"/>
                    <a:pt x="1307" y="1357"/>
                  </a:cubicBezTo>
                  <a:cubicBezTo>
                    <a:pt x="1299" y="1352"/>
                    <a:pt x="1299" y="1365"/>
                    <a:pt x="1294" y="1369"/>
                  </a:cubicBezTo>
                  <a:cubicBezTo>
                    <a:pt x="1293" y="1369"/>
                    <a:pt x="1294" y="1366"/>
                    <a:pt x="1290" y="1367"/>
                  </a:cubicBezTo>
                  <a:cubicBezTo>
                    <a:pt x="1290" y="1370"/>
                    <a:pt x="1289" y="1373"/>
                    <a:pt x="1288" y="1375"/>
                  </a:cubicBezTo>
                  <a:cubicBezTo>
                    <a:pt x="1274" y="1380"/>
                    <a:pt x="1261" y="1387"/>
                    <a:pt x="1246" y="1392"/>
                  </a:cubicBezTo>
                  <a:cubicBezTo>
                    <a:pt x="1245" y="1399"/>
                    <a:pt x="1239" y="1403"/>
                    <a:pt x="1234" y="1406"/>
                  </a:cubicBezTo>
                  <a:cubicBezTo>
                    <a:pt x="1229" y="1419"/>
                    <a:pt x="1234" y="1431"/>
                    <a:pt x="1228" y="1440"/>
                  </a:cubicBezTo>
                  <a:cubicBezTo>
                    <a:pt x="1222" y="1449"/>
                    <a:pt x="1206" y="1451"/>
                    <a:pt x="1200" y="1461"/>
                  </a:cubicBezTo>
                  <a:cubicBezTo>
                    <a:pt x="1196" y="1468"/>
                    <a:pt x="1195" y="1479"/>
                    <a:pt x="1200" y="1486"/>
                  </a:cubicBezTo>
                  <a:cubicBezTo>
                    <a:pt x="1199" y="1488"/>
                    <a:pt x="1197" y="1489"/>
                    <a:pt x="1196" y="1492"/>
                  </a:cubicBezTo>
                  <a:cubicBezTo>
                    <a:pt x="1210" y="1500"/>
                    <a:pt x="1225" y="1491"/>
                    <a:pt x="1237" y="1484"/>
                  </a:cubicBezTo>
                  <a:cubicBezTo>
                    <a:pt x="1249" y="1477"/>
                    <a:pt x="1252" y="1470"/>
                    <a:pt x="1258" y="1461"/>
                  </a:cubicBezTo>
                  <a:cubicBezTo>
                    <a:pt x="1266" y="1449"/>
                    <a:pt x="1279" y="1438"/>
                    <a:pt x="1290" y="1426"/>
                  </a:cubicBezTo>
                  <a:cubicBezTo>
                    <a:pt x="1303" y="1412"/>
                    <a:pt x="1321" y="1396"/>
                    <a:pt x="1320" y="1379"/>
                  </a:cubicBezTo>
                  <a:cubicBezTo>
                    <a:pt x="1329" y="1372"/>
                    <a:pt x="1331" y="1358"/>
                    <a:pt x="1346" y="1357"/>
                  </a:cubicBezTo>
                  <a:cubicBezTo>
                    <a:pt x="1347" y="1353"/>
                    <a:pt x="1345" y="1350"/>
                    <a:pt x="1343" y="1348"/>
                  </a:cubicBezTo>
                  <a:cubicBezTo>
                    <a:pt x="1345" y="1344"/>
                    <a:pt x="1348" y="1342"/>
                    <a:pt x="1349" y="1337"/>
                  </a:cubicBezTo>
                  <a:cubicBezTo>
                    <a:pt x="1346" y="1333"/>
                    <a:pt x="1345" y="1330"/>
                    <a:pt x="1346" y="1324"/>
                  </a:cubicBezTo>
                  <a:close/>
                  <a:moveTo>
                    <a:pt x="543" y="30"/>
                  </a:moveTo>
                  <a:cubicBezTo>
                    <a:pt x="549" y="31"/>
                    <a:pt x="558" y="29"/>
                    <a:pt x="561" y="24"/>
                  </a:cubicBezTo>
                  <a:cubicBezTo>
                    <a:pt x="559" y="23"/>
                    <a:pt x="555" y="25"/>
                    <a:pt x="555" y="23"/>
                  </a:cubicBezTo>
                  <a:cubicBezTo>
                    <a:pt x="557" y="20"/>
                    <a:pt x="562" y="20"/>
                    <a:pt x="565" y="18"/>
                  </a:cubicBezTo>
                  <a:cubicBezTo>
                    <a:pt x="566" y="22"/>
                    <a:pt x="567" y="23"/>
                    <a:pt x="567" y="25"/>
                  </a:cubicBezTo>
                  <a:cubicBezTo>
                    <a:pt x="591" y="20"/>
                    <a:pt x="609" y="13"/>
                    <a:pt x="635" y="14"/>
                  </a:cubicBezTo>
                  <a:cubicBezTo>
                    <a:pt x="628" y="14"/>
                    <a:pt x="628" y="14"/>
                    <a:pt x="628" y="14"/>
                  </a:cubicBezTo>
                  <a:cubicBezTo>
                    <a:pt x="619" y="24"/>
                    <a:pt x="601" y="16"/>
                    <a:pt x="593" y="22"/>
                  </a:cubicBezTo>
                  <a:cubicBezTo>
                    <a:pt x="592" y="24"/>
                    <a:pt x="595" y="25"/>
                    <a:pt x="593" y="26"/>
                  </a:cubicBezTo>
                  <a:cubicBezTo>
                    <a:pt x="591" y="26"/>
                    <a:pt x="590" y="24"/>
                    <a:pt x="589" y="23"/>
                  </a:cubicBezTo>
                  <a:cubicBezTo>
                    <a:pt x="584" y="25"/>
                    <a:pt x="579" y="26"/>
                    <a:pt x="576" y="31"/>
                  </a:cubicBezTo>
                  <a:cubicBezTo>
                    <a:pt x="580" y="32"/>
                    <a:pt x="584" y="29"/>
                    <a:pt x="586" y="34"/>
                  </a:cubicBezTo>
                  <a:cubicBezTo>
                    <a:pt x="573" y="46"/>
                    <a:pt x="553" y="51"/>
                    <a:pt x="537" y="59"/>
                  </a:cubicBezTo>
                  <a:cubicBezTo>
                    <a:pt x="541" y="61"/>
                    <a:pt x="545" y="57"/>
                    <a:pt x="546" y="59"/>
                  </a:cubicBezTo>
                  <a:cubicBezTo>
                    <a:pt x="542" y="61"/>
                    <a:pt x="540" y="65"/>
                    <a:pt x="534" y="66"/>
                  </a:cubicBezTo>
                  <a:cubicBezTo>
                    <a:pt x="534" y="62"/>
                    <a:pt x="534" y="62"/>
                    <a:pt x="534" y="62"/>
                  </a:cubicBezTo>
                  <a:cubicBezTo>
                    <a:pt x="528" y="61"/>
                    <a:pt x="525" y="67"/>
                    <a:pt x="527" y="71"/>
                  </a:cubicBezTo>
                  <a:cubicBezTo>
                    <a:pt x="521" y="74"/>
                    <a:pt x="515" y="77"/>
                    <a:pt x="508" y="79"/>
                  </a:cubicBezTo>
                  <a:cubicBezTo>
                    <a:pt x="508" y="77"/>
                    <a:pt x="510" y="77"/>
                    <a:pt x="507" y="77"/>
                  </a:cubicBezTo>
                  <a:cubicBezTo>
                    <a:pt x="503" y="77"/>
                    <a:pt x="503" y="80"/>
                    <a:pt x="499" y="81"/>
                  </a:cubicBezTo>
                  <a:cubicBezTo>
                    <a:pt x="479" y="84"/>
                    <a:pt x="469" y="99"/>
                    <a:pt x="452" y="107"/>
                  </a:cubicBezTo>
                  <a:cubicBezTo>
                    <a:pt x="456" y="107"/>
                    <a:pt x="458" y="102"/>
                    <a:pt x="461" y="106"/>
                  </a:cubicBezTo>
                  <a:cubicBezTo>
                    <a:pt x="441" y="111"/>
                    <a:pt x="429" y="123"/>
                    <a:pt x="419" y="138"/>
                  </a:cubicBezTo>
                  <a:cubicBezTo>
                    <a:pt x="422" y="140"/>
                    <a:pt x="423" y="138"/>
                    <a:pt x="426" y="137"/>
                  </a:cubicBezTo>
                  <a:cubicBezTo>
                    <a:pt x="423" y="141"/>
                    <a:pt x="417" y="144"/>
                    <a:pt x="418" y="149"/>
                  </a:cubicBezTo>
                  <a:cubicBezTo>
                    <a:pt x="438" y="144"/>
                    <a:pt x="451" y="129"/>
                    <a:pt x="469" y="123"/>
                  </a:cubicBezTo>
                  <a:cubicBezTo>
                    <a:pt x="476" y="120"/>
                    <a:pt x="483" y="118"/>
                    <a:pt x="490" y="114"/>
                  </a:cubicBezTo>
                  <a:cubicBezTo>
                    <a:pt x="490" y="112"/>
                    <a:pt x="492" y="111"/>
                    <a:pt x="494" y="110"/>
                  </a:cubicBezTo>
                  <a:cubicBezTo>
                    <a:pt x="515" y="109"/>
                    <a:pt x="539" y="103"/>
                    <a:pt x="564" y="92"/>
                  </a:cubicBezTo>
                  <a:cubicBezTo>
                    <a:pt x="562" y="94"/>
                    <a:pt x="564" y="93"/>
                    <a:pt x="565" y="95"/>
                  </a:cubicBezTo>
                  <a:cubicBezTo>
                    <a:pt x="585" y="94"/>
                    <a:pt x="601" y="89"/>
                    <a:pt x="619" y="85"/>
                  </a:cubicBezTo>
                  <a:cubicBezTo>
                    <a:pt x="618" y="82"/>
                    <a:pt x="614" y="82"/>
                    <a:pt x="612" y="80"/>
                  </a:cubicBezTo>
                  <a:cubicBezTo>
                    <a:pt x="616" y="79"/>
                    <a:pt x="616" y="74"/>
                    <a:pt x="622" y="75"/>
                  </a:cubicBezTo>
                  <a:cubicBezTo>
                    <a:pt x="622" y="77"/>
                    <a:pt x="619" y="77"/>
                    <a:pt x="618" y="80"/>
                  </a:cubicBezTo>
                  <a:cubicBezTo>
                    <a:pt x="627" y="89"/>
                    <a:pt x="641" y="68"/>
                    <a:pt x="631" y="63"/>
                  </a:cubicBezTo>
                  <a:cubicBezTo>
                    <a:pt x="634" y="62"/>
                    <a:pt x="637" y="64"/>
                    <a:pt x="641" y="62"/>
                  </a:cubicBezTo>
                  <a:cubicBezTo>
                    <a:pt x="643" y="63"/>
                    <a:pt x="642" y="67"/>
                    <a:pt x="645" y="67"/>
                  </a:cubicBezTo>
                  <a:cubicBezTo>
                    <a:pt x="648" y="62"/>
                    <a:pt x="652" y="64"/>
                    <a:pt x="659" y="63"/>
                  </a:cubicBezTo>
                  <a:cubicBezTo>
                    <a:pt x="660" y="56"/>
                    <a:pt x="669" y="62"/>
                    <a:pt x="672" y="57"/>
                  </a:cubicBezTo>
                  <a:cubicBezTo>
                    <a:pt x="671" y="56"/>
                    <a:pt x="669" y="56"/>
                    <a:pt x="669" y="54"/>
                  </a:cubicBezTo>
                  <a:cubicBezTo>
                    <a:pt x="672" y="51"/>
                    <a:pt x="673" y="53"/>
                    <a:pt x="676" y="54"/>
                  </a:cubicBezTo>
                  <a:cubicBezTo>
                    <a:pt x="678" y="52"/>
                    <a:pt x="679" y="51"/>
                    <a:pt x="681" y="50"/>
                  </a:cubicBezTo>
                  <a:cubicBezTo>
                    <a:pt x="682" y="46"/>
                    <a:pt x="678" y="47"/>
                    <a:pt x="679" y="44"/>
                  </a:cubicBezTo>
                  <a:cubicBezTo>
                    <a:pt x="687" y="44"/>
                    <a:pt x="691" y="46"/>
                    <a:pt x="696" y="43"/>
                  </a:cubicBezTo>
                  <a:cubicBezTo>
                    <a:pt x="698" y="40"/>
                    <a:pt x="693" y="43"/>
                    <a:pt x="693" y="40"/>
                  </a:cubicBezTo>
                  <a:cubicBezTo>
                    <a:pt x="704" y="32"/>
                    <a:pt x="724" y="28"/>
                    <a:pt x="740" y="25"/>
                  </a:cubicBezTo>
                  <a:cubicBezTo>
                    <a:pt x="736" y="19"/>
                    <a:pt x="724" y="24"/>
                    <a:pt x="718" y="23"/>
                  </a:cubicBezTo>
                  <a:cubicBezTo>
                    <a:pt x="718" y="19"/>
                    <a:pt x="724" y="21"/>
                    <a:pt x="725" y="18"/>
                  </a:cubicBezTo>
                  <a:cubicBezTo>
                    <a:pt x="713" y="13"/>
                    <a:pt x="688" y="10"/>
                    <a:pt x="674" y="16"/>
                  </a:cubicBezTo>
                  <a:cubicBezTo>
                    <a:pt x="674" y="13"/>
                    <a:pt x="674" y="13"/>
                    <a:pt x="674" y="13"/>
                  </a:cubicBezTo>
                  <a:cubicBezTo>
                    <a:pt x="666" y="16"/>
                    <a:pt x="660" y="11"/>
                    <a:pt x="653" y="12"/>
                  </a:cubicBezTo>
                  <a:cubicBezTo>
                    <a:pt x="653" y="10"/>
                    <a:pt x="655" y="10"/>
                    <a:pt x="656" y="9"/>
                  </a:cubicBezTo>
                  <a:cubicBezTo>
                    <a:pt x="645" y="5"/>
                    <a:pt x="629" y="0"/>
                    <a:pt x="616" y="7"/>
                  </a:cubicBezTo>
                  <a:cubicBezTo>
                    <a:pt x="617" y="7"/>
                    <a:pt x="619" y="6"/>
                    <a:pt x="619" y="8"/>
                  </a:cubicBezTo>
                  <a:cubicBezTo>
                    <a:pt x="613" y="8"/>
                    <a:pt x="615" y="9"/>
                    <a:pt x="611" y="11"/>
                  </a:cubicBezTo>
                  <a:cubicBezTo>
                    <a:pt x="608" y="7"/>
                    <a:pt x="615" y="6"/>
                    <a:pt x="618" y="4"/>
                  </a:cubicBezTo>
                  <a:cubicBezTo>
                    <a:pt x="604" y="5"/>
                    <a:pt x="594" y="9"/>
                    <a:pt x="584" y="13"/>
                  </a:cubicBezTo>
                  <a:cubicBezTo>
                    <a:pt x="585" y="14"/>
                    <a:pt x="585" y="15"/>
                    <a:pt x="585" y="16"/>
                  </a:cubicBezTo>
                  <a:cubicBezTo>
                    <a:pt x="582" y="18"/>
                    <a:pt x="575" y="13"/>
                    <a:pt x="576" y="17"/>
                  </a:cubicBezTo>
                  <a:cubicBezTo>
                    <a:pt x="572" y="17"/>
                    <a:pt x="570" y="19"/>
                    <a:pt x="566" y="18"/>
                  </a:cubicBezTo>
                  <a:cubicBezTo>
                    <a:pt x="566" y="16"/>
                    <a:pt x="570" y="16"/>
                    <a:pt x="570" y="14"/>
                  </a:cubicBezTo>
                  <a:cubicBezTo>
                    <a:pt x="563" y="14"/>
                    <a:pt x="559" y="22"/>
                    <a:pt x="553" y="20"/>
                  </a:cubicBezTo>
                  <a:cubicBezTo>
                    <a:pt x="554" y="20"/>
                    <a:pt x="554" y="19"/>
                    <a:pt x="553" y="18"/>
                  </a:cubicBezTo>
                  <a:cubicBezTo>
                    <a:pt x="558" y="18"/>
                    <a:pt x="560" y="16"/>
                    <a:pt x="565" y="15"/>
                  </a:cubicBezTo>
                  <a:cubicBezTo>
                    <a:pt x="561" y="11"/>
                    <a:pt x="571" y="11"/>
                    <a:pt x="570" y="8"/>
                  </a:cubicBezTo>
                  <a:cubicBezTo>
                    <a:pt x="563" y="10"/>
                    <a:pt x="556" y="12"/>
                    <a:pt x="550" y="15"/>
                  </a:cubicBezTo>
                  <a:cubicBezTo>
                    <a:pt x="553" y="17"/>
                    <a:pt x="554" y="14"/>
                    <a:pt x="556" y="16"/>
                  </a:cubicBezTo>
                  <a:cubicBezTo>
                    <a:pt x="552" y="17"/>
                    <a:pt x="550" y="19"/>
                    <a:pt x="550" y="20"/>
                  </a:cubicBezTo>
                  <a:cubicBezTo>
                    <a:pt x="547" y="18"/>
                    <a:pt x="548" y="22"/>
                    <a:pt x="545" y="23"/>
                  </a:cubicBezTo>
                  <a:cubicBezTo>
                    <a:pt x="549" y="23"/>
                    <a:pt x="541" y="26"/>
                    <a:pt x="543" y="30"/>
                  </a:cubicBezTo>
                  <a:close/>
                  <a:moveTo>
                    <a:pt x="595" y="5"/>
                  </a:moveTo>
                  <a:cubicBezTo>
                    <a:pt x="588" y="5"/>
                    <a:pt x="580" y="11"/>
                    <a:pt x="577" y="13"/>
                  </a:cubicBezTo>
                  <a:cubicBezTo>
                    <a:pt x="580" y="13"/>
                    <a:pt x="582" y="12"/>
                    <a:pt x="586" y="11"/>
                  </a:cubicBezTo>
                  <a:cubicBezTo>
                    <a:pt x="585" y="7"/>
                    <a:pt x="592" y="9"/>
                    <a:pt x="595" y="5"/>
                  </a:cubicBezTo>
                  <a:close/>
                  <a:moveTo>
                    <a:pt x="397" y="110"/>
                  </a:moveTo>
                  <a:cubicBezTo>
                    <a:pt x="404" y="109"/>
                    <a:pt x="408" y="99"/>
                    <a:pt x="414" y="99"/>
                  </a:cubicBezTo>
                  <a:cubicBezTo>
                    <a:pt x="414" y="102"/>
                    <a:pt x="410" y="102"/>
                    <a:pt x="409" y="105"/>
                  </a:cubicBezTo>
                  <a:cubicBezTo>
                    <a:pt x="428" y="100"/>
                    <a:pt x="438" y="84"/>
                    <a:pt x="454" y="80"/>
                  </a:cubicBezTo>
                  <a:cubicBezTo>
                    <a:pt x="451" y="85"/>
                    <a:pt x="443" y="87"/>
                    <a:pt x="439" y="92"/>
                  </a:cubicBezTo>
                  <a:cubicBezTo>
                    <a:pt x="448" y="87"/>
                    <a:pt x="457" y="87"/>
                    <a:pt x="467" y="82"/>
                  </a:cubicBezTo>
                  <a:cubicBezTo>
                    <a:pt x="467" y="78"/>
                    <a:pt x="467" y="78"/>
                    <a:pt x="467" y="78"/>
                  </a:cubicBezTo>
                  <a:cubicBezTo>
                    <a:pt x="469" y="76"/>
                    <a:pt x="472" y="75"/>
                    <a:pt x="474" y="74"/>
                  </a:cubicBezTo>
                  <a:cubicBezTo>
                    <a:pt x="478" y="62"/>
                    <a:pt x="492" y="66"/>
                    <a:pt x="499" y="59"/>
                  </a:cubicBezTo>
                  <a:cubicBezTo>
                    <a:pt x="499" y="58"/>
                    <a:pt x="498" y="59"/>
                    <a:pt x="498" y="58"/>
                  </a:cubicBezTo>
                  <a:cubicBezTo>
                    <a:pt x="504" y="58"/>
                    <a:pt x="509" y="55"/>
                    <a:pt x="507" y="51"/>
                  </a:cubicBezTo>
                  <a:cubicBezTo>
                    <a:pt x="510" y="52"/>
                    <a:pt x="517" y="49"/>
                    <a:pt x="513" y="46"/>
                  </a:cubicBezTo>
                  <a:cubicBezTo>
                    <a:pt x="518" y="44"/>
                    <a:pt x="525" y="44"/>
                    <a:pt x="526" y="38"/>
                  </a:cubicBezTo>
                  <a:cubicBezTo>
                    <a:pt x="530" y="40"/>
                    <a:pt x="536" y="38"/>
                    <a:pt x="536" y="34"/>
                  </a:cubicBezTo>
                  <a:cubicBezTo>
                    <a:pt x="532" y="32"/>
                    <a:pt x="532" y="33"/>
                    <a:pt x="535" y="30"/>
                  </a:cubicBezTo>
                  <a:cubicBezTo>
                    <a:pt x="505" y="33"/>
                    <a:pt x="487" y="53"/>
                    <a:pt x="461" y="57"/>
                  </a:cubicBezTo>
                  <a:cubicBezTo>
                    <a:pt x="484" y="51"/>
                    <a:pt x="499" y="35"/>
                    <a:pt x="520" y="31"/>
                  </a:cubicBezTo>
                  <a:cubicBezTo>
                    <a:pt x="523" y="30"/>
                    <a:pt x="536" y="31"/>
                    <a:pt x="540" y="24"/>
                  </a:cubicBezTo>
                  <a:cubicBezTo>
                    <a:pt x="538" y="23"/>
                    <a:pt x="537" y="27"/>
                    <a:pt x="536" y="24"/>
                  </a:cubicBezTo>
                  <a:cubicBezTo>
                    <a:pt x="538" y="24"/>
                    <a:pt x="540" y="24"/>
                    <a:pt x="540" y="21"/>
                  </a:cubicBezTo>
                  <a:cubicBezTo>
                    <a:pt x="536" y="21"/>
                    <a:pt x="537" y="21"/>
                    <a:pt x="531" y="21"/>
                  </a:cubicBezTo>
                  <a:cubicBezTo>
                    <a:pt x="531" y="23"/>
                    <a:pt x="531" y="23"/>
                    <a:pt x="530" y="24"/>
                  </a:cubicBezTo>
                  <a:cubicBezTo>
                    <a:pt x="520" y="31"/>
                    <a:pt x="502" y="35"/>
                    <a:pt x="492" y="39"/>
                  </a:cubicBezTo>
                  <a:cubicBezTo>
                    <a:pt x="509" y="31"/>
                    <a:pt x="495" y="38"/>
                    <a:pt x="485" y="41"/>
                  </a:cubicBezTo>
                  <a:cubicBezTo>
                    <a:pt x="483" y="43"/>
                    <a:pt x="484" y="44"/>
                    <a:pt x="483" y="45"/>
                  </a:cubicBezTo>
                  <a:cubicBezTo>
                    <a:pt x="481" y="45"/>
                    <a:pt x="479" y="45"/>
                    <a:pt x="478" y="47"/>
                  </a:cubicBezTo>
                  <a:cubicBezTo>
                    <a:pt x="459" y="52"/>
                    <a:pt x="439" y="65"/>
                    <a:pt x="422" y="75"/>
                  </a:cubicBezTo>
                  <a:cubicBezTo>
                    <a:pt x="423" y="75"/>
                    <a:pt x="424" y="75"/>
                    <a:pt x="425" y="76"/>
                  </a:cubicBezTo>
                  <a:cubicBezTo>
                    <a:pt x="421" y="77"/>
                    <a:pt x="420" y="77"/>
                    <a:pt x="420" y="75"/>
                  </a:cubicBezTo>
                  <a:cubicBezTo>
                    <a:pt x="422" y="78"/>
                    <a:pt x="410" y="83"/>
                    <a:pt x="412" y="83"/>
                  </a:cubicBezTo>
                  <a:cubicBezTo>
                    <a:pt x="414" y="83"/>
                    <a:pt x="415" y="81"/>
                    <a:pt x="415" y="83"/>
                  </a:cubicBezTo>
                  <a:cubicBezTo>
                    <a:pt x="413" y="84"/>
                    <a:pt x="411" y="85"/>
                    <a:pt x="409" y="87"/>
                  </a:cubicBezTo>
                  <a:cubicBezTo>
                    <a:pt x="411" y="87"/>
                    <a:pt x="411" y="89"/>
                    <a:pt x="412" y="89"/>
                  </a:cubicBezTo>
                  <a:cubicBezTo>
                    <a:pt x="411" y="83"/>
                    <a:pt x="438" y="72"/>
                    <a:pt x="445" y="66"/>
                  </a:cubicBezTo>
                  <a:cubicBezTo>
                    <a:pt x="445" y="67"/>
                    <a:pt x="445" y="68"/>
                    <a:pt x="446" y="68"/>
                  </a:cubicBezTo>
                  <a:cubicBezTo>
                    <a:pt x="461" y="62"/>
                    <a:pt x="476" y="54"/>
                    <a:pt x="492" y="49"/>
                  </a:cubicBezTo>
                  <a:cubicBezTo>
                    <a:pt x="489" y="52"/>
                    <a:pt x="491" y="51"/>
                    <a:pt x="493" y="52"/>
                  </a:cubicBezTo>
                  <a:cubicBezTo>
                    <a:pt x="489" y="56"/>
                    <a:pt x="481" y="56"/>
                    <a:pt x="481" y="57"/>
                  </a:cubicBezTo>
                  <a:cubicBezTo>
                    <a:pt x="481" y="60"/>
                    <a:pt x="484" y="54"/>
                    <a:pt x="484" y="58"/>
                  </a:cubicBezTo>
                  <a:cubicBezTo>
                    <a:pt x="474" y="60"/>
                    <a:pt x="475" y="66"/>
                    <a:pt x="467" y="64"/>
                  </a:cubicBezTo>
                  <a:cubicBezTo>
                    <a:pt x="468" y="64"/>
                    <a:pt x="469" y="64"/>
                    <a:pt x="470" y="62"/>
                  </a:cubicBezTo>
                  <a:cubicBezTo>
                    <a:pt x="465" y="63"/>
                    <a:pt x="461" y="63"/>
                    <a:pt x="459" y="67"/>
                  </a:cubicBezTo>
                  <a:cubicBezTo>
                    <a:pt x="462" y="67"/>
                    <a:pt x="466" y="64"/>
                    <a:pt x="468" y="67"/>
                  </a:cubicBezTo>
                  <a:cubicBezTo>
                    <a:pt x="457" y="71"/>
                    <a:pt x="446" y="75"/>
                    <a:pt x="436" y="80"/>
                  </a:cubicBezTo>
                  <a:cubicBezTo>
                    <a:pt x="435" y="79"/>
                    <a:pt x="435" y="79"/>
                    <a:pt x="435" y="78"/>
                  </a:cubicBezTo>
                  <a:cubicBezTo>
                    <a:pt x="430" y="79"/>
                    <a:pt x="424" y="81"/>
                    <a:pt x="421" y="84"/>
                  </a:cubicBezTo>
                  <a:cubicBezTo>
                    <a:pt x="424" y="85"/>
                    <a:pt x="425" y="84"/>
                    <a:pt x="426" y="85"/>
                  </a:cubicBezTo>
                  <a:cubicBezTo>
                    <a:pt x="420" y="91"/>
                    <a:pt x="401" y="99"/>
                    <a:pt x="403" y="103"/>
                  </a:cubicBezTo>
                  <a:cubicBezTo>
                    <a:pt x="399" y="103"/>
                    <a:pt x="400" y="108"/>
                    <a:pt x="397" y="110"/>
                  </a:cubicBezTo>
                  <a:close/>
                  <a:moveTo>
                    <a:pt x="1664" y="783"/>
                  </a:moveTo>
                  <a:cubicBezTo>
                    <a:pt x="1662" y="757"/>
                    <a:pt x="1654" y="739"/>
                    <a:pt x="1657" y="715"/>
                  </a:cubicBezTo>
                  <a:cubicBezTo>
                    <a:pt x="1657" y="713"/>
                    <a:pt x="1660" y="711"/>
                    <a:pt x="1660" y="709"/>
                  </a:cubicBezTo>
                  <a:cubicBezTo>
                    <a:pt x="1661" y="704"/>
                    <a:pt x="1658" y="695"/>
                    <a:pt x="1659" y="688"/>
                  </a:cubicBezTo>
                  <a:cubicBezTo>
                    <a:pt x="1663" y="662"/>
                    <a:pt x="1657" y="631"/>
                    <a:pt x="1654" y="604"/>
                  </a:cubicBezTo>
                  <a:cubicBezTo>
                    <a:pt x="1657" y="604"/>
                    <a:pt x="1656" y="608"/>
                    <a:pt x="1658" y="609"/>
                  </a:cubicBezTo>
                  <a:cubicBezTo>
                    <a:pt x="1657" y="596"/>
                    <a:pt x="1656" y="594"/>
                    <a:pt x="1660" y="586"/>
                  </a:cubicBezTo>
                  <a:cubicBezTo>
                    <a:pt x="1665" y="605"/>
                    <a:pt x="1677" y="623"/>
                    <a:pt x="1681" y="642"/>
                  </a:cubicBezTo>
                  <a:cubicBezTo>
                    <a:pt x="1653" y="494"/>
                    <a:pt x="1586" y="373"/>
                    <a:pt x="1504" y="271"/>
                  </a:cubicBezTo>
                  <a:cubicBezTo>
                    <a:pt x="1433" y="183"/>
                    <a:pt x="1339" y="108"/>
                    <a:pt x="1233" y="55"/>
                  </a:cubicBezTo>
                  <a:cubicBezTo>
                    <a:pt x="1211" y="44"/>
                    <a:pt x="1193" y="32"/>
                    <a:pt x="1170" y="30"/>
                  </a:cubicBezTo>
                  <a:cubicBezTo>
                    <a:pt x="1169" y="38"/>
                    <a:pt x="1191" y="35"/>
                    <a:pt x="1181" y="42"/>
                  </a:cubicBezTo>
                  <a:cubicBezTo>
                    <a:pt x="1185" y="42"/>
                    <a:pt x="1187" y="44"/>
                    <a:pt x="1190" y="46"/>
                  </a:cubicBezTo>
                  <a:cubicBezTo>
                    <a:pt x="1176" y="44"/>
                    <a:pt x="1163" y="34"/>
                    <a:pt x="1149" y="38"/>
                  </a:cubicBezTo>
                  <a:cubicBezTo>
                    <a:pt x="1153" y="40"/>
                    <a:pt x="1156" y="40"/>
                    <a:pt x="1159" y="42"/>
                  </a:cubicBezTo>
                  <a:cubicBezTo>
                    <a:pt x="1149" y="43"/>
                    <a:pt x="1137" y="42"/>
                    <a:pt x="1133" y="43"/>
                  </a:cubicBezTo>
                  <a:cubicBezTo>
                    <a:pt x="1134" y="43"/>
                    <a:pt x="1134" y="43"/>
                    <a:pt x="1134" y="44"/>
                  </a:cubicBezTo>
                  <a:cubicBezTo>
                    <a:pt x="1129" y="45"/>
                    <a:pt x="1128" y="38"/>
                    <a:pt x="1123" y="41"/>
                  </a:cubicBezTo>
                  <a:cubicBezTo>
                    <a:pt x="1128" y="43"/>
                    <a:pt x="1130" y="44"/>
                    <a:pt x="1134" y="48"/>
                  </a:cubicBezTo>
                  <a:cubicBezTo>
                    <a:pt x="1134" y="49"/>
                    <a:pt x="1133" y="50"/>
                    <a:pt x="1132" y="51"/>
                  </a:cubicBezTo>
                  <a:cubicBezTo>
                    <a:pt x="1122" y="41"/>
                    <a:pt x="1110" y="28"/>
                    <a:pt x="1092" y="32"/>
                  </a:cubicBezTo>
                  <a:cubicBezTo>
                    <a:pt x="1084" y="33"/>
                    <a:pt x="1075" y="30"/>
                    <a:pt x="1069" y="33"/>
                  </a:cubicBezTo>
                  <a:cubicBezTo>
                    <a:pt x="1071" y="34"/>
                    <a:pt x="1075" y="34"/>
                    <a:pt x="1077" y="36"/>
                  </a:cubicBezTo>
                  <a:cubicBezTo>
                    <a:pt x="1073" y="36"/>
                    <a:pt x="1080" y="39"/>
                    <a:pt x="1076" y="41"/>
                  </a:cubicBezTo>
                  <a:cubicBezTo>
                    <a:pt x="1073" y="41"/>
                    <a:pt x="1073" y="39"/>
                    <a:pt x="1069" y="39"/>
                  </a:cubicBezTo>
                  <a:cubicBezTo>
                    <a:pt x="1069" y="44"/>
                    <a:pt x="1063" y="43"/>
                    <a:pt x="1064" y="47"/>
                  </a:cubicBezTo>
                  <a:cubicBezTo>
                    <a:pt x="1065" y="53"/>
                    <a:pt x="1072" y="50"/>
                    <a:pt x="1074" y="57"/>
                  </a:cubicBezTo>
                  <a:cubicBezTo>
                    <a:pt x="1068" y="57"/>
                    <a:pt x="1065" y="56"/>
                    <a:pt x="1062" y="59"/>
                  </a:cubicBezTo>
                  <a:cubicBezTo>
                    <a:pt x="1067" y="66"/>
                    <a:pt x="1081" y="64"/>
                    <a:pt x="1088" y="69"/>
                  </a:cubicBezTo>
                  <a:cubicBezTo>
                    <a:pt x="1080" y="69"/>
                    <a:pt x="1076" y="66"/>
                    <a:pt x="1068" y="66"/>
                  </a:cubicBezTo>
                  <a:cubicBezTo>
                    <a:pt x="1070" y="70"/>
                    <a:pt x="1066" y="68"/>
                    <a:pt x="1065" y="70"/>
                  </a:cubicBezTo>
                  <a:cubicBezTo>
                    <a:pt x="1066" y="72"/>
                    <a:pt x="1072" y="73"/>
                    <a:pt x="1070" y="74"/>
                  </a:cubicBezTo>
                  <a:cubicBezTo>
                    <a:pt x="1063" y="73"/>
                    <a:pt x="1059" y="64"/>
                    <a:pt x="1052" y="66"/>
                  </a:cubicBezTo>
                  <a:cubicBezTo>
                    <a:pt x="1056" y="67"/>
                    <a:pt x="1057" y="70"/>
                    <a:pt x="1058" y="74"/>
                  </a:cubicBezTo>
                  <a:cubicBezTo>
                    <a:pt x="1073" y="77"/>
                    <a:pt x="1082" y="94"/>
                    <a:pt x="1098" y="88"/>
                  </a:cubicBezTo>
                  <a:cubicBezTo>
                    <a:pt x="1098" y="91"/>
                    <a:pt x="1095" y="90"/>
                    <a:pt x="1096" y="93"/>
                  </a:cubicBezTo>
                  <a:cubicBezTo>
                    <a:pt x="1104" y="97"/>
                    <a:pt x="1113" y="103"/>
                    <a:pt x="1113" y="112"/>
                  </a:cubicBezTo>
                  <a:cubicBezTo>
                    <a:pt x="1108" y="111"/>
                    <a:pt x="1100" y="114"/>
                    <a:pt x="1098" y="110"/>
                  </a:cubicBezTo>
                  <a:cubicBezTo>
                    <a:pt x="1101" y="110"/>
                    <a:pt x="1103" y="108"/>
                    <a:pt x="1105" y="107"/>
                  </a:cubicBezTo>
                  <a:cubicBezTo>
                    <a:pt x="1101" y="101"/>
                    <a:pt x="1099" y="93"/>
                    <a:pt x="1087" y="94"/>
                  </a:cubicBezTo>
                  <a:cubicBezTo>
                    <a:pt x="1083" y="92"/>
                    <a:pt x="1081" y="89"/>
                    <a:pt x="1077" y="86"/>
                  </a:cubicBezTo>
                  <a:cubicBezTo>
                    <a:pt x="1071" y="83"/>
                    <a:pt x="1063" y="81"/>
                    <a:pt x="1057" y="77"/>
                  </a:cubicBezTo>
                  <a:cubicBezTo>
                    <a:pt x="1050" y="72"/>
                    <a:pt x="1045" y="64"/>
                    <a:pt x="1031" y="66"/>
                  </a:cubicBezTo>
                  <a:cubicBezTo>
                    <a:pt x="1031" y="71"/>
                    <a:pt x="1040" y="73"/>
                    <a:pt x="1038" y="81"/>
                  </a:cubicBezTo>
                  <a:cubicBezTo>
                    <a:pt x="1046" y="82"/>
                    <a:pt x="1050" y="87"/>
                    <a:pt x="1055" y="91"/>
                  </a:cubicBezTo>
                  <a:cubicBezTo>
                    <a:pt x="1061" y="91"/>
                    <a:pt x="1070" y="92"/>
                    <a:pt x="1073" y="98"/>
                  </a:cubicBezTo>
                  <a:cubicBezTo>
                    <a:pt x="1055" y="95"/>
                    <a:pt x="1045" y="90"/>
                    <a:pt x="1026" y="91"/>
                  </a:cubicBezTo>
                  <a:cubicBezTo>
                    <a:pt x="1025" y="96"/>
                    <a:pt x="1033" y="94"/>
                    <a:pt x="1033" y="99"/>
                  </a:cubicBezTo>
                  <a:cubicBezTo>
                    <a:pt x="1030" y="99"/>
                    <a:pt x="1036" y="102"/>
                    <a:pt x="1032" y="102"/>
                  </a:cubicBezTo>
                  <a:cubicBezTo>
                    <a:pt x="1028" y="102"/>
                    <a:pt x="1030" y="96"/>
                    <a:pt x="1025" y="97"/>
                  </a:cubicBezTo>
                  <a:cubicBezTo>
                    <a:pt x="1022" y="104"/>
                    <a:pt x="1011" y="98"/>
                    <a:pt x="1008" y="106"/>
                  </a:cubicBezTo>
                  <a:cubicBezTo>
                    <a:pt x="1001" y="107"/>
                    <a:pt x="1004" y="99"/>
                    <a:pt x="999" y="99"/>
                  </a:cubicBezTo>
                  <a:cubicBezTo>
                    <a:pt x="994" y="105"/>
                    <a:pt x="978" y="105"/>
                    <a:pt x="979" y="117"/>
                  </a:cubicBezTo>
                  <a:cubicBezTo>
                    <a:pt x="974" y="119"/>
                    <a:pt x="964" y="118"/>
                    <a:pt x="964" y="111"/>
                  </a:cubicBezTo>
                  <a:cubicBezTo>
                    <a:pt x="971" y="111"/>
                    <a:pt x="971" y="111"/>
                    <a:pt x="971" y="111"/>
                  </a:cubicBezTo>
                  <a:cubicBezTo>
                    <a:pt x="968" y="105"/>
                    <a:pt x="960" y="104"/>
                    <a:pt x="950" y="105"/>
                  </a:cubicBezTo>
                  <a:cubicBezTo>
                    <a:pt x="953" y="108"/>
                    <a:pt x="958" y="109"/>
                    <a:pt x="956" y="116"/>
                  </a:cubicBezTo>
                  <a:cubicBezTo>
                    <a:pt x="959" y="119"/>
                    <a:pt x="967" y="118"/>
                    <a:pt x="966" y="125"/>
                  </a:cubicBezTo>
                  <a:cubicBezTo>
                    <a:pt x="961" y="127"/>
                    <a:pt x="959" y="121"/>
                    <a:pt x="953" y="122"/>
                  </a:cubicBezTo>
                  <a:cubicBezTo>
                    <a:pt x="951" y="127"/>
                    <a:pt x="945" y="128"/>
                    <a:pt x="943" y="133"/>
                  </a:cubicBezTo>
                  <a:cubicBezTo>
                    <a:pt x="945" y="136"/>
                    <a:pt x="951" y="136"/>
                    <a:pt x="952" y="141"/>
                  </a:cubicBezTo>
                  <a:cubicBezTo>
                    <a:pt x="942" y="142"/>
                    <a:pt x="937" y="138"/>
                    <a:pt x="930" y="135"/>
                  </a:cubicBezTo>
                  <a:cubicBezTo>
                    <a:pt x="929" y="136"/>
                    <a:pt x="928" y="138"/>
                    <a:pt x="926" y="138"/>
                  </a:cubicBezTo>
                  <a:cubicBezTo>
                    <a:pt x="927" y="144"/>
                    <a:pt x="935" y="143"/>
                    <a:pt x="939" y="146"/>
                  </a:cubicBezTo>
                  <a:cubicBezTo>
                    <a:pt x="932" y="152"/>
                    <a:pt x="927" y="141"/>
                    <a:pt x="917" y="144"/>
                  </a:cubicBezTo>
                  <a:cubicBezTo>
                    <a:pt x="916" y="138"/>
                    <a:pt x="912" y="137"/>
                    <a:pt x="914" y="131"/>
                  </a:cubicBezTo>
                  <a:cubicBezTo>
                    <a:pt x="908" y="127"/>
                    <a:pt x="897" y="126"/>
                    <a:pt x="894" y="119"/>
                  </a:cubicBezTo>
                  <a:cubicBezTo>
                    <a:pt x="908" y="124"/>
                    <a:pt x="935" y="135"/>
                    <a:pt x="948" y="122"/>
                  </a:cubicBezTo>
                  <a:cubicBezTo>
                    <a:pt x="937" y="105"/>
                    <a:pt x="911" y="105"/>
                    <a:pt x="888" y="100"/>
                  </a:cubicBezTo>
                  <a:cubicBezTo>
                    <a:pt x="888" y="98"/>
                    <a:pt x="889" y="98"/>
                    <a:pt x="889" y="96"/>
                  </a:cubicBezTo>
                  <a:cubicBezTo>
                    <a:pt x="886" y="97"/>
                    <a:pt x="885" y="94"/>
                    <a:pt x="882" y="95"/>
                  </a:cubicBezTo>
                  <a:cubicBezTo>
                    <a:pt x="882" y="98"/>
                    <a:pt x="874" y="99"/>
                    <a:pt x="872" y="97"/>
                  </a:cubicBezTo>
                  <a:cubicBezTo>
                    <a:pt x="873" y="95"/>
                    <a:pt x="876" y="96"/>
                    <a:pt x="877" y="93"/>
                  </a:cubicBezTo>
                  <a:cubicBezTo>
                    <a:pt x="874" y="91"/>
                    <a:pt x="870" y="90"/>
                    <a:pt x="866" y="89"/>
                  </a:cubicBezTo>
                  <a:cubicBezTo>
                    <a:pt x="864" y="89"/>
                    <a:pt x="865" y="93"/>
                    <a:pt x="862" y="93"/>
                  </a:cubicBezTo>
                  <a:cubicBezTo>
                    <a:pt x="864" y="90"/>
                    <a:pt x="862" y="88"/>
                    <a:pt x="858" y="87"/>
                  </a:cubicBezTo>
                  <a:cubicBezTo>
                    <a:pt x="855" y="88"/>
                    <a:pt x="858" y="94"/>
                    <a:pt x="854" y="93"/>
                  </a:cubicBezTo>
                  <a:cubicBezTo>
                    <a:pt x="852" y="93"/>
                    <a:pt x="853" y="90"/>
                    <a:pt x="852" y="90"/>
                  </a:cubicBezTo>
                  <a:cubicBezTo>
                    <a:pt x="851" y="92"/>
                    <a:pt x="848" y="96"/>
                    <a:pt x="847" y="94"/>
                  </a:cubicBezTo>
                  <a:cubicBezTo>
                    <a:pt x="847" y="91"/>
                    <a:pt x="851" y="91"/>
                    <a:pt x="851" y="87"/>
                  </a:cubicBezTo>
                  <a:cubicBezTo>
                    <a:pt x="844" y="88"/>
                    <a:pt x="840" y="91"/>
                    <a:pt x="836" y="94"/>
                  </a:cubicBezTo>
                  <a:cubicBezTo>
                    <a:pt x="828" y="94"/>
                    <a:pt x="826" y="96"/>
                    <a:pt x="821" y="100"/>
                  </a:cubicBezTo>
                  <a:cubicBezTo>
                    <a:pt x="820" y="100"/>
                    <a:pt x="820" y="98"/>
                    <a:pt x="820" y="97"/>
                  </a:cubicBezTo>
                  <a:cubicBezTo>
                    <a:pt x="816" y="96"/>
                    <a:pt x="816" y="100"/>
                    <a:pt x="813" y="101"/>
                  </a:cubicBezTo>
                  <a:cubicBezTo>
                    <a:pt x="814" y="98"/>
                    <a:pt x="816" y="97"/>
                    <a:pt x="812" y="95"/>
                  </a:cubicBezTo>
                  <a:cubicBezTo>
                    <a:pt x="808" y="104"/>
                    <a:pt x="800" y="109"/>
                    <a:pt x="790" y="111"/>
                  </a:cubicBezTo>
                  <a:cubicBezTo>
                    <a:pt x="789" y="114"/>
                    <a:pt x="793" y="115"/>
                    <a:pt x="790" y="115"/>
                  </a:cubicBezTo>
                  <a:cubicBezTo>
                    <a:pt x="779" y="120"/>
                    <a:pt x="771" y="128"/>
                    <a:pt x="766" y="139"/>
                  </a:cubicBezTo>
                  <a:cubicBezTo>
                    <a:pt x="759" y="142"/>
                    <a:pt x="752" y="144"/>
                    <a:pt x="747" y="150"/>
                  </a:cubicBezTo>
                  <a:cubicBezTo>
                    <a:pt x="735" y="145"/>
                    <a:pt x="734" y="160"/>
                    <a:pt x="722" y="159"/>
                  </a:cubicBezTo>
                  <a:cubicBezTo>
                    <a:pt x="721" y="162"/>
                    <a:pt x="726" y="162"/>
                    <a:pt x="723" y="163"/>
                  </a:cubicBezTo>
                  <a:cubicBezTo>
                    <a:pt x="715" y="161"/>
                    <a:pt x="709" y="166"/>
                    <a:pt x="708" y="174"/>
                  </a:cubicBezTo>
                  <a:cubicBezTo>
                    <a:pt x="708" y="176"/>
                    <a:pt x="713" y="173"/>
                    <a:pt x="714" y="176"/>
                  </a:cubicBezTo>
                  <a:cubicBezTo>
                    <a:pt x="705" y="176"/>
                    <a:pt x="705" y="176"/>
                    <a:pt x="705" y="176"/>
                  </a:cubicBezTo>
                  <a:cubicBezTo>
                    <a:pt x="707" y="179"/>
                    <a:pt x="704" y="183"/>
                    <a:pt x="706" y="186"/>
                  </a:cubicBezTo>
                  <a:cubicBezTo>
                    <a:pt x="704" y="189"/>
                    <a:pt x="700" y="189"/>
                    <a:pt x="699" y="193"/>
                  </a:cubicBezTo>
                  <a:cubicBezTo>
                    <a:pt x="702" y="193"/>
                    <a:pt x="705" y="193"/>
                    <a:pt x="705" y="196"/>
                  </a:cubicBezTo>
                  <a:cubicBezTo>
                    <a:pt x="705" y="199"/>
                    <a:pt x="698" y="196"/>
                    <a:pt x="698" y="200"/>
                  </a:cubicBezTo>
                  <a:cubicBezTo>
                    <a:pt x="707" y="222"/>
                    <a:pt x="728" y="200"/>
                    <a:pt x="741" y="196"/>
                  </a:cubicBezTo>
                  <a:cubicBezTo>
                    <a:pt x="749" y="204"/>
                    <a:pt x="742" y="220"/>
                    <a:pt x="752" y="229"/>
                  </a:cubicBezTo>
                  <a:cubicBezTo>
                    <a:pt x="747" y="233"/>
                    <a:pt x="752" y="236"/>
                    <a:pt x="751" y="243"/>
                  </a:cubicBezTo>
                  <a:cubicBezTo>
                    <a:pt x="754" y="244"/>
                    <a:pt x="759" y="244"/>
                    <a:pt x="763" y="244"/>
                  </a:cubicBezTo>
                  <a:cubicBezTo>
                    <a:pt x="765" y="235"/>
                    <a:pt x="771" y="232"/>
                    <a:pt x="781" y="235"/>
                  </a:cubicBezTo>
                  <a:cubicBezTo>
                    <a:pt x="785" y="227"/>
                    <a:pt x="791" y="216"/>
                    <a:pt x="790" y="206"/>
                  </a:cubicBezTo>
                  <a:cubicBezTo>
                    <a:pt x="799" y="203"/>
                    <a:pt x="805" y="201"/>
                    <a:pt x="810" y="192"/>
                  </a:cubicBezTo>
                  <a:cubicBezTo>
                    <a:pt x="807" y="187"/>
                    <a:pt x="804" y="183"/>
                    <a:pt x="797" y="182"/>
                  </a:cubicBezTo>
                  <a:cubicBezTo>
                    <a:pt x="794" y="175"/>
                    <a:pt x="798" y="173"/>
                    <a:pt x="800" y="170"/>
                  </a:cubicBezTo>
                  <a:cubicBezTo>
                    <a:pt x="802" y="166"/>
                    <a:pt x="800" y="162"/>
                    <a:pt x="803" y="159"/>
                  </a:cubicBezTo>
                  <a:cubicBezTo>
                    <a:pt x="807" y="155"/>
                    <a:pt x="816" y="157"/>
                    <a:pt x="822" y="153"/>
                  </a:cubicBezTo>
                  <a:cubicBezTo>
                    <a:pt x="828" y="148"/>
                    <a:pt x="827" y="141"/>
                    <a:pt x="830" y="133"/>
                  </a:cubicBezTo>
                  <a:cubicBezTo>
                    <a:pt x="838" y="131"/>
                    <a:pt x="850" y="130"/>
                    <a:pt x="852" y="138"/>
                  </a:cubicBezTo>
                  <a:cubicBezTo>
                    <a:pt x="844" y="146"/>
                    <a:pt x="835" y="152"/>
                    <a:pt x="827" y="158"/>
                  </a:cubicBezTo>
                  <a:cubicBezTo>
                    <a:pt x="825" y="167"/>
                    <a:pt x="830" y="173"/>
                    <a:pt x="828" y="182"/>
                  </a:cubicBezTo>
                  <a:cubicBezTo>
                    <a:pt x="841" y="199"/>
                    <a:pt x="865" y="184"/>
                    <a:pt x="883" y="183"/>
                  </a:cubicBezTo>
                  <a:cubicBezTo>
                    <a:pt x="886" y="185"/>
                    <a:pt x="888" y="187"/>
                    <a:pt x="891" y="189"/>
                  </a:cubicBezTo>
                  <a:cubicBezTo>
                    <a:pt x="889" y="192"/>
                    <a:pt x="883" y="192"/>
                    <a:pt x="882" y="196"/>
                  </a:cubicBezTo>
                  <a:cubicBezTo>
                    <a:pt x="869" y="188"/>
                    <a:pt x="830" y="199"/>
                    <a:pt x="854" y="209"/>
                  </a:cubicBezTo>
                  <a:cubicBezTo>
                    <a:pt x="852" y="215"/>
                    <a:pt x="855" y="217"/>
                    <a:pt x="855" y="224"/>
                  </a:cubicBezTo>
                  <a:cubicBezTo>
                    <a:pt x="844" y="226"/>
                    <a:pt x="846" y="216"/>
                    <a:pt x="840" y="215"/>
                  </a:cubicBezTo>
                  <a:cubicBezTo>
                    <a:pt x="827" y="212"/>
                    <a:pt x="823" y="237"/>
                    <a:pt x="829" y="248"/>
                  </a:cubicBezTo>
                  <a:cubicBezTo>
                    <a:pt x="826" y="251"/>
                    <a:pt x="821" y="247"/>
                    <a:pt x="816" y="250"/>
                  </a:cubicBezTo>
                  <a:cubicBezTo>
                    <a:pt x="814" y="251"/>
                    <a:pt x="818" y="256"/>
                    <a:pt x="814" y="256"/>
                  </a:cubicBezTo>
                  <a:cubicBezTo>
                    <a:pt x="807" y="258"/>
                    <a:pt x="806" y="253"/>
                    <a:pt x="802" y="251"/>
                  </a:cubicBezTo>
                  <a:cubicBezTo>
                    <a:pt x="785" y="249"/>
                    <a:pt x="782" y="260"/>
                    <a:pt x="766" y="259"/>
                  </a:cubicBezTo>
                  <a:cubicBezTo>
                    <a:pt x="765" y="261"/>
                    <a:pt x="762" y="262"/>
                    <a:pt x="761" y="265"/>
                  </a:cubicBezTo>
                  <a:cubicBezTo>
                    <a:pt x="754" y="254"/>
                    <a:pt x="741" y="255"/>
                    <a:pt x="729" y="260"/>
                  </a:cubicBezTo>
                  <a:cubicBezTo>
                    <a:pt x="728" y="257"/>
                    <a:pt x="733" y="255"/>
                    <a:pt x="730" y="253"/>
                  </a:cubicBezTo>
                  <a:cubicBezTo>
                    <a:pt x="710" y="255"/>
                    <a:pt x="726" y="232"/>
                    <a:pt x="734" y="228"/>
                  </a:cubicBezTo>
                  <a:cubicBezTo>
                    <a:pt x="734" y="226"/>
                    <a:pt x="728" y="229"/>
                    <a:pt x="730" y="226"/>
                  </a:cubicBezTo>
                  <a:cubicBezTo>
                    <a:pt x="731" y="221"/>
                    <a:pt x="736" y="220"/>
                    <a:pt x="734" y="215"/>
                  </a:cubicBezTo>
                  <a:cubicBezTo>
                    <a:pt x="726" y="214"/>
                    <a:pt x="726" y="222"/>
                    <a:pt x="720" y="223"/>
                  </a:cubicBezTo>
                  <a:cubicBezTo>
                    <a:pt x="721" y="221"/>
                    <a:pt x="720" y="219"/>
                    <a:pt x="718" y="219"/>
                  </a:cubicBezTo>
                  <a:cubicBezTo>
                    <a:pt x="717" y="220"/>
                    <a:pt x="715" y="222"/>
                    <a:pt x="714" y="223"/>
                  </a:cubicBezTo>
                  <a:cubicBezTo>
                    <a:pt x="713" y="226"/>
                    <a:pt x="717" y="224"/>
                    <a:pt x="715" y="227"/>
                  </a:cubicBezTo>
                  <a:cubicBezTo>
                    <a:pt x="712" y="226"/>
                    <a:pt x="709" y="229"/>
                    <a:pt x="708" y="231"/>
                  </a:cubicBezTo>
                  <a:cubicBezTo>
                    <a:pt x="708" y="231"/>
                    <a:pt x="708" y="247"/>
                    <a:pt x="708" y="247"/>
                  </a:cubicBezTo>
                  <a:cubicBezTo>
                    <a:pt x="708" y="250"/>
                    <a:pt x="711" y="251"/>
                    <a:pt x="711" y="253"/>
                  </a:cubicBezTo>
                  <a:cubicBezTo>
                    <a:pt x="710" y="260"/>
                    <a:pt x="706" y="261"/>
                    <a:pt x="701" y="266"/>
                  </a:cubicBezTo>
                  <a:cubicBezTo>
                    <a:pt x="699" y="264"/>
                    <a:pt x="697" y="261"/>
                    <a:pt x="692" y="262"/>
                  </a:cubicBezTo>
                  <a:cubicBezTo>
                    <a:pt x="690" y="263"/>
                    <a:pt x="691" y="267"/>
                    <a:pt x="689" y="267"/>
                  </a:cubicBezTo>
                  <a:cubicBezTo>
                    <a:pt x="658" y="260"/>
                    <a:pt x="655" y="300"/>
                    <a:pt x="622" y="295"/>
                  </a:cubicBezTo>
                  <a:cubicBezTo>
                    <a:pt x="624" y="289"/>
                    <a:pt x="622" y="290"/>
                    <a:pt x="619" y="287"/>
                  </a:cubicBezTo>
                  <a:cubicBezTo>
                    <a:pt x="624" y="281"/>
                    <a:pt x="635" y="282"/>
                    <a:pt x="635" y="272"/>
                  </a:cubicBezTo>
                  <a:cubicBezTo>
                    <a:pt x="632" y="268"/>
                    <a:pt x="626" y="267"/>
                    <a:pt x="621" y="270"/>
                  </a:cubicBezTo>
                  <a:cubicBezTo>
                    <a:pt x="626" y="261"/>
                    <a:pt x="625" y="249"/>
                    <a:pt x="618" y="242"/>
                  </a:cubicBezTo>
                  <a:cubicBezTo>
                    <a:pt x="620" y="240"/>
                    <a:pt x="621" y="236"/>
                    <a:pt x="622" y="234"/>
                  </a:cubicBezTo>
                  <a:cubicBezTo>
                    <a:pt x="621" y="231"/>
                    <a:pt x="619" y="228"/>
                    <a:pt x="616" y="227"/>
                  </a:cubicBezTo>
                  <a:cubicBezTo>
                    <a:pt x="622" y="221"/>
                    <a:pt x="630" y="217"/>
                    <a:pt x="634" y="209"/>
                  </a:cubicBezTo>
                  <a:cubicBezTo>
                    <a:pt x="629" y="208"/>
                    <a:pt x="623" y="208"/>
                    <a:pt x="618" y="206"/>
                  </a:cubicBezTo>
                  <a:cubicBezTo>
                    <a:pt x="622" y="203"/>
                    <a:pt x="629" y="203"/>
                    <a:pt x="629" y="197"/>
                  </a:cubicBezTo>
                  <a:cubicBezTo>
                    <a:pt x="623" y="197"/>
                    <a:pt x="620" y="198"/>
                    <a:pt x="615" y="197"/>
                  </a:cubicBezTo>
                  <a:cubicBezTo>
                    <a:pt x="610" y="200"/>
                    <a:pt x="608" y="205"/>
                    <a:pt x="602" y="206"/>
                  </a:cubicBezTo>
                  <a:cubicBezTo>
                    <a:pt x="604" y="217"/>
                    <a:pt x="593" y="215"/>
                    <a:pt x="591" y="222"/>
                  </a:cubicBezTo>
                  <a:cubicBezTo>
                    <a:pt x="592" y="225"/>
                    <a:pt x="595" y="217"/>
                    <a:pt x="596" y="221"/>
                  </a:cubicBezTo>
                  <a:cubicBezTo>
                    <a:pt x="592" y="222"/>
                    <a:pt x="592" y="228"/>
                    <a:pt x="589" y="230"/>
                  </a:cubicBezTo>
                  <a:cubicBezTo>
                    <a:pt x="589" y="227"/>
                    <a:pt x="587" y="226"/>
                    <a:pt x="583" y="228"/>
                  </a:cubicBezTo>
                  <a:cubicBezTo>
                    <a:pt x="586" y="231"/>
                    <a:pt x="586" y="232"/>
                    <a:pt x="586" y="235"/>
                  </a:cubicBezTo>
                  <a:cubicBezTo>
                    <a:pt x="588" y="233"/>
                    <a:pt x="590" y="232"/>
                    <a:pt x="593" y="234"/>
                  </a:cubicBezTo>
                  <a:cubicBezTo>
                    <a:pt x="591" y="237"/>
                    <a:pt x="587" y="237"/>
                    <a:pt x="587" y="242"/>
                  </a:cubicBezTo>
                  <a:cubicBezTo>
                    <a:pt x="590" y="244"/>
                    <a:pt x="600" y="240"/>
                    <a:pt x="602" y="241"/>
                  </a:cubicBezTo>
                  <a:cubicBezTo>
                    <a:pt x="601" y="243"/>
                    <a:pt x="597" y="243"/>
                    <a:pt x="597" y="248"/>
                  </a:cubicBezTo>
                  <a:cubicBezTo>
                    <a:pt x="597" y="250"/>
                    <a:pt x="601" y="249"/>
                    <a:pt x="601" y="252"/>
                  </a:cubicBezTo>
                  <a:cubicBezTo>
                    <a:pt x="598" y="255"/>
                    <a:pt x="597" y="260"/>
                    <a:pt x="593" y="262"/>
                  </a:cubicBezTo>
                  <a:cubicBezTo>
                    <a:pt x="589" y="260"/>
                    <a:pt x="585" y="259"/>
                    <a:pt x="580" y="259"/>
                  </a:cubicBezTo>
                  <a:cubicBezTo>
                    <a:pt x="580" y="262"/>
                    <a:pt x="578" y="263"/>
                    <a:pt x="576" y="266"/>
                  </a:cubicBezTo>
                  <a:cubicBezTo>
                    <a:pt x="578" y="266"/>
                    <a:pt x="580" y="266"/>
                    <a:pt x="581" y="268"/>
                  </a:cubicBezTo>
                  <a:cubicBezTo>
                    <a:pt x="579" y="276"/>
                    <a:pt x="565" y="272"/>
                    <a:pt x="565" y="282"/>
                  </a:cubicBezTo>
                  <a:cubicBezTo>
                    <a:pt x="572" y="279"/>
                    <a:pt x="575" y="286"/>
                    <a:pt x="581" y="287"/>
                  </a:cubicBezTo>
                  <a:cubicBezTo>
                    <a:pt x="565" y="287"/>
                    <a:pt x="557" y="295"/>
                    <a:pt x="547" y="303"/>
                  </a:cubicBezTo>
                  <a:cubicBezTo>
                    <a:pt x="554" y="307"/>
                    <a:pt x="560" y="294"/>
                    <a:pt x="567" y="302"/>
                  </a:cubicBezTo>
                  <a:cubicBezTo>
                    <a:pt x="571" y="301"/>
                    <a:pt x="573" y="297"/>
                    <a:pt x="577" y="296"/>
                  </a:cubicBezTo>
                  <a:cubicBezTo>
                    <a:pt x="580" y="295"/>
                    <a:pt x="578" y="299"/>
                    <a:pt x="581" y="299"/>
                  </a:cubicBezTo>
                  <a:cubicBezTo>
                    <a:pt x="594" y="297"/>
                    <a:pt x="607" y="300"/>
                    <a:pt x="621" y="295"/>
                  </a:cubicBezTo>
                  <a:cubicBezTo>
                    <a:pt x="626" y="312"/>
                    <a:pt x="603" y="306"/>
                    <a:pt x="599" y="317"/>
                  </a:cubicBezTo>
                  <a:cubicBezTo>
                    <a:pt x="595" y="317"/>
                    <a:pt x="591" y="317"/>
                    <a:pt x="589" y="316"/>
                  </a:cubicBezTo>
                  <a:cubicBezTo>
                    <a:pt x="589" y="312"/>
                    <a:pt x="588" y="309"/>
                    <a:pt x="583" y="310"/>
                  </a:cubicBezTo>
                  <a:cubicBezTo>
                    <a:pt x="588" y="324"/>
                    <a:pt x="570" y="328"/>
                    <a:pt x="562" y="320"/>
                  </a:cubicBezTo>
                  <a:cubicBezTo>
                    <a:pt x="558" y="323"/>
                    <a:pt x="549" y="320"/>
                    <a:pt x="546" y="323"/>
                  </a:cubicBezTo>
                  <a:cubicBezTo>
                    <a:pt x="549" y="328"/>
                    <a:pt x="541" y="328"/>
                    <a:pt x="542" y="332"/>
                  </a:cubicBezTo>
                  <a:cubicBezTo>
                    <a:pt x="549" y="336"/>
                    <a:pt x="557" y="338"/>
                    <a:pt x="562" y="345"/>
                  </a:cubicBezTo>
                  <a:cubicBezTo>
                    <a:pt x="559" y="351"/>
                    <a:pt x="563" y="357"/>
                    <a:pt x="567" y="361"/>
                  </a:cubicBezTo>
                  <a:cubicBezTo>
                    <a:pt x="564" y="378"/>
                    <a:pt x="554" y="391"/>
                    <a:pt x="545" y="403"/>
                  </a:cubicBezTo>
                  <a:cubicBezTo>
                    <a:pt x="534" y="401"/>
                    <a:pt x="525" y="401"/>
                    <a:pt x="516" y="400"/>
                  </a:cubicBezTo>
                  <a:cubicBezTo>
                    <a:pt x="510" y="400"/>
                    <a:pt x="509" y="396"/>
                    <a:pt x="504" y="395"/>
                  </a:cubicBezTo>
                  <a:cubicBezTo>
                    <a:pt x="493" y="391"/>
                    <a:pt x="483" y="396"/>
                    <a:pt x="479" y="389"/>
                  </a:cubicBezTo>
                  <a:cubicBezTo>
                    <a:pt x="474" y="395"/>
                    <a:pt x="462" y="393"/>
                    <a:pt x="457" y="398"/>
                  </a:cubicBezTo>
                  <a:cubicBezTo>
                    <a:pt x="460" y="407"/>
                    <a:pt x="456" y="410"/>
                    <a:pt x="454" y="414"/>
                  </a:cubicBezTo>
                  <a:cubicBezTo>
                    <a:pt x="451" y="422"/>
                    <a:pt x="449" y="431"/>
                    <a:pt x="441" y="441"/>
                  </a:cubicBezTo>
                  <a:cubicBezTo>
                    <a:pt x="435" y="448"/>
                    <a:pt x="425" y="458"/>
                    <a:pt x="425" y="465"/>
                  </a:cubicBezTo>
                  <a:cubicBezTo>
                    <a:pt x="424" y="467"/>
                    <a:pt x="427" y="471"/>
                    <a:pt x="427" y="472"/>
                  </a:cubicBezTo>
                  <a:cubicBezTo>
                    <a:pt x="428" y="481"/>
                    <a:pt x="421" y="484"/>
                    <a:pt x="418" y="493"/>
                  </a:cubicBezTo>
                  <a:cubicBezTo>
                    <a:pt x="421" y="496"/>
                    <a:pt x="427" y="495"/>
                    <a:pt x="429" y="498"/>
                  </a:cubicBezTo>
                  <a:cubicBezTo>
                    <a:pt x="433" y="497"/>
                    <a:pt x="436" y="495"/>
                    <a:pt x="441" y="495"/>
                  </a:cubicBezTo>
                  <a:cubicBezTo>
                    <a:pt x="446" y="500"/>
                    <a:pt x="447" y="504"/>
                    <a:pt x="446" y="514"/>
                  </a:cubicBezTo>
                  <a:cubicBezTo>
                    <a:pt x="451" y="521"/>
                    <a:pt x="455" y="514"/>
                    <a:pt x="462" y="512"/>
                  </a:cubicBezTo>
                  <a:cubicBezTo>
                    <a:pt x="476" y="506"/>
                    <a:pt x="489" y="512"/>
                    <a:pt x="501" y="513"/>
                  </a:cubicBezTo>
                  <a:cubicBezTo>
                    <a:pt x="508" y="507"/>
                    <a:pt x="510" y="498"/>
                    <a:pt x="523" y="499"/>
                  </a:cubicBezTo>
                  <a:cubicBezTo>
                    <a:pt x="527" y="491"/>
                    <a:pt x="532" y="485"/>
                    <a:pt x="542" y="483"/>
                  </a:cubicBezTo>
                  <a:cubicBezTo>
                    <a:pt x="543" y="476"/>
                    <a:pt x="538" y="477"/>
                    <a:pt x="538" y="471"/>
                  </a:cubicBezTo>
                  <a:cubicBezTo>
                    <a:pt x="543" y="459"/>
                    <a:pt x="557" y="456"/>
                    <a:pt x="564" y="445"/>
                  </a:cubicBezTo>
                  <a:cubicBezTo>
                    <a:pt x="578" y="441"/>
                    <a:pt x="602" y="440"/>
                    <a:pt x="596" y="421"/>
                  </a:cubicBezTo>
                  <a:cubicBezTo>
                    <a:pt x="602" y="415"/>
                    <a:pt x="607" y="408"/>
                    <a:pt x="615" y="408"/>
                  </a:cubicBezTo>
                  <a:cubicBezTo>
                    <a:pt x="616" y="408"/>
                    <a:pt x="618" y="410"/>
                    <a:pt x="621" y="411"/>
                  </a:cubicBezTo>
                  <a:cubicBezTo>
                    <a:pt x="632" y="413"/>
                    <a:pt x="631" y="419"/>
                    <a:pt x="644" y="418"/>
                  </a:cubicBezTo>
                  <a:cubicBezTo>
                    <a:pt x="645" y="409"/>
                    <a:pt x="656" y="410"/>
                    <a:pt x="664" y="407"/>
                  </a:cubicBezTo>
                  <a:cubicBezTo>
                    <a:pt x="670" y="404"/>
                    <a:pt x="672" y="399"/>
                    <a:pt x="676" y="398"/>
                  </a:cubicBezTo>
                  <a:cubicBezTo>
                    <a:pt x="687" y="398"/>
                    <a:pt x="695" y="409"/>
                    <a:pt x="692" y="422"/>
                  </a:cubicBezTo>
                  <a:cubicBezTo>
                    <a:pt x="703" y="432"/>
                    <a:pt x="715" y="440"/>
                    <a:pt x="723" y="453"/>
                  </a:cubicBezTo>
                  <a:cubicBezTo>
                    <a:pt x="731" y="453"/>
                    <a:pt x="731" y="453"/>
                    <a:pt x="731" y="453"/>
                  </a:cubicBezTo>
                  <a:cubicBezTo>
                    <a:pt x="732" y="462"/>
                    <a:pt x="745" y="458"/>
                    <a:pt x="749" y="464"/>
                  </a:cubicBezTo>
                  <a:cubicBezTo>
                    <a:pt x="748" y="468"/>
                    <a:pt x="750" y="469"/>
                    <a:pt x="751" y="472"/>
                  </a:cubicBezTo>
                  <a:cubicBezTo>
                    <a:pt x="753" y="473"/>
                    <a:pt x="757" y="473"/>
                    <a:pt x="759" y="475"/>
                  </a:cubicBezTo>
                  <a:cubicBezTo>
                    <a:pt x="760" y="481"/>
                    <a:pt x="762" y="487"/>
                    <a:pt x="764" y="491"/>
                  </a:cubicBezTo>
                  <a:cubicBezTo>
                    <a:pt x="760" y="496"/>
                    <a:pt x="760" y="503"/>
                    <a:pt x="753" y="505"/>
                  </a:cubicBezTo>
                  <a:cubicBezTo>
                    <a:pt x="751" y="505"/>
                    <a:pt x="747" y="504"/>
                    <a:pt x="743" y="504"/>
                  </a:cubicBezTo>
                  <a:cubicBezTo>
                    <a:pt x="733" y="505"/>
                    <a:pt x="728" y="509"/>
                    <a:pt x="722" y="503"/>
                  </a:cubicBezTo>
                  <a:cubicBezTo>
                    <a:pt x="718" y="506"/>
                    <a:pt x="716" y="504"/>
                    <a:pt x="710" y="504"/>
                  </a:cubicBezTo>
                  <a:cubicBezTo>
                    <a:pt x="709" y="507"/>
                    <a:pt x="707" y="508"/>
                    <a:pt x="709" y="512"/>
                  </a:cubicBezTo>
                  <a:cubicBezTo>
                    <a:pt x="717" y="512"/>
                    <a:pt x="720" y="521"/>
                    <a:pt x="727" y="524"/>
                  </a:cubicBezTo>
                  <a:cubicBezTo>
                    <a:pt x="729" y="525"/>
                    <a:pt x="732" y="523"/>
                    <a:pt x="734" y="524"/>
                  </a:cubicBezTo>
                  <a:cubicBezTo>
                    <a:pt x="738" y="526"/>
                    <a:pt x="742" y="535"/>
                    <a:pt x="748" y="530"/>
                  </a:cubicBezTo>
                  <a:cubicBezTo>
                    <a:pt x="750" y="523"/>
                    <a:pt x="746" y="512"/>
                    <a:pt x="754" y="510"/>
                  </a:cubicBezTo>
                  <a:cubicBezTo>
                    <a:pt x="768" y="513"/>
                    <a:pt x="768" y="494"/>
                    <a:pt x="780" y="492"/>
                  </a:cubicBezTo>
                  <a:cubicBezTo>
                    <a:pt x="781" y="483"/>
                    <a:pt x="773" y="483"/>
                    <a:pt x="771" y="477"/>
                  </a:cubicBezTo>
                  <a:cubicBezTo>
                    <a:pt x="774" y="474"/>
                    <a:pt x="774" y="468"/>
                    <a:pt x="779" y="467"/>
                  </a:cubicBezTo>
                  <a:cubicBezTo>
                    <a:pt x="788" y="467"/>
                    <a:pt x="791" y="482"/>
                    <a:pt x="800" y="475"/>
                  </a:cubicBezTo>
                  <a:cubicBezTo>
                    <a:pt x="796" y="458"/>
                    <a:pt x="776" y="458"/>
                    <a:pt x="764" y="449"/>
                  </a:cubicBezTo>
                  <a:cubicBezTo>
                    <a:pt x="766" y="447"/>
                    <a:pt x="768" y="446"/>
                    <a:pt x="767" y="442"/>
                  </a:cubicBezTo>
                  <a:cubicBezTo>
                    <a:pt x="757" y="440"/>
                    <a:pt x="749" y="439"/>
                    <a:pt x="743" y="433"/>
                  </a:cubicBezTo>
                  <a:cubicBezTo>
                    <a:pt x="739" y="428"/>
                    <a:pt x="739" y="420"/>
                    <a:pt x="736" y="414"/>
                  </a:cubicBezTo>
                  <a:cubicBezTo>
                    <a:pt x="731" y="406"/>
                    <a:pt x="720" y="405"/>
                    <a:pt x="720" y="395"/>
                  </a:cubicBezTo>
                  <a:cubicBezTo>
                    <a:pt x="724" y="394"/>
                    <a:pt x="725" y="389"/>
                    <a:pt x="722" y="386"/>
                  </a:cubicBezTo>
                  <a:cubicBezTo>
                    <a:pt x="726" y="383"/>
                    <a:pt x="734" y="378"/>
                    <a:pt x="740" y="381"/>
                  </a:cubicBezTo>
                  <a:cubicBezTo>
                    <a:pt x="740" y="386"/>
                    <a:pt x="736" y="388"/>
                    <a:pt x="738" y="394"/>
                  </a:cubicBezTo>
                  <a:cubicBezTo>
                    <a:pt x="744" y="394"/>
                    <a:pt x="742" y="388"/>
                    <a:pt x="748" y="390"/>
                  </a:cubicBezTo>
                  <a:cubicBezTo>
                    <a:pt x="751" y="402"/>
                    <a:pt x="761" y="406"/>
                    <a:pt x="765" y="417"/>
                  </a:cubicBezTo>
                  <a:cubicBezTo>
                    <a:pt x="770" y="416"/>
                    <a:pt x="773" y="418"/>
                    <a:pt x="777" y="418"/>
                  </a:cubicBezTo>
                  <a:cubicBezTo>
                    <a:pt x="778" y="420"/>
                    <a:pt x="778" y="423"/>
                    <a:pt x="780" y="424"/>
                  </a:cubicBezTo>
                  <a:cubicBezTo>
                    <a:pt x="795" y="428"/>
                    <a:pt x="801" y="441"/>
                    <a:pt x="814" y="446"/>
                  </a:cubicBezTo>
                  <a:cubicBezTo>
                    <a:pt x="813" y="455"/>
                    <a:pt x="811" y="463"/>
                    <a:pt x="809" y="469"/>
                  </a:cubicBezTo>
                  <a:cubicBezTo>
                    <a:pt x="811" y="473"/>
                    <a:pt x="818" y="473"/>
                    <a:pt x="817" y="481"/>
                  </a:cubicBezTo>
                  <a:cubicBezTo>
                    <a:pt x="827" y="485"/>
                    <a:pt x="831" y="496"/>
                    <a:pt x="838" y="503"/>
                  </a:cubicBezTo>
                  <a:cubicBezTo>
                    <a:pt x="841" y="504"/>
                    <a:pt x="847" y="501"/>
                    <a:pt x="847" y="505"/>
                  </a:cubicBezTo>
                  <a:cubicBezTo>
                    <a:pt x="845" y="507"/>
                    <a:pt x="840" y="506"/>
                    <a:pt x="839" y="510"/>
                  </a:cubicBezTo>
                  <a:cubicBezTo>
                    <a:pt x="843" y="516"/>
                    <a:pt x="846" y="518"/>
                    <a:pt x="844" y="529"/>
                  </a:cubicBezTo>
                  <a:cubicBezTo>
                    <a:pt x="848" y="531"/>
                    <a:pt x="851" y="529"/>
                    <a:pt x="856" y="529"/>
                  </a:cubicBezTo>
                  <a:cubicBezTo>
                    <a:pt x="856" y="531"/>
                    <a:pt x="857" y="532"/>
                    <a:pt x="858" y="535"/>
                  </a:cubicBezTo>
                  <a:cubicBezTo>
                    <a:pt x="863" y="530"/>
                    <a:pt x="865" y="538"/>
                    <a:pt x="870" y="536"/>
                  </a:cubicBezTo>
                  <a:cubicBezTo>
                    <a:pt x="870" y="528"/>
                    <a:pt x="864" y="521"/>
                    <a:pt x="864" y="516"/>
                  </a:cubicBezTo>
                  <a:cubicBezTo>
                    <a:pt x="869" y="516"/>
                    <a:pt x="868" y="521"/>
                    <a:pt x="874" y="519"/>
                  </a:cubicBezTo>
                  <a:cubicBezTo>
                    <a:pt x="873" y="511"/>
                    <a:pt x="857" y="510"/>
                    <a:pt x="852" y="503"/>
                  </a:cubicBezTo>
                  <a:cubicBezTo>
                    <a:pt x="863" y="501"/>
                    <a:pt x="870" y="511"/>
                    <a:pt x="881" y="513"/>
                  </a:cubicBezTo>
                  <a:cubicBezTo>
                    <a:pt x="883" y="510"/>
                    <a:pt x="881" y="506"/>
                    <a:pt x="880" y="504"/>
                  </a:cubicBezTo>
                  <a:cubicBezTo>
                    <a:pt x="883" y="503"/>
                    <a:pt x="886" y="502"/>
                    <a:pt x="885" y="496"/>
                  </a:cubicBezTo>
                  <a:cubicBezTo>
                    <a:pt x="881" y="496"/>
                    <a:pt x="876" y="496"/>
                    <a:pt x="873" y="493"/>
                  </a:cubicBezTo>
                  <a:cubicBezTo>
                    <a:pt x="867" y="489"/>
                    <a:pt x="860" y="474"/>
                    <a:pt x="858" y="467"/>
                  </a:cubicBezTo>
                  <a:cubicBezTo>
                    <a:pt x="864" y="469"/>
                    <a:pt x="866" y="474"/>
                    <a:pt x="872" y="476"/>
                  </a:cubicBezTo>
                  <a:cubicBezTo>
                    <a:pt x="878" y="473"/>
                    <a:pt x="872" y="463"/>
                    <a:pt x="880" y="461"/>
                  </a:cubicBezTo>
                  <a:cubicBezTo>
                    <a:pt x="884" y="461"/>
                    <a:pt x="884" y="464"/>
                    <a:pt x="887" y="465"/>
                  </a:cubicBezTo>
                  <a:cubicBezTo>
                    <a:pt x="891" y="463"/>
                    <a:pt x="891" y="459"/>
                    <a:pt x="895" y="459"/>
                  </a:cubicBezTo>
                  <a:cubicBezTo>
                    <a:pt x="900" y="461"/>
                    <a:pt x="908" y="461"/>
                    <a:pt x="908" y="467"/>
                  </a:cubicBezTo>
                  <a:cubicBezTo>
                    <a:pt x="906" y="469"/>
                    <a:pt x="900" y="468"/>
                    <a:pt x="902" y="473"/>
                  </a:cubicBezTo>
                  <a:cubicBezTo>
                    <a:pt x="906" y="477"/>
                    <a:pt x="907" y="470"/>
                    <a:pt x="911" y="470"/>
                  </a:cubicBezTo>
                  <a:cubicBezTo>
                    <a:pt x="910" y="479"/>
                    <a:pt x="910" y="484"/>
                    <a:pt x="906" y="490"/>
                  </a:cubicBezTo>
                  <a:cubicBezTo>
                    <a:pt x="910" y="490"/>
                    <a:pt x="912" y="492"/>
                    <a:pt x="916" y="492"/>
                  </a:cubicBezTo>
                  <a:cubicBezTo>
                    <a:pt x="920" y="487"/>
                    <a:pt x="914" y="487"/>
                    <a:pt x="912" y="484"/>
                  </a:cubicBezTo>
                  <a:cubicBezTo>
                    <a:pt x="922" y="483"/>
                    <a:pt x="922" y="498"/>
                    <a:pt x="923" y="502"/>
                  </a:cubicBezTo>
                  <a:cubicBezTo>
                    <a:pt x="919" y="497"/>
                    <a:pt x="915" y="497"/>
                    <a:pt x="907" y="498"/>
                  </a:cubicBezTo>
                  <a:cubicBezTo>
                    <a:pt x="907" y="504"/>
                    <a:pt x="907" y="504"/>
                    <a:pt x="907" y="504"/>
                  </a:cubicBezTo>
                  <a:cubicBezTo>
                    <a:pt x="918" y="505"/>
                    <a:pt x="933" y="506"/>
                    <a:pt x="930" y="519"/>
                  </a:cubicBezTo>
                  <a:cubicBezTo>
                    <a:pt x="936" y="523"/>
                    <a:pt x="943" y="525"/>
                    <a:pt x="946" y="531"/>
                  </a:cubicBezTo>
                  <a:cubicBezTo>
                    <a:pt x="957" y="529"/>
                    <a:pt x="965" y="543"/>
                    <a:pt x="980" y="537"/>
                  </a:cubicBezTo>
                  <a:cubicBezTo>
                    <a:pt x="978" y="524"/>
                    <a:pt x="995" y="524"/>
                    <a:pt x="1003" y="530"/>
                  </a:cubicBezTo>
                  <a:cubicBezTo>
                    <a:pt x="1006" y="532"/>
                    <a:pt x="1006" y="537"/>
                    <a:pt x="1010" y="539"/>
                  </a:cubicBezTo>
                  <a:cubicBezTo>
                    <a:pt x="1030" y="545"/>
                    <a:pt x="1038" y="516"/>
                    <a:pt x="1055" y="528"/>
                  </a:cubicBezTo>
                  <a:cubicBezTo>
                    <a:pt x="1059" y="527"/>
                    <a:pt x="1058" y="522"/>
                    <a:pt x="1063" y="522"/>
                  </a:cubicBezTo>
                  <a:cubicBezTo>
                    <a:pt x="1064" y="533"/>
                    <a:pt x="1056" y="553"/>
                    <a:pt x="1068" y="561"/>
                  </a:cubicBezTo>
                  <a:cubicBezTo>
                    <a:pt x="1054" y="576"/>
                    <a:pt x="1068" y="603"/>
                    <a:pt x="1059" y="616"/>
                  </a:cubicBezTo>
                  <a:cubicBezTo>
                    <a:pt x="1054" y="616"/>
                    <a:pt x="1054" y="616"/>
                    <a:pt x="1054" y="616"/>
                  </a:cubicBezTo>
                  <a:cubicBezTo>
                    <a:pt x="1052" y="630"/>
                    <a:pt x="1039" y="623"/>
                    <a:pt x="1027" y="625"/>
                  </a:cubicBezTo>
                  <a:cubicBezTo>
                    <a:pt x="1022" y="616"/>
                    <a:pt x="1015" y="621"/>
                    <a:pt x="1005" y="622"/>
                  </a:cubicBezTo>
                  <a:cubicBezTo>
                    <a:pt x="1002" y="622"/>
                    <a:pt x="1000" y="621"/>
                    <a:pt x="999" y="621"/>
                  </a:cubicBezTo>
                  <a:cubicBezTo>
                    <a:pt x="990" y="623"/>
                    <a:pt x="983" y="633"/>
                    <a:pt x="977" y="634"/>
                  </a:cubicBezTo>
                  <a:cubicBezTo>
                    <a:pt x="970" y="628"/>
                    <a:pt x="960" y="632"/>
                    <a:pt x="952" y="630"/>
                  </a:cubicBezTo>
                  <a:cubicBezTo>
                    <a:pt x="949" y="629"/>
                    <a:pt x="947" y="626"/>
                    <a:pt x="944" y="625"/>
                  </a:cubicBezTo>
                  <a:cubicBezTo>
                    <a:pt x="942" y="624"/>
                    <a:pt x="938" y="626"/>
                    <a:pt x="934" y="625"/>
                  </a:cubicBezTo>
                  <a:cubicBezTo>
                    <a:pt x="925" y="624"/>
                    <a:pt x="920" y="619"/>
                    <a:pt x="913" y="624"/>
                  </a:cubicBezTo>
                  <a:cubicBezTo>
                    <a:pt x="911" y="622"/>
                    <a:pt x="908" y="621"/>
                    <a:pt x="908" y="616"/>
                  </a:cubicBezTo>
                  <a:cubicBezTo>
                    <a:pt x="895" y="618"/>
                    <a:pt x="893" y="610"/>
                    <a:pt x="879" y="612"/>
                  </a:cubicBezTo>
                  <a:cubicBezTo>
                    <a:pt x="875" y="611"/>
                    <a:pt x="874" y="606"/>
                    <a:pt x="872" y="603"/>
                  </a:cubicBezTo>
                  <a:cubicBezTo>
                    <a:pt x="866" y="605"/>
                    <a:pt x="862" y="600"/>
                    <a:pt x="857" y="600"/>
                  </a:cubicBezTo>
                  <a:cubicBezTo>
                    <a:pt x="850" y="599"/>
                    <a:pt x="847" y="602"/>
                    <a:pt x="843" y="603"/>
                  </a:cubicBezTo>
                  <a:cubicBezTo>
                    <a:pt x="839" y="604"/>
                    <a:pt x="834" y="602"/>
                    <a:pt x="834" y="603"/>
                  </a:cubicBezTo>
                  <a:cubicBezTo>
                    <a:pt x="831" y="604"/>
                    <a:pt x="822" y="612"/>
                    <a:pt x="821" y="615"/>
                  </a:cubicBezTo>
                  <a:cubicBezTo>
                    <a:pt x="819" y="622"/>
                    <a:pt x="827" y="628"/>
                    <a:pt x="826" y="635"/>
                  </a:cubicBezTo>
                  <a:cubicBezTo>
                    <a:pt x="825" y="641"/>
                    <a:pt x="818" y="646"/>
                    <a:pt x="813" y="647"/>
                  </a:cubicBezTo>
                  <a:cubicBezTo>
                    <a:pt x="803" y="649"/>
                    <a:pt x="802" y="644"/>
                    <a:pt x="797" y="640"/>
                  </a:cubicBezTo>
                  <a:cubicBezTo>
                    <a:pt x="792" y="636"/>
                    <a:pt x="782" y="631"/>
                    <a:pt x="778" y="630"/>
                  </a:cubicBezTo>
                  <a:cubicBezTo>
                    <a:pt x="768" y="628"/>
                    <a:pt x="760" y="632"/>
                    <a:pt x="754" y="628"/>
                  </a:cubicBezTo>
                  <a:cubicBezTo>
                    <a:pt x="748" y="624"/>
                    <a:pt x="751" y="613"/>
                    <a:pt x="744" y="608"/>
                  </a:cubicBezTo>
                  <a:cubicBezTo>
                    <a:pt x="743" y="606"/>
                    <a:pt x="738" y="606"/>
                    <a:pt x="735" y="605"/>
                  </a:cubicBezTo>
                  <a:cubicBezTo>
                    <a:pt x="731" y="603"/>
                    <a:pt x="729" y="600"/>
                    <a:pt x="727" y="599"/>
                  </a:cubicBezTo>
                  <a:cubicBezTo>
                    <a:pt x="718" y="596"/>
                    <a:pt x="709" y="601"/>
                    <a:pt x="701" y="599"/>
                  </a:cubicBezTo>
                  <a:cubicBezTo>
                    <a:pt x="693" y="597"/>
                    <a:pt x="691" y="590"/>
                    <a:pt x="683" y="588"/>
                  </a:cubicBezTo>
                  <a:cubicBezTo>
                    <a:pt x="682" y="586"/>
                    <a:pt x="681" y="584"/>
                    <a:pt x="680" y="582"/>
                  </a:cubicBezTo>
                  <a:cubicBezTo>
                    <a:pt x="672" y="582"/>
                    <a:pt x="667" y="579"/>
                    <a:pt x="666" y="573"/>
                  </a:cubicBezTo>
                  <a:cubicBezTo>
                    <a:pt x="673" y="563"/>
                    <a:pt x="687" y="562"/>
                    <a:pt x="685" y="550"/>
                  </a:cubicBezTo>
                  <a:cubicBezTo>
                    <a:pt x="684" y="546"/>
                    <a:pt x="677" y="544"/>
                    <a:pt x="677" y="539"/>
                  </a:cubicBezTo>
                  <a:cubicBezTo>
                    <a:pt x="676" y="531"/>
                    <a:pt x="690" y="530"/>
                    <a:pt x="687" y="521"/>
                  </a:cubicBezTo>
                  <a:cubicBezTo>
                    <a:pt x="680" y="521"/>
                    <a:pt x="678" y="529"/>
                    <a:pt x="673" y="527"/>
                  </a:cubicBezTo>
                  <a:cubicBezTo>
                    <a:pt x="672" y="522"/>
                    <a:pt x="677" y="521"/>
                    <a:pt x="674" y="516"/>
                  </a:cubicBezTo>
                  <a:cubicBezTo>
                    <a:pt x="663" y="512"/>
                    <a:pt x="646" y="528"/>
                    <a:pt x="635" y="516"/>
                  </a:cubicBezTo>
                  <a:cubicBezTo>
                    <a:pt x="631" y="521"/>
                    <a:pt x="623" y="519"/>
                    <a:pt x="619" y="515"/>
                  </a:cubicBezTo>
                  <a:cubicBezTo>
                    <a:pt x="615" y="521"/>
                    <a:pt x="608" y="518"/>
                    <a:pt x="602" y="522"/>
                  </a:cubicBezTo>
                  <a:cubicBezTo>
                    <a:pt x="590" y="516"/>
                    <a:pt x="573" y="518"/>
                    <a:pt x="559" y="518"/>
                  </a:cubicBezTo>
                  <a:cubicBezTo>
                    <a:pt x="545" y="519"/>
                    <a:pt x="529" y="519"/>
                    <a:pt x="523" y="529"/>
                  </a:cubicBezTo>
                  <a:cubicBezTo>
                    <a:pt x="505" y="526"/>
                    <a:pt x="499" y="548"/>
                    <a:pt x="484" y="534"/>
                  </a:cubicBezTo>
                  <a:cubicBezTo>
                    <a:pt x="475" y="537"/>
                    <a:pt x="470" y="529"/>
                    <a:pt x="462" y="534"/>
                  </a:cubicBezTo>
                  <a:cubicBezTo>
                    <a:pt x="457" y="531"/>
                    <a:pt x="455" y="526"/>
                    <a:pt x="452" y="520"/>
                  </a:cubicBezTo>
                  <a:cubicBezTo>
                    <a:pt x="446" y="520"/>
                    <a:pt x="446" y="520"/>
                    <a:pt x="446" y="520"/>
                  </a:cubicBezTo>
                  <a:cubicBezTo>
                    <a:pt x="436" y="536"/>
                    <a:pt x="428" y="552"/>
                    <a:pt x="406" y="555"/>
                  </a:cubicBezTo>
                  <a:cubicBezTo>
                    <a:pt x="394" y="554"/>
                    <a:pt x="392" y="564"/>
                    <a:pt x="383" y="567"/>
                  </a:cubicBezTo>
                  <a:cubicBezTo>
                    <a:pt x="382" y="577"/>
                    <a:pt x="373" y="580"/>
                    <a:pt x="369" y="587"/>
                  </a:cubicBezTo>
                  <a:cubicBezTo>
                    <a:pt x="370" y="593"/>
                    <a:pt x="367" y="596"/>
                    <a:pt x="365" y="598"/>
                  </a:cubicBezTo>
                  <a:cubicBezTo>
                    <a:pt x="367" y="603"/>
                    <a:pt x="365" y="608"/>
                    <a:pt x="363" y="611"/>
                  </a:cubicBezTo>
                  <a:cubicBezTo>
                    <a:pt x="353" y="614"/>
                    <a:pt x="353" y="626"/>
                    <a:pt x="340" y="626"/>
                  </a:cubicBezTo>
                  <a:cubicBezTo>
                    <a:pt x="336" y="635"/>
                    <a:pt x="323" y="638"/>
                    <a:pt x="311" y="636"/>
                  </a:cubicBezTo>
                  <a:cubicBezTo>
                    <a:pt x="303" y="642"/>
                    <a:pt x="302" y="655"/>
                    <a:pt x="292" y="659"/>
                  </a:cubicBezTo>
                  <a:cubicBezTo>
                    <a:pt x="287" y="658"/>
                    <a:pt x="286" y="658"/>
                    <a:pt x="282" y="659"/>
                  </a:cubicBezTo>
                  <a:cubicBezTo>
                    <a:pt x="282" y="667"/>
                    <a:pt x="277" y="670"/>
                    <a:pt x="273" y="674"/>
                  </a:cubicBezTo>
                  <a:cubicBezTo>
                    <a:pt x="273" y="684"/>
                    <a:pt x="273" y="684"/>
                    <a:pt x="273" y="684"/>
                  </a:cubicBezTo>
                  <a:cubicBezTo>
                    <a:pt x="267" y="688"/>
                    <a:pt x="263" y="695"/>
                    <a:pt x="255" y="696"/>
                  </a:cubicBezTo>
                  <a:cubicBezTo>
                    <a:pt x="252" y="705"/>
                    <a:pt x="246" y="711"/>
                    <a:pt x="242" y="719"/>
                  </a:cubicBezTo>
                  <a:cubicBezTo>
                    <a:pt x="233" y="723"/>
                    <a:pt x="230" y="729"/>
                    <a:pt x="230" y="738"/>
                  </a:cubicBezTo>
                  <a:cubicBezTo>
                    <a:pt x="229" y="745"/>
                    <a:pt x="233" y="751"/>
                    <a:pt x="234" y="755"/>
                  </a:cubicBezTo>
                  <a:cubicBezTo>
                    <a:pt x="234" y="761"/>
                    <a:pt x="229" y="767"/>
                    <a:pt x="228" y="773"/>
                  </a:cubicBezTo>
                  <a:cubicBezTo>
                    <a:pt x="227" y="779"/>
                    <a:pt x="230" y="785"/>
                    <a:pt x="230" y="791"/>
                  </a:cubicBezTo>
                  <a:cubicBezTo>
                    <a:pt x="228" y="807"/>
                    <a:pt x="214" y="817"/>
                    <a:pt x="215" y="834"/>
                  </a:cubicBezTo>
                  <a:cubicBezTo>
                    <a:pt x="213" y="838"/>
                    <a:pt x="204" y="841"/>
                    <a:pt x="203" y="848"/>
                  </a:cubicBezTo>
                  <a:cubicBezTo>
                    <a:pt x="202" y="853"/>
                    <a:pt x="209" y="862"/>
                    <a:pt x="208" y="872"/>
                  </a:cubicBezTo>
                  <a:cubicBezTo>
                    <a:pt x="207" y="878"/>
                    <a:pt x="202" y="883"/>
                    <a:pt x="203" y="887"/>
                  </a:cubicBezTo>
                  <a:cubicBezTo>
                    <a:pt x="203" y="892"/>
                    <a:pt x="208" y="895"/>
                    <a:pt x="210" y="897"/>
                  </a:cubicBezTo>
                  <a:cubicBezTo>
                    <a:pt x="209" y="899"/>
                    <a:pt x="209" y="901"/>
                    <a:pt x="210" y="903"/>
                  </a:cubicBezTo>
                  <a:cubicBezTo>
                    <a:pt x="212" y="905"/>
                    <a:pt x="215" y="902"/>
                    <a:pt x="217" y="905"/>
                  </a:cubicBezTo>
                  <a:cubicBezTo>
                    <a:pt x="217" y="917"/>
                    <a:pt x="222" y="924"/>
                    <a:pt x="228" y="929"/>
                  </a:cubicBezTo>
                  <a:cubicBezTo>
                    <a:pt x="228" y="943"/>
                    <a:pt x="249" y="953"/>
                    <a:pt x="242" y="971"/>
                  </a:cubicBezTo>
                  <a:cubicBezTo>
                    <a:pt x="246" y="980"/>
                    <a:pt x="248" y="990"/>
                    <a:pt x="253" y="997"/>
                  </a:cubicBezTo>
                  <a:cubicBezTo>
                    <a:pt x="255" y="999"/>
                    <a:pt x="258" y="999"/>
                    <a:pt x="259" y="1000"/>
                  </a:cubicBezTo>
                  <a:cubicBezTo>
                    <a:pt x="265" y="1005"/>
                    <a:pt x="269" y="1015"/>
                    <a:pt x="276" y="1021"/>
                  </a:cubicBezTo>
                  <a:cubicBezTo>
                    <a:pt x="279" y="1024"/>
                    <a:pt x="281" y="1024"/>
                    <a:pt x="283" y="1027"/>
                  </a:cubicBezTo>
                  <a:cubicBezTo>
                    <a:pt x="287" y="1032"/>
                    <a:pt x="289" y="1039"/>
                    <a:pt x="293" y="1044"/>
                  </a:cubicBezTo>
                  <a:cubicBezTo>
                    <a:pt x="297" y="1048"/>
                    <a:pt x="304" y="1051"/>
                    <a:pt x="308" y="1055"/>
                  </a:cubicBezTo>
                  <a:cubicBezTo>
                    <a:pt x="312" y="1058"/>
                    <a:pt x="314" y="1062"/>
                    <a:pt x="317" y="1065"/>
                  </a:cubicBezTo>
                  <a:cubicBezTo>
                    <a:pt x="325" y="1070"/>
                    <a:pt x="331" y="1063"/>
                    <a:pt x="343" y="1062"/>
                  </a:cubicBezTo>
                  <a:cubicBezTo>
                    <a:pt x="350" y="1061"/>
                    <a:pt x="357" y="1063"/>
                    <a:pt x="363" y="1064"/>
                  </a:cubicBezTo>
                  <a:cubicBezTo>
                    <a:pt x="374" y="1064"/>
                    <a:pt x="378" y="1062"/>
                    <a:pt x="384" y="1068"/>
                  </a:cubicBezTo>
                  <a:cubicBezTo>
                    <a:pt x="387" y="1069"/>
                    <a:pt x="389" y="1068"/>
                    <a:pt x="391" y="1067"/>
                  </a:cubicBezTo>
                  <a:cubicBezTo>
                    <a:pt x="394" y="1075"/>
                    <a:pt x="405" y="1075"/>
                    <a:pt x="409" y="1082"/>
                  </a:cubicBezTo>
                  <a:cubicBezTo>
                    <a:pt x="425" y="1078"/>
                    <a:pt x="440" y="1078"/>
                    <a:pt x="452" y="1070"/>
                  </a:cubicBezTo>
                  <a:cubicBezTo>
                    <a:pt x="460" y="1078"/>
                    <a:pt x="467" y="1068"/>
                    <a:pt x="474" y="1067"/>
                  </a:cubicBezTo>
                  <a:cubicBezTo>
                    <a:pt x="477" y="1067"/>
                    <a:pt x="481" y="1070"/>
                    <a:pt x="486" y="1069"/>
                  </a:cubicBezTo>
                  <a:cubicBezTo>
                    <a:pt x="489" y="1069"/>
                    <a:pt x="491" y="1067"/>
                    <a:pt x="493" y="1067"/>
                  </a:cubicBezTo>
                  <a:cubicBezTo>
                    <a:pt x="496" y="1068"/>
                    <a:pt x="498" y="1071"/>
                    <a:pt x="501" y="1071"/>
                  </a:cubicBezTo>
                  <a:cubicBezTo>
                    <a:pt x="504" y="1072"/>
                    <a:pt x="507" y="1070"/>
                    <a:pt x="509" y="1069"/>
                  </a:cubicBezTo>
                  <a:cubicBezTo>
                    <a:pt x="525" y="1069"/>
                    <a:pt x="539" y="1084"/>
                    <a:pt x="543" y="1095"/>
                  </a:cubicBezTo>
                  <a:cubicBezTo>
                    <a:pt x="547" y="1108"/>
                    <a:pt x="548" y="1115"/>
                    <a:pt x="568" y="1113"/>
                  </a:cubicBezTo>
                  <a:cubicBezTo>
                    <a:pt x="569" y="1112"/>
                    <a:pt x="568" y="1109"/>
                    <a:pt x="571" y="1110"/>
                  </a:cubicBezTo>
                  <a:cubicBezTo>
                    <a:pt x="580" y="1109"/>
                    <a:pt x="585" y="1116"/>
                    <a:pt x="592" y="1115"/>
                  </a:cubicBezTo>
                  <a:cubicBezTo>
                    <a:pt x="597" y="1115"/>
                    <a:pt x="604" y="1108"/>
                    <a:pt x="609" y="1115"/>
                  </a:cubicBezTo>
                  <a:cubicBezTo>
                    <a:pt x="610" y="1128"/>
                    <a:pt x="627" y="1131"/>
                    <a:pt x="629" y="1141"/>
                  </a:cubicBezTo>
                  <a:cubicBezTo>
                    <a:pt x="631" y="1149"/>
                    <a:pt x="623" y="1151"/>
                    <a:pt x="625" y="1162"/>
                  </a:cubicBezTo>
                  <a:cubicBezTo>
                    <a:pt x="623" y="1165"/>
                    <a:pt x="619" y="1166"/>
                    <a:pt x="617" y="1169"/>
                  </a:cubicBezTo>
                  <a:cubicBezTo>
                    <a:pt x="618" y="1175"/>
                    <a:pt x="623" y="1177"/>
                    <a:pt x="623" y="1184"/>
                  </a:cubicBezTo>
                  <a:cubicBezTo>
                    <a:pt x="622" y="1185"/>
                    <a:pt x="619" y="1184"/>
                    <a:pt x="618" y="1186"/>
                  </a:cubicBezTo>
                  <a:cubicBezTo>
                    <a:pt x="619" y="1196"/>
                    <a:pt x="616" y="1203"/>
                    <a:pt x="607" y="1203"/>
                  </a:cubicBezTo>
                  <a:cubicBezTo>
                    <a:pt x="608" y="1210"/>
                    <a:pt x="613" y="1213"/>
                    <a:pt x="618" y="1216"/>
                  </a:cubicBezTo>
                  <a:cubicBezTo>
                    <a:pt x="619" y="1219"/>
                    <a:pt x="617" y="1219"/>
                    <a:pt x="618" y="1222"/>
                  </a:cubicBezTo>
                  <a:cubicBezTo>
                    <a:pt x="622" y="1224"/>
                    <a:pt x="625" y="1227"/>
                    <a:pt x="626" y="1233"/>
                  </a:cubicBezTo>
                  <a:cubicBezTo>
                    <a:pt x="633" y="1233"/>
                    <a:pt x="632" y="1237"/>
                    <a:pt x="635" y="1240"/>
                  </a:cubicBezTo>
                  <a:cubicBezTo>
                    <a:pt x="637" y="1243"/>
                    <a:pt x="642" y="1244"/>
                    <a:pt x="643" y="1246"/>
                  </a:cubicBezTo>
                  <a:cubicBezTo>
                    <a:pt x="646" y="1249"/>
                    <a:pt x="646" y="1252"/>
                    <a:pt x="648" y="1255"/>
                  </a:cubicBezTo>
                  <a:cubicBezTo>
                    <a:pt x="653" y="1260"/>
                    <a:pt x="661" y="1262"/>
                    <a:pt x="666" y="1267"/>
                  </a:cubicBezTo>
                  <a:cubicBezTo>
                    <a:pt x="673" y="1274"/>
                    <a:pt x="674" y="1284"/>
                    <a:pt x="681" y="1291"/>
                  </a:cubicBezTo>
                  <a:cubicBezTo>
                    <a:pt x="681" y="1294"/>
                    <a:pt x="678" y="1293"/>
                    <a:pt x="679" y="1297"/>
                  </a:cubicBezTo>
                  <a:cubicBezTo>
                    <a:pt x="682" y="1301"/>
                    <a:pt x="688" y="1303"/>
                    <a:pt x="688" y="1311"/>
                  </a:cubicBezTo>
                  <a:cubicBezTo>
                    <a:pt x="693" y="1317"/>
                    <a:pt x="701" y="1320"/>
                    <a:pt x="700" y="1331"/>
                  </a:cubicBezTo>
                  <a:cubicBezTo>
                    <a:pt x="699" y="1335"/>
                    <a:pt x="695" y="1335"/>
                    <a:pt x="694" y="1339"/>
                  </a:cubicBezTo>
                  <a:cubicBezTo>
                    <a:pt x="696" y="1352"/>
                    <a:pt x="713" y="1360"/>
                    <a:pt x="712" y="1373"/>
                  </a:cubicBezTo>
                  <a:cubicBezTo>
                    <a:pt x="711" y="1378"/>
                    <a:pt x="705" y="1379"/>
                    <a:pt x="707" y="1385"/>
                  </a:cubicBezTo>
                  <a:cubicBezTo>
                    <a:pt x="697" y="1384"/>
                    <a:pt x="698" y="1394"/>
                    <a:pt x="689" y="1393"/>
                  </a:cubicBezTo>
                  <a:cubicBezTo>
                    <a:pt x="689" y="1403"/>
                    <a:pt x="684" y="1405"/>
                    <a:pt x="687" y="1415"/>
                  </a:cubicBezTo>
                  <a:cubicBezTo>
                    <a:pt x="680" y="1417"/>
                    <a:pt x="683" y="1423"/>
                    <a:pt x="677" y="1427"/>
                  </a:cubicBezTo>
                  <a:cubicBezTo>
                    <a:pt x="679" y="1436"/>
                    <a:pt x="676" y="1443"/>
                    <a:pt x="679" y="1451"/>
                  </a:cubicBezTo>
                  <a:cubicBezTo>
                    <a:pt x="683" y="1459"/>
                    <a:pt x="695" y="1464"/>
                    <a:pt x="704" y="1475"/>
                  </a:cubicBezTo>
                  <a:cubicBezTo>
                    <a:pt x="706" y="1477"/>
                    <a:pt x="706" y="1479"/>
                    <a:pt x="708" y="1481"/>
                  </a:cubicBezTo>
                  <a:cubicBezTo>
                    <a:pt x="712" y="1487"/>
                    <a:pt x="718" y="1489"/>
                    <a:pt x="721" y="1493"/>
                  </a:cubicBezTo>
                  <a:cubicBezTo>
                    <a:pt x="722" y="1494"/>
                    <a:pt x="721" y="1496"/>
                    <a:pt x="722" y="1497"/>
                  </a:cubicBezTo>
                  <a:cubicBezTo>
                    <a:pt x="726" y="1500"/>
                    <a:pt x="731" y="1499"/>
                    <a:pt x="733" y="1503"/>
                  </a:cubicBezTo>
                  <a:cubicBezTo>
                    <a:pt x="735" y="1508"/>
                    <a:pt x="733" y="1515"/>
                    <a:pt x="735" y="1521"/>
                  </a:cubicBezTo>
                  <a:cubicBezTo>
                    <a:pt x="736" y="1524"/>
                    <a:pt x="740" y="1527"/>
                    <a:pt x="741" y="1529"/>
                  </a:cubicBezTo>
                  <a:cubicBezTo>
                    <a:pt x="742" y="1530"/>
                    <a:pt x="740" y="1533"/>
                    <a:pt x="740" y="1534"/>
                  </a:cubicBezTo>
                  <a:cubicBezTo>
                    <a:pt x="741" y="1535"/>
                    <a:pt x="744" y="1541"/>
                    <a:pt x="744" y="1542"/>
                  </a:cubicBezTo>
                  <a:cubicBezTo>
                    <a:pt x="746" y="1545"/>
                    <a:pt x="751" y="1550"/>
                    <a:pt x="753" y="1552"/>
                  </a:cubicBezTo>
                  <a:cubicBezTo>
                    <a:pt x="762" y="1563"/>
                    <a:pt x="783" y="1564"/>
                    <a:pt x="783" y="1578"/>
                  </a:cubicBezTo>
                  <a:cubicBezTo>
                    <a:pt x="788" y="1583"/>
                    <a:pt x="799" y="1582"/>
                    <a:pt x="800" y="1592"/>
                  </a:cubicBezTo>
                  <a:cubicBezTo>
                    <a:pt x="800" y="1594"/>
                    <a:pt x="797" y="1594"/>
                    <a:pt x="794" y="1594"/>
                  </a:cubicBezTo>
                  <a:cubicBezTo>
                    <a:pt x="794" y="1599"/>
                    <a:pt x="800" y="1599"/>
                    <a:pt x="801" y="1604"/>
                  </a:cubicBezTo>
                  <a:cubicBezTo>
                    <a:pt x="808" y="1602"/>
                    <a:pt x="813" y="1607"/>
                    <a:pt x="820" y="1608"/>
                  </a:cubicBezTo>
                  <a:cubicBezTo>
                    <a:pt x="833" y="1609"/>
                    <a:pt x="848" y="1604"/>
                    <a:pt x="860" y="1603"/>
                  </a:cubicBezTo>
                  <a:cubicBezTo>
                    <a:pt x="881" y="1601"/>
                    <a:pt x="902" y="1604"/>
                    <a:pt x="921" y="1600"/>
                  </a:cubicBezTo>
                  <a:cubicBezTo>
                    <a:pt x="940" y="1597"/>
                    <a:pt x="954" y="1584"/>
                    <a:pt x="970" y="1580"/>
                  </a:cubicBezTo>
                  <a:cubicBezTo>
                    <a:pt x="984" y="1576"/>
                    <a:pt x="990" y="1567"/>
                    <a:pt x="1000" y="1562"/>
                  </a:cubicBezTo>
                  <a:cubicBezTo>
                    <a:pt x="1004" y="1559"/>
                    <a:pt x="1011" y="1559"/>
                    <a:pt x="1016" y="1556"/>
                  </a:cubicBezTo>
                  <a:cubicBezTo>
                    <a:pt x="1024" y="1552"/>
                    <a:pt x="1029" y="1542"/>
                    <a:pt x="1033" y="1535"/>
                  </a:cubicBezTo>
                  <a:cubicBezTo>
                    <a:pt x="1034" y="1532"/>
                    <a:pt x="1029" y="1534"/>
                    <a:pt x="1030" y="1530"/>
                  </a:cubicBezTo>
                  <a:cubicBezTo>
                    <a:pt x="1046" y="1521"/>
                    <a:pt x="1066" y="1516"/>
                    <a:pt x="1082" y="1507"/>
                  </a:cubicBezTo>
                  <a:cubicBezTo>
                    <a:pt x="1083" y="1504"/>
                    <a:pt x="1080" y="1504"/>
                    <a:pt x="1080" y="1501"/>
                  </a:cubicBezTo>
                  <a:cubicBezTo>
                    <a:pt x="1086" y="1499"/>
                    <a:pt x="1087" y="1493"/>
                    <a:pt x="1089" y="1487"/>
                  </a:cubicBezTo>
                  <a:cubicBezTo>
                    <a:pt x="1085" y="1486"/>
                    <a:pt x="1085" y="1482"/>
                    <a:pt x="1082" y="1479"/>
                  </a:cubicBezTo>
                  <a:cubicBezTo>
                    <a:pt x="1084" y="1478"/>
                    <a:pt x="1085" y="1476"/>
                    <a:pt x="1085" y="1474"/>
                  </a:cubicBezTo>
                  <a:cubicBezTo>
                    <a:pt x="1084" y="1472"/>
                    <a:pt x="1081" y="1472"/>
                    <a:pt x="1079" y="1471"/>
                  </a:cubicBezTo>
                  <a:cubicBezTo>
                    <a:pt x="1081" y="1463"/>
                    <a:pt x="1089" y="1464"/>
                    <a:pt x="1095" y="1460"/>
                  </a:cubicBezTo>
                  <a:cubicBezTo>
                    <a:pt x="1098" y="1458"/>
                    <a:pt x="1100" y="1454"/>
                    <a:pt x="1103" y="1451"/>
                  </a:cubicBezTo>
                  <a:cubicBezTo>
                    <a:pt x="1108" y="1449"/>
                    <a:pt x="1114" y="1448"/>
                    <a:pt x="1119" y="1445"/>
                  </a:cubicBezTo>
                  <a:cubicBezTo>
                    <a:pt x="1122" y="1442"/>
                    <a:pt x="1124" y="1437"/>
                    <a:pt x="1127" y="1434"/>
                  </a:cubicBezTo>
                  <a:cubicBezTo>
                    <a:pt x="1142" y="1423"/>
                    <a:pt x="1160" y="1422"/>
                    <a:pt x="1174" y="1412"/>
                  </a:cubicBezTo>
                  <a:cubicBezTo>
                    <a:pt x="1179" y="1409"/>
                    <a:pt x="1188" y="1400"/>
                    <a:pt x="1193" y="1395"/>
                  </a:cubicBezTo>
                  <a:cubicBezTo>
                    <a:pt x="1200" y="1387"/>
                    <a:pt x="1197" y="1383"/>
                    <a:pt x="1197" y="1373"/>
                  </a:cubicBezTo>
                  <a:cubicBezTo>
                    <a:pt x="1197" y="1369"/>
                    <a:pt x="1198" y="1363"/>
                    <a:pt x="1199" y="1360"/>
                  </a:cubicBezTo>
                  <a:cubicBezTo>
                    <a:pt x="1202" y="1350"/>
                    <a:pt x="1203" y="1342"/>
                    <a:pt x="1208" y="1331"/>
                  </a:cubicBezTo>
                  <a:cubicBezTo>
                    <a:pt x="1207" y="1325"/>
                    <a:pt x="1197" y="1327"/>
                    <a:pt x="1194" y="1323"/>
                  </a:cubicBezTo>
                  <a:cubicBezTo>
                    <a:pt x="1197" y="1312"/>
                    <a:pt x="1186" y="1305"/>
                    <a:pt x="1194" y="1299"/>
                  </a:cubicBezTo>
                  <a:cubicBezTo>
                    <a:pt x="1188" y="1292"/>
                    <a:pt x="1199" y="1289"/>
                    <a:pt x="1197" y="1281"/>
                  </a:cubicBezTo>
                  <a:cubicBezTo>
                    <a:pt x="1194" y="1279"/>
                    <a:pt x="1187" y="1280"/>
                    <a:pt x="1186" y="1276"/>
                  </a:cubicBezTo>
                  <a:cubicBezTo>
                    <a:pt x="1190" y="1267"/>
                    <a:pt x="1190" y="1259"/>
                    <a:pt x="1194" y="1251"/>
                  </a:cubicBezTo>
                  <a:cubicBezTo>
                    <a:pt x="1198" y="1245"/>
                    <a:pt x="1210" y="1240"/>
                    <a:pt x="1208" y="1230"/>
                  </a:cubicBezTo>
                  <a:cubicBezTo>
                    <a:pt x="1210" y="1227"/>
                    <a:pt x="1213" y="1224"/>
                    <a:pt x="1216" y="1222"/>
                  </a:cubicBezTo>
                  <a:cubicBezTo>
                    <a:pt x="1216" y="1219"/>
                    <a:pt x="1215" y="1219"/>
                    <a:pt x="1215" y="1216"/>
                  </a:cubicBezTo>
                  <a:cubicBezTo>
                    <a:pt x="1221" y="1213"/>
                    <a:pt x="1226" y="1209"/>
                    <a:pt x="1228" y="1202"/>
                  </a:cubicBezTo>
                  <a:cubicBezTo>
                    <a:pt x="1231" y="1202"/>
                    <a:pt x="1232" y="1200"/>
                    <a:pt x="1236" y="1200"/>
                  </a:cubicBezTo>
                  <a:cubicBezTo>
                    <a:pt x="1244" y="1193"/>
                    <a:pt x="1246" y="1183"/>
                    <a:pt x="1253" y="1175"/>
                  </a:cubicBezTo>
                  <a:cubicBezTo>
                    <a:pt x="1257" y="1170"/>
                    <a:pt x="1264" y="1167"/>
                    <a:pt x="1267" y="1163"/>
                  </a:cubicBezTo>
                  <a:cubicBezTo>
                    <a:pt x="1269" y="1160"/>
                    <a:pt x="1269" y="1157"/>
                    <a:pt x="1271" y="1154"/>
                  </a:cubicBezTo>
                  <a:cubicBezTo>
                    <a:pt x="1273" y="1152"/>
                    <a:pt x="1276" y="1151"/>
                    <a:pt x="1278" y="1149"/>
                  </a:cubicBezTo>
                  <a:cubicBezTo>
                    <a:pt x="1304" y="1121"/>
                    <a:pt x="1338" y="1099"/>
                    <a:pt x="1353" y="1061"/>
                  </a:cubicBezTo>
                  <a:cubicBezTo>
                    <a:pt x="1355" y="1054"/>
                    <a:pt x="1362" y="1049"/>
                    <a:pt x="1365" y="1042"/>
                  </a:cubicBezTo>
                  <a:cubicBezTo>
                    <a:pt x="1368" y="1037"/>
                    <a:pt x="1367" y="1031"/>
                    <a:pt x="1368" y="1025"/>
                  </a:cubicBezTo>
                  <a:cubicBezTo>
                    <a:pt x="1369" y="1021"/>
                    <a:pt x="1376" y="1015"/>
                    <a:pt x="1378" y="1007"/>
                  </a:cubicBezTo>
                  <a:cubicBezTo>
                    <a:pt x="1381" y="995"/>
                    <a:pt x="1382" y="986"/>
                    <a:pt x="1388" y="981"/>
                  </a:cubicBezTo>
                  <a:cubicBezTo>
                    <a:pt x="1388" y="974"/>
                    <a:pt x="1389" y="967"/>
                    <a:pt x="1387" y="961"/>
                  </a:cubicBezTo>
                  <a:cubicBezTo>
                    <a:pt x="1388" y="958"/>
                    <a:pt x="1391" y="958"/>
                    <a:pt x="1391" y="954"/>
                  </a:cubicBezTo>
                  <a:cubicBezTo>
                    <a:pt x="1390" y="946"/>
                    <a:pt x="1389" y="937"/>
                    <a:pt x="1392" y="931"/>
                  </a:cubicBezTo>
                  <a:cubicBezTo>
                    <a:pt x="1391" y="931"/>
                    <a:pt x="1390" y="930"/>
                    <a:pt x="1389" y="928"/>
                  </a:cubicBezTo>
                  <a:cubicBezTo>
                    <a:pt x="1386" y="928"/>
                    <a:pt x="1385" y="929"/>
                    <a:pt x="1382" y="929"/>
                  </a:cubicBezTo>
                  <a:cubicBezTo>
                    <a:pt x="1378" y="948"/>
                    <a:pt x="1351" y="944"/>
                    <a:pt x="1341" y="956"/>
                  </a:cubicBezTo>
                  <a:cubicBezTo>
                    <a:pt x="1338" y="957"/>
                    <a:pt x="1339" y="954"/>
                    <a:pt x="1336" y="954"/>
                  </a:cubicBezTo>
                  <a:cubicBezTo>
                    <a:pt x="1329" y="958"/>
                    <a:pt x="1326" y="965"/>
                    <a:pt x="1319" y="969"/>
                  </a:cubicBezTo>
                  <a:cubicBezTo>
                    <a:pt x="1316" y="968"/>
                    <a:pt x="1315" y="966"/>
                    <a:pt x="1311" y="967"/>
                  </a:cubicBezTo>
                  <a:cubicBezTo>
                    <a:pt x="1301" y="972"/>
                    <a:pt x="1295" y="982"/>
                    <a:pt x="1282" y="979"/>
                  </a:cubicBezTo>
                  <a:cubicBezTo>
                    <a:pt x="1273" y="977"/>
                    <a:pt x="1270" y="964"/>
                    <a:pt x="1261" y="963"/>
                  </a:cubicBezTo>
                  <a:cubicBezTo>
                    <a:pt x="1271" y="953"/>
                    <a:pt x="1263" y="938"/>
                    <a:pt x="1248" y="938"/>
                  </a:cubicBezTo>
                  <a:cubicBezTo>
                    <a:pt x="1248" y="935"/>
                    <a:pt x="1247" y="932"/>
                    <a:pt x="1245" y="929"/>
                  </a:cubicBezTo>
                  <a:cubicBezTo>
                    <a:pt x="1239" y="930"/>
                    <a:pt x="1236" y="927"/>
                    <a:pt x="1232" y="925"/>
                  </a:cubicBezTo>
                  <a:cubicBezTo>
                    <a:pt x="1230" y="922"/>
                    <a:pt x="1230" y="916"/>
                    <a:pt x="1227" y="914"/>
                  </a:cubicBezTo>
                  <a:cubicBezTo>
                    <a:pt x="1224" y="912"/>
                    <a:pt x="1222" y="913"/>
                    <a:pt x="1218" y="914"/>
                  </a:cubicBezTo>
                  <a:cubicBezTo>
                    <a:pt x="1216" y="913"/>
                    <a:pt x="1214" y="910"/>
                    <a:pt x="1211" y="909"/>
                  </a:cubicBezTo>
                  <a:cubicBezTo>
                    <a:pt x="1200" y="909"/>
                    <a:pt x="1191" y="903"/>
                    <a:pt x="1188" y="894"/>
                  </a:cubicBezTo>
                  <a:cubicBezTo>
                    <a:pt x="1186" y="888"/>
                    <a:pt x="1188" y="882"/>
                    <a:pt x="1186" y="877"/>
                  </a:cubicBezTo>
                  <a:cubicBezTo>
                    <a:pt x="1181" y="865"/>
                    <a:pt x="1173" y="858"/>
                    <a:pt x="1162" y="853"/>
                  </a:cubicBezTo>
                  <a:cubicBezTo>
                    <a:pt x="1161" y="852"/>
                    <a:pt x="1162" y="848"/>
                    <a:pt x="1159" y="849"/>
                  </a:cubicBezTo>
                  <a:cubicBezTo>
                    <a:pt x="1156" y="846"/>
                    <a:pt x="1152" y="850"/>
                    <a:pt x="1149" y="848"/>
                  </a:cubicBezTo>
                  <a:cubicBezTo>
                    <a:pt x="1149" y="833"/>
                    <a:pt x="1138" y="819"/>
                    <a:pt x="1142" y="805"/>
                  </a:cubicBezTo>
                  <a:cubicBezTo>
                    <a:pt x="1140" y="802"/>
                    <a:pt x="1136" y="801"/>
                    <a:pt x="1135" y="797"/>
                  </a:cubicBezTo>
                  <a:cubicBezTo>
                    <a:pt x="1135" y="784"/>
                    <a:pt x="1124" y="781"/>
                    <a:pt x="1114" y="778"/>
                  </a:cubicBezTo>
                  <a:cubicBezTo>
                    <a:pt x="1108" y="772"/>
                    <a:pt x="1104" y="760"/>
                    <a:pt x="1106" y="753"/>
                  </a:cubicBezTo>
                  <a:cubicBezTo>
                    <a:pt x="1094" y="749"/>
                    <a:pt x="1092" y="733"/>
                    <a:pt x="1084" y="723"/>
                  </a:cubicBezTo>
                  <a:cubicBezTo>
                    <a:pt x="1080" y="718"/>
                    <a:pt x="1074" y="715"/>
                    <a:pt x="1072" y="709"/>
                  </a:cubicBezTo>
                  <a:cubicBezTo>
                    <a:pt x="1070" y="706"/>
                    <a:pt x="1071" y="703"/>
                    <a:pt x="1070" y="700"/>
                  </a:cubicBezTo>
                  <a:cubicBezTo>
                    <a:pt x="1067" y="695"/>
                    <a:pt x="1059" y="696"/>
                    <a:pt x="1060" y="689"/>
                  </a:cubicBezTo>
                  <a:cubicBezTo>
                    <a:pt x="1064" y="692"/>
                    <a:pt x="1066" y="696"/>
                    <a:pt x="1074" y="695"/>
                  </a:cubicBezTo>
                  <a:cubicBezTo>
                    <a:pt x="1075" y="687"/>
                    <a:pt x="1067" y="675"/>
                    <a:pt x="1074" y="670"/>
                  </a:cubicBezTo>
                  <a:cubicBezTo>
                    <a:pt x="1074" y="687"/>
                    <a:pt x="1082" y="694"/>
                    <a:pt x="1096" y="697"/>
                  </a:cubicBezTo>
                  <a:cubicBezTo>
                    <a:pt x="1099" y="702"/>
                    <a:pt x="1101" y="710"/>
                    <a:pt x="1106" y="715"/>
                  </a:cubicBezTo>
                  <a:cubicBezTo>
                    <a:pt x="1111" y="721"/>
                    <a:pt x="1117" y="722"/>
                    <a:pt x="1122" y="726"/>
                  </a:cubicBezTo>
                  <a:cubicBezTo>
                    <a:pt x="1127" y="731"/>
                    <a:pt x="1127" y="739"/>
                    <a:pt x="1131" y="746"/>
                  </a:cubicBezTo>
                  <a:cubicBezTo>
                    <a:pt x="1136" y="754"/>
                    <a:pt x="1143" y="749"/>
                    <a:pt x="1150" y="751"/>
                  </a:cubicBezTo>
                  <a:cubicBezTo>
                    <a:pt x="1174" y="756"/>
                    <a:pt x="1166" y="802"/>
                    <a:pt x="1188" y="811"/>
                  </a:cubicBezTo>
                  <a:cubicBezTo>
                    <a:pt x="1191" y="811"/>
                    <a:pt x="1193" y="810"/>
                    <a:pt x="1197" y="810"/>
                  </a:cubicBezTo>
                  <a:cubicBezTo>
                    <a:pt x="1201" y="812"/>
                    <a:pt x="1206" y="818"/>
                    <a:pt x="1210" y="823"/>
                  </a:cubicBezTo>
                  <a:cubicBezTo>
                    <a:pt x="1215" y="829"/>
                    <a:pt x="1221" y="838"/>
                    <a:pt x="1228" y="847"/>
                  </a:cubicBezTo>
                  <a:cubicBezTo>
                    <a:pt x="1240" y="860"/>
                    <a:pt x="1255" y="866"/>
                    <a:pt x="1246" y="889"/>
                  </a:cubicBezTo>
                  <a:cubicBezTo>
                    <a:pt x="1256" y="893"/>
                    <a:pt x="1257" y="910"/>
                    <a:pt x="1254" y="923"/>
                  </a:cubicBezTo>
                  <a:cubicBezTo>
                    <a:pt x="1259" y="927"/>
                    <a:pt x="1264" y="932"/>
                    <a:pt x="1267" y="938"/>
                  </a:cubicBezTo>
                  <a:cubicBezTo>
                    <a:pt x="1274" y="939"/>
                    <a:pt x="1283" y="939"/>
                    <a:pt x="1289" y="935"/>
                  </a:cubicBezTo>
                  <a:cubicBezTo>
                    <a:pt x="1293" y="931"/>
                    <a:pt x="1293" y="921"/>
                    <a:pt x="1299" y="921"/>
                  </a:cubicBezTo>
                  <a:cubicBezTo>
                    <a:pt x="1311" y="920"/>
                    <a:pt x="1318" y="917"/>
                    <a:pt x="1325" y="914"/>
                  </a:cubicBezTo>
                  <a:cubicBezTo>
                    <a:pt x="1329" y="912"/>
                    <a:pt x="1333" y="912"/>
                    <a:pt x="1336" y="911"/>
                  </a:cubicBezTo>
                  <a:cubicBezTo>
                    <a:pt x="1340" y="908"/>
                    <a:pt x="1343" y="900"/>
                    <a:pt x="1348" y="895"/>
                  </a:cubicBezTo>
                  <a:cubicBezTo>
                    <a:pt x="1356" y="887"/>
                    <a:pt x="1362" y="882"/>
                    <a:pt x="1370" y="875"/>
                  </a:cubicBezTo>
                  <a:cubicBezTo>
                    <a:pt x="1377" y="868"/>
                    <a:pt x="1382" y="864"/>
                    <a:pt x="1393" y="863"/>
                  </a:cubicBezTo>
                  <a:cubicBezTo>
                    <a:pt x="1396" y="838"/>
                    <a:pt x="1419" y="832"/>
                    <a:pt x="1434" y="818"/>
                  </a:cubicBezTo>
                  <a:cubicBezTo>
                    <a:pt x="1434" y="814"/>
                    <a:pt x="1433" y="812"/>
                    <a:pt x="1433" y="808"/>
                  </a:cubicBezTo>
                  <a:cubicBezTo>
                    <a:pt x="1439" y="803"/>
                    <a:pt x="1449" y="801"/>
                    <a:pt x="1447" y="788"/>
                  </a:cubicBezTo>
                  <a:cubicBezTo>
                    <a:pt x="1455" y="782"/>
                    <a:pt x="1457" y="771"/>
                    <a:pt x="1455" y="757"/>
                  </a:cubicBezTo>
                  <a:cubicBezTo>
                    <a:pt x="1459" y="758"/>
                    <a:pt x="1461" y="756"/>
                    <a:pt x="1463" y="755"/>
                  </a:cubicBezTo>
                  <a:cubicBezTo>
                    <a:pt x="1460" y="738"/>
                    <a:pt x="1475" y="729"/>
                    <a:pt x="1466" y="712"/>
                  </a:cubicBezTo>
                  <a:cubicBezTo>
                    <a:pt x="1457" y="713"/>
                    <a:pt x="1454" y="700"/>
                    <a:pt x="1447" y="697"/>
                  </a:cubicBezTo>
                  <a:cubicBezTo>
                    <a:pt x="1437" y="692"/>
                    <a:pt x="1426" y="699"/>
                    <a:pt x="1417" y="693"/>
                  </a:cubicBezTo>
                  <a:cubicBezTo>
                    <a:pt x="1406" y="686"/>
                    <a:pt x="1409" y="668"/>
                    <a:pt x="1401" y="658"/>
                  </a:cubicBezTo>
                  <a:cubicBezTo>
                    <a:pt x="1400" y="677"/>
                    <a:pt x="1385" y="685"/>
                    <a:pt x="1387" y="706"/>
                  </a:cubicBezTo>
                  <a:cubicBezTo>
                    <a:pt x="1381" y="709"/>
                    <a:pt x="1377" y="706"/>
                    <a:pt x="1370" y="707"/>
                  </a:cubicBezTo>
                  <a:cubicBezTo>
                    <a:pt x="1365" y="709"/>
                    <a:pt x="1362" y="716"/>
                    <a:pt x="1358" y="715"/>
                  </a:cubicBezTo>
                  <a:cubicBezTo>
                    <a:pt x="1340" y="714"/>
                    <a:pt x="1363" y="674"/>
                    <a:pt x="1338" y="679"/>
                  </a:cubicBezTo>
                  <a:cubicBezTo>
                    <a:pt x="1335" y="685"/>
                    <a:pt x="1344" y="697"/>
                    <a:pt x="1338" y="703"/>
                  </a:cubicBezTo>
                  <a:cubicBezTo>
                    <a:pt x="1334" y="690"/>
                    <a:pt x="1318" y="689"/>
                    <a:pt x="1317" y="673"/>
                  </a:cubicBezTo>
                  <a:cubicBezTo>
                    <a:pt x="1310" y="669"/>
                    <a:pt x="1298" y="668"/>
                    <a:pt x="1298" y="657"/>
                  </a:cubicBezTo>
                  <a:cubicBezTo>
                    <a:pt x="1293" y="654"/>
                    <a:pt x="1290" y="651"/>
                    <a:pt x="1289" y="645"/>
                  </a:cubicBezTo>
                  <a:cubicBezTo>
                    <a:pt x="1284" y="643"/>
                    <a:pt x="1278" y="641"/>
                    <a:pt x="1277" y="635"/>
                  </a:cubicBezTo>
                  <a:cubicBezTo>
                    <a:pt x="1278" y="634"/>
                    <a:pt x="1283" y="635"/>
                    <a:pt x="1285" y="634"/>
                  </a:cubicBezTo>
                  <a:cubicBezTo>
                    <a:pt x="1285" y="627"/>
                    <a:pt x="1285" y="627"/>
                    <a:pt x="1285" y="627"/>
                  </a:cubicBezTo>
                  <a:cubicBezTo>
                    <a:pt x="1290" y="627"/>
                    <a:pt x="1290" y="627"/>
                    <a:pt x="1290" y="627"/>
                  </a:cubicBezTo>
                  <a:cubicBezTo>
                    <a:pt x="1288" y="610"/>
                    <a:pt x="1299" y="620"/>
                    <a:pt x="1306" y="626"/>
                  </a:cubicBezTo>
                  <a:cubicBezTo>
                    <a:pt x="1316" y="635"/>
                    <a:pt x="1327" y="651"/>
                    <a:pt x="1336" y="657"/>
                  </a:cubicBezTo>
                  <a:cubicBezTo>
                    <a:pt x="1352" y="644"/>
                    <a:pt x="1362" y="667"/>
                    <a:pt x="1380" y="666"/>
                  </a:cubicBezTo>
                  <a:cubicBezTo>
                    <a:pt x="1388" y="661"/>
                    <a:pt x="1393" y="652"/>
                    <a:pt x="1401" y="647"/>
                  </a:cubicBezTo>
                  <a:cubicBezTo>
                    <a:pt x="1408" y="652"/>
                    <a:pt x="1412" y="659"/>
                    <a:pt x="1416" y="666"/>
                  </a:cubicBezTo>
                  <a:cubicBezTo>
                    <a:pt x="1429" y="670"/>
                    <a:pt x="1436" y="663"/>
                    <a:pt x="1448" y="668"/>
                  </a:cubicBezTo>
                  <a:cubicBezTo>
                    <a:pt x="1451" y="668"/>
                    <a:pt x="1450" y="664"/>
                    <a:pt x="1455" y="665"/>
                  </a:cubicBezTo>
                  <a:cubicBezTo>
                    <a:pt x="1464" y="670"/>
                    <a:pt x="1468" y="663"/>
                    <a:pt x="1474" y="659"/>
                  </a:cubicBezTo>
                  <a:cubicBezTo>
                    <a:pt x="1479" y="657"/>
                    <a:pt x="1486" y="658"/>
                    <a:pt x="1486" y="652"/>
                  </a:cubicBezTo>
                  <a:cubicBezTo>
                    <a:pt x="1495" y="653"/>
                    <a:pt x="1501" y="644"/>
                    <a:pt x="1508" y="640"/>
                  </a:cubicBezTo>
                  <a:cubicBezTo>
                    <a:pt x="1514" y="642"/>
                    <a:pt x="1516" y="648"/>
                    <a:pt x="1519" y="653"/>
                  </a:cubicBezTo>
                  <a:cubicBezTo>
                    <a:pt x="1523" y="653"/>
                    <a:pt x="1526" y="651"/>
                    <a:pt x="1531" y="652"/>
                  </a:cubicBezTo>
                  <a:cubicBezTo>
                    <a:pt x="1532" y="655"/>
                    <a:pt x="1535" y="657"/>
                    <a:pt x="1536" y="659"/>
                  </a:cubicBezTo>
                  <a:cubicBezTo>
                    <a:pt x="1539" y="659"/>
                    <a:pt x="1541" y="658"/>
                    <a:pt x="1544" y="659"/>
                  </a:cubicBezTo>
                  <a:cubicBezTo>
                    <a:pt x="1545" y="662"/>
                    <a:pt x="1546" y="664"/>
                    <a:pt x="1547" y="667"/>
                  </a:cubicBezTo>
                  <a:cubicBezTo>
                    <a:pt x="1555" y="671"/>
                    <a:pt x="1559" y="664"/>
                    <a:pt x="1562" y="659"/>
                  </a:cubicBezTo>
                  <a:cubicBezTo>
                    <a:pt x="1566" y="671"/>
                    <a:pt x="1552" y="672"/>
                    <a:pt x="1553" y="682"/>
                  </a:cubicBezTo>
                  <a:cubicBezTo>
                    <a:pt x="1553" y="687"/>
                    <a:pt x="1566" y="695"/>
                    <a:pt x="1571" y="697"/>
                  </a:cubicBezTo>
                  <a:cubicBezTo>
                    <a:pt x="1592" y="705"/>
                    <a:pt x="1580" y="671"/>
                    <a:pt x="1586" y="661"/>
                  </a:cubicBezTo>
                  <a:cubicBezTo>
                    <a:pt x="1587" y="667"/>
                    <a:pt x="1585" y="672"/>
                    <a:pt x="1585" y="677"/>
                  </a:cubicBezTo>
                  <a:cubicBezTo>
                    <a:pt x="1587" y="680"/>
                    <a:pt x="1590" y="681"/>
                    <a:pt x="1592" y="683"/>
                  </a:cubicBezTo>
                  <a:cubicBezTo>
                    <a:pt x="1595" y="712"/>
                    <a:pt x="1602" y="735"/>
                    <a:pt x="1614" y="755"/>
                  </a:cubicBezTo>
                  <a:cubicBezTo>
                    <a:pt x="1614" y="758"/>
                    <a:pt x="1614" y="760"/>
                    <a:pt x="1615" y="762"/>
                  </a:cubicBezTo>
                  <a:cubicBezTo>
                    <a:pt x="1616" y="764"/>
                    <a:pt x="1619" y="763"/>
                    <a:pt x="1621" y="765"/>
                  </a:cubicBezTo>
                  <a:cubicBezTo>
                    <a:pt x="1621" y="772"/>
                    <a:pt x="1625" y="776"/>
                    <a:pt x="1629" y="779"/>
                  </a:cubicBezTo>
                  <a:cubicBezTo>
                    <a:pt x="1628" y="802"/>
                    <a:pt x="1645" y="814"/>
                    <a:pt x="1647" y="830"/>
                  </a:cubicBezTo>
                  <a:cubicBezTo>
                    <a:pt x="1648" y="844"/>
                    <a:pt x="1651" y="853"/>
                    <a:pt x="1658" y="862"/>
                  </a:cubicBezTo>
                  <a:cubicBezTo>
                    <a:pt x="1663" y="856"/>
                    <a:pt x="1660" y="849"/>
                    <a:pt x="1661" y="842"/>
                  </a:cubicBezTo>
                  <a:cubicBezTo>
                    <a:pt x="1662" y="838"/>
                    <a:pt x="1665" y="835"/>
                    <a:pt x="1666" y="831"/>
                  </a:cubicBezTo>
                  <a:cubicBezTo>
                    <a:pt x="1666" y="830"/>
                    <a:pt x="1665" y="827"/>
                    <a:pt x="1665" y="825"/>
                  </a:cubicBezTo>
                  <a:cubicBezTo>
                    <a:pt x="1665" y="820"/>
                    <a:pt x="1669" y="814"/>
                    <a:pt x="1669" y="810"/>
                  </a:cubicBezTo>
                  <a:cubicBezTo>
                    <a:pt x="1669" y="804"/>
                    <a:pt x="1665" y="794"/>
                    <a:pt x="1664" y="783"/>
                  </a:cubicBezTo>
                  <a:close/>
                  <a:moveTo>
                    <a:pt x="911" y="465"/>
                  </a:moveTo>
                  <a:cubicBezTo>
                    <a:pt x="918" y="465"/>
                    <a:pt x="918" y="465"/>
                    <a:pt x="918" y="465"/>
                  </a:cubicBezTo>
                  <a:cubicBezTo>
                    <a:pt x="918" y="468"/>
                    <a:pt x="910" y="471"/>
                    <a:pt x="911" y="465"/>
                  </a:cubicBezTo>
                  <a:close/>
                  <a:moveTo>
                    <a:pt x="923" y="465"/>
                  </a:moveTo>
                  <a:cubicBezTo>
                    <a:pt x="924" y="455"/>
                    <a:pt x="940" y="454"/>
                    <a:pt x="947" y="459"/>
                  </a:cubicBezTo>
                  <a:cubicBezTo>
                    <a:pt x="947" y="468"/>
                    <a:pt x="931" y="466"/>
                    <a:pt x="923" y="465"/>
                  </a:cubicBezTo>
                  <a:close/>
                  <a:moveTo>
                    <a:pt x="1059" y="449"/>
                  </a:moveTo>
                  <a:cubicBezTo>
                    <a:pt x="1056" y="449"/>
                    <a:pt x="1055" y="446"/>
                    <a:pt x="1052" y="444"/>
                  </a:cubicBezTo>
                  <a:cubicBezTo>
                    <a:pt x="1049" y="444"/>
                    <a:pt x="1048" y="446"/>
                    <a:pt x="1045" y="445"/>
                  </a:cubicBezTo>
                  <a:cubicBezTo>
                    <a:pt x="1041" y="445"/>
                    <a:pt x="1041" y="441"/>
                    <a:pt x="1038" y="440"/>
                  </a:cubicBezTo>
                  <a:cubicBezTo>
                    <a:pt x="1035" y="439"/>
                    <a:pt x="1033" y="441"/>
                    <a:pt x="1030" y="442"/>
                  </a:cubicBezTo>
                  <a:cubicBezTo>
                    <a:pt x="1026" y="440"/>
                    <a:pt x="1024" y="437"/>
                    <a:pt x="1021" y="435"/>
                  </a:cubicBezTo>
                  <a:cubicBezTo>
                    <a:pt x="1015" y="442"/>
                    <a:pt x="1008" y="436"/>
                    <a:pt x="1001" y="437"/>
                  </a:cubicBezTo>
                  <a:cubicBezTo>
                    <a:pt x="990" y="438"/>
                    <a:pt x="981" y="446"/>
                    <a:pt x="976" y="453"/>
                  </a:cubicBezTo>
                  <a:cubicBezTo>
                    <a:pt x="959" y="454"/>
                    <a:pt x="951" y="450"/>
                    <a:pt x="934" y="450"/>
                  </a:cubicBezTo>
                  <a:cubicBezTo>
                    <a:pt x="931" y="445"/>
                    <a:pt x="929" y="437"/>
                    <a:pt x="924" y="433"/>
                  </a:cubicBezTo>
                  <a:cubicBezTo>
                    <a:pt x="925" y="429"/>
                    <a:pt x="927" y="425"/>
                    <a:pt x="925" y="420"/>
                  </a:cubicBezTo>
                  <a:cubicBezTo>
                    <a:pt x="927" y="419"/>
                    <a:pt x="929" y="418"/>
                    <a:pt x="932" y="419"/>
                  </a:cubicBezTo>
                  <a:cubicBezTo>
                    <a:pt x="930" y="406"/>
                    <a:pt x="932" y="395"/>
                    <a:pt x="944" y="395"/>
                  </a:cubicBezTo>
                  <a:cubicBezTo>
                    <a:pt x="945" y="389"/>
                    <a:pt x="942" y="388"/>
                    <a:pt x="942" y="383"/>
                  </a:cubicBezTo>
                  <a:cubicBezTo>
                    <a:pt x="950" y="377"/>
                    <a:pt x="951" y="363"/>
                    <a:pt x="968" y="365"/>
                  </a:cubicBezTo>
                  <a:cubicBezTo>
                    <a:pt x="971" y="368"/>
                    <a:pt x="966" y="366"/>
                    <a:pt x="966" y="370"/>
                  </a:cubicBezTo>
                  <a:cubicBezTo>
                    <a:pt x="971" y="376"/>
                    <a:pt x="981" y="370"/>
                    <a:pt x="987" y="374"/>
                  </a:cubicBezTo>
                  <a:cubicBezTo>
                    <a:pt x="985" y="379"/>
                    <a:pt x="979" y="379"/>
                    <a:pt x="978" y="384"/>
                  </a:cubicBezTo>
                  <a:cubicBezTo>
                    <a:pt x="982" y="386"/>
                    <a:pt x="988" y="386"/>
                    <a:pt x="991" y="389"/>
                  </a:cubicBezTo>
                  <a:cubicBezTo>
                    <a:pt x="991" y="392"/>
                    <a:pt x="990" y="396"/>
                    <a:pt x="992" y="397"/>
                  </a:cubicBezTo>
                  <a:cubicBezTo>
                    <a:pt x="993" y="399"/>
                    <a:pt x="996" y="398"/>
                    <a:pt x="998" y="399"/>
                  </a:cubicBezTo>
                  <a:cubicBezTo>
                    <a:pt x="1001" y="393"/>
                    <a:pt x="1013" y="396"/>
                    <a:pt x="1014" y="387"/>
                  </a:cubicBezTo>
                  <a:cubicBezTo>
                    <a:pt x="1016" y="388"/>
                    <a:pt x="1019" y="389"/>
                    <a:pt x="1023" y="389"/>
                  </a:cubicBezTo>
                  <a:cubicBezTo>
                    <a:pt x="1025" y="388"/>
                    <a:pt x="1025" y="384"/>
                    <a:pt x="1027" y="382"/>
                  </a:cubicBezTo>
                  <a:cubicBezTo>
                    <a:pt x="1017" y="381"/>
                    <a:pt x="1005" y="384"/>
                    <a:pt x="999" y="373"/>
                  </a:cubicBezTo>
                  <a:cubicBezTo>
                    <a:pt x="1005" y="364"/>
                    <a:pt x="1021" y="365"/>
                    <a:pt x="1027" y="356"/>
                  </a:cubicBezTo>
                  <a:cubicBezTo>
                    <a:pt x="1035" y="358"/>
                    <a:pt x="1039" y="350"/>
                    <a:pt x="1047" y="353"/>
                  </a:cubicBezTo>
                  <a:cubicBezTo>
                    <a:pt x="1045" y="358"/>
                    <a:pt x="1040" y="360"/>
                    <a:pt x="1035" y="362"/>
                  </a:cubicBezTo>
                  <a:cubicBezTo>
                    <a:pt x="1036" y="366"/>
                    <a:pt x="1039" y="366"/>
                    <a:pt x="1042" y="368"/>
                  </a:cubicBezTo>
                  <a:cubicBezTo>
                    <a:pt x="1038" y="370"/>
                    <a:pt x="1040" y="378"/>
                    <a:pt x="1037" y="382"/>
                  </a:cubicBezTo>
                  <a:cubicBezTo>
                    <a:pt x="1033" y="383"/>
                    <a:pt x="1033" y="379"/>
                    <a:pt x="1029" y="380"/>
                  </a:cubicBezTo>
                  <a:cubicBezTo>
                    <a:pt x="1029" y="388"/>
                    <a:pt x="1037" y="388"/>
                    <a:pt x="1040" y="393"/>
                  </a:cubicBezTo>
                  <a:cubicBezTo>
                    <a:pt x="1049" y="391"/>
                    <a:pt x="1049" y="398"/>
                    <a:pt x="1058" y="396"/>
                  </a:cubicBezTo>
                  <a:cubicBezTo>
                    <a:pt x="1067" y="408"/>
                    <a:pt x="1087" y="411"/>
                    <a:pt x="1099" y="418"/>
                  </a:cubicBezTo>
                  <a:cubicBezTo>
                    <a:pt x="1105" y="421"/>
                    <a:pt x="1106" y="431"/>
                    <a:pt x="1112" y="436"/>
                  </a:cubicBezTo>
                  <a:cubicBezTo>
                    <a:pt x="1106" y="454"/>
                    <a:pt x="1075" y="450"/>
                    <a:pt x="1059" y="449"/>
                  </a:cubicBezTo>
                  <a:close/>
                  <a:moveTo>
                    <a:pt x="1104" y="91"/>
                  </a:moveTo>
                  <a:cubicBezTo>
                    <a:pt x="1108" y="89"/>
                    <a:pt x="1112" y="93"/>
                    <a:pt x="1115" y="94"/>
                  </a:cubicBezTo>
                  <a:cubicBezTo>
                    <a:pt x="1112" y="96"/>
                    <a:pt x="1108" y="92"/>
                    <a:pt x="1104" y="91"/>
                  </a:cubicBezTo>
                  <a:close/>
                  <a:moveTo>
                    <a:pt x="215" y="250"/>
                  </a:moveTo>
                  <a:cubicBezTo>
                    <a:pt x="215" y="251"/>
                    <a:pt x="214" y="252"/>
                    <a:pt x="215" y="252"/>
                  </a:cubicBezTo>
                  <a:cubicBezTo>
                    <a:pt x="217" y="250"/>
                    <a:pt x="221" y="244"/>
                    <a:pt x="217" y="245"/>
                  </a:cubicBezTo>
                  <a:cubicBezTo>
                    <a:pt x="222" y="239"/>
                    <a:pt x="233" y="233"/>
                    <a:pt x="233" y="227"/>
                  </a:cubicBezTo>
                  <a:cubicBezTo>
                    <a:pt x="238" y="227"/>
                    <a:pt x="246" y="222"/>
                    <a:pt x="248" y="214"/>
                  </a:cubicBezTo>
                  <a:cubicBezTo>
                    <a:pt x="246" y="214"/>
                    <a:pt x="243" y="217"/>
                    <a:pt x="242" y="215"/>
                  </a:cubicBezTo>
                  <a:cubicBezTo>
                    <a:pt x="248" y="212"/>
                    <a:pt x="251" y="208"/>
                    <a:pt x="258" y="206"/>
                  </a:cubicBezTo>
                  <a:cubicBezTo>
                    <a:pt x="260" y="209"/>
                    <a:pt x="257" y="213"/>
                    <a:pt x="257" y="216"/>
                  </a:cubicBezTo>
                  <a:cubicBezTo>
                    <a:pt x="262" y="217"/>
                    <a:pt x="268" y="210"/>
                    <a:pt x="274" y="208"/>
                  </a:cubicBezTo>
                  <a:cubicBezTo>
                    <a:pt x="277" y="207"/>
                    <a:pt x="283" y="209"/>
                    <a:pt x="287" y="206"/>
                  </a:cubicBezTo>
                  <a:cubicBezTo>
                    <a:pt x="288" y="206"/>
                    <a:pt x="290" y="202"/>
                    <a:pt x="292" y="201"/>
                  </a:cubicBezTo>
                  <a:cubicBezTo>
                    <a:pt x="297" y="196"/>
                    <a:pt x="310" y="191"/>
                    <a:pt x="305" y="187"/>
                  </a:cubicBezTo>
                  <a:cubicBezTo>
                    <a:pt x="309" y="187"/>
                    <a:pt x="308" y="182"/>
                    <a:pt x="311" y="180"/>
                  </a:cubicBezTo>
                  <a:cubicBezTo>
                    <a:pt x="313" y="181"/>
                    <a:pt x="313" y="182"/>
                    <a:pt x="314" y="181"/>
                  </a:cubicBezTo>
                  <a:cubicBezTo>
                    <a:pt x="323" y="157"/>
                    <a:pt x="359" y="143"/>
                    <a:pt x="376" y="124"/>
                  </a:cubicBezTo>
                  <a:cubicBezTo>
                    <a:pt x="369" y="128"/>
                    <a:pt x="360" y="131"/>
                    <a:pt x="353" y="134"/>
                  </a:cubicBezTo>
                  <a:cubicBezTo>
                    <a:pt x="361" y="124"/>
                    <a:pt x="378" y="117"/>
                    <a:pt x="387" y="108"/>
                  </a:cubicBezTo>
                  <a:cubicBezTo>
                    <a:pt x="396" y="101"/>
                    <a:pt x="401" y="100"/>
                    <a:pt x="400" y="94"/>
                  </a:cubicBezTo>
                  <a:cubicBezTo>
                    <a:pt x="322" y="137"/>
                    <a:pt x="252" y="193"/>
                    <a:pt x="200" y="258"/>
                  </a:cubicBezTo>
                  <a:cubicBezTo>
                    <a:pt x="202" y="257"/>
                    <a:pt x="206" y="253"/>
                    <a:pt x="208" y="254"/>
                  </a:cubicBezTo>
                  <a:cubicBezTo>
                    <a:pt x="203" y="260"/>
                    <a:pt x="192" y="264"/>
                    <a:pt x="192" y="271"/>
                  </a:cubicBezTo>
                  <a:cubicBezTo>
                    <a:pt x="194" y="265"/>
                    <a:pt x="199" y="268"/>
                    <a:pt x="203" y="266"/>
                  </a:cubicBezTo>
                  <a:cubicBezTo>
                    <a:pt x="210" y="262"/>
                    <a:pt x="210" y="255"/>
                    <a:pt x="215" y="250"/>
                  </a:cubicBezTo>
                  <a:close/>
                  <a:moveTo>
                    <a:pt x="63" y="1119"/>
                  </a:moveTo>
                  <a:cubicBezTo>
                    <a:pt x="63" y="1103"/>
                    <a:pt x="54" y="1079"/>
                    <a:pt x="50" y="1063"/>
                  </a:cubicBezTo>
                  <a:cubicBezTo>
                    <a:pt x="48" y="1055"/>
                    <a:pt x="40" y="1047"/>
                    <a:pt x="37" y="1040"/>
                  </a:cubicBezTo>
                  <a:cubicBezTo>
                    <a:pt x="33" y="1032"/>
                    <a:pt x="30" y="1023"/>
                    <a:pt x="27" y="1015"/>
                  </a:cubicBezTo>
                  <a:cubicBezTo>
                    <a:pt x="21" y="998"/>
                    <a:pt x="12" y="982"/>
                    <a:pt x="8" y="967"/>
                  </a:cubicBezTo>
                  <a:cubicBezTo>
                    <a:pt x="7" y="962"/>
                    <a:pt x="6" y="954"/>
                    <a:pt x="5" y="947"/>
                  </a:cubicBezTo>
                  <a:cubicBezTo>
                    <a:pt x="4" y="944"/>
                    <a:pt x="0" y="929"/>
                    <a:pt x="1" y="934"/>
                  </a:cubicBezTo>
                  <a:cubicBezTo>
                    <a:pt x="15" y="1040"/>
                    <a:pt x="48" y="1132"/>
                    <a:pt x="89" y="1208"/>
                  </a:cubicBezTo>
                  <a:cubicBezTo>
                    <a:pt x="80" y="1183"/>
                    <a:pt x="62" y="1159"/>
                    <a:pt x="61" y="1131"/>
                  </a:cubicBezTo>
                  <a:cubicBezTo>
                    <a:pt x="61" y="1127"/>
                    <a:pt x="63" y="1123"/>
                    <a:pt x="63" y="1119"/>
                  </a:cubicBezTo>
                  <a:close/>
                  <a:moveTo>
                    <a:pt x="585" y="5"/>
                  </a:moveTo>
                  <a:cubicBezTo>
                    <a:pt x="584" y="5"/>
                    <a:pt x="583" y="5"/>
                    <a:pt x="583" y="4"/>
                  </a:cubicBezTo>
                  <a:cubicBezTo>
                    <a:pt x="584" y="4"/>
                    <a:pt x="585" y="4"/>
                    <a:pt x="585" y="3"/>
                  </a:cubicBezTo>
                  <a:cubicBezTo>
                    <a:pt x="581" y="3"/>
                    <a:pt x="578" y="3"/>
                    <a:pt x="577" y="6"/>
                  </a:cubicBezTo>
                  <a:cubicBezTo>
                    <a:pt x="580" y="7"/>
                    <a:pt x="584" y="7"/>
                    <a:pt x="585" y="5"/>
                  </a:cubicBezTo>
                  <a:close/>
                </a:path>
              </a:pathLst>
            </a:custGeom>
            <a:solidFill>
              <a:schemeClr val="accent1">
                <a:lumMod val="60000"/>
                <a:lumOff val="40000"/>
              </a:schemeClr>
            </a:solidFill>
            <a:ln w="9525" cap="flat" cmpd="sng">
              <a:noFill/>
              <a:prstDash val="solid"/>
              <a:round/>
              <a:headEnd type="none" w="med" len="med"/>
              <a:tailEnd type="none" w="med" len="med"/>
            </a:ln>
            <a:effectLst/>
          </p:spPr>
          <p:txBody>
            <a:bodyPr/>
            <a:lstStyle/>
            <a:p>
              <a:endParaRPr lang="de-DE"/>
            </a:p>
          </p:txBody>
        </p:sp>
      </p:grpSp>
      <p:grpSp>
        <p:nvGrpSpPr>
          <p:cNvPr id="19" name="组合 3"/>
          <p:cNvGrpSpPr/>
          <p:nvPr/>
        </p:nvGrpSpPr>
        <p:grpSpPr bwMode="auto">
          <a:xfrm>
            <a:off x="471570" y="198500"/>
            <a:ext cx="3453412" cy="543093"/>
            <a:chOff x="0" y="0"/>
            <a:chExt cx="3452079" cy="542182"/>
          </a:xfrm>
        </p:grpSpPr>
        <p:grpSp>
          <p:nvGrpSpPr>
            <p:cNvPr id="20" name="组合 2"/>
            <p:cNvGrpSpPr/>
            <p:nvPr/>
          </p:nvGrpSpPr>
          <p:grpSpPr bwMode="auto">
            <a:xfrm>
              <a:off x="0" y="0"/>
              <a:ext cx="3452079" cy="542182"/>
              <a:chOff x="0" y="0"/>
              <a:chExt cx="3452079" cy="542182"/>
            </a:xfrm>
          </p:grpSpPr>
          <p:sp>
            <p:nvSpPr>
              <p:cNvPr id="22" name="圆角矩形 1"/>
              <p:cNvSpPr>
                <a:spLocks noChangeArrowheads="1"/>
              </p:cNvSpPr>
              <p:nvPr/>
            </p:nvSpPr>
            <p:spPr bwMode="auto">
              <a:xfrm>
                <a:off x="507788" y="89263"/>
                <a:ext cx="2872283" cy="41140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3" name="TextBox 29"/>
              <p:cNvSpPr txBox="1">
                <a:spLocks noChangeArrowheads="1"/>
              </p:cNvSpPr>
              <p:nvPr/>
            </p:nvSpPr>
            <p:spPr bwMode="auto">
              <a:xfrm>
                <a:off x="716816" y="130779"/>
                <a:ext cx="2735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在这里填写项目的大标题</a:t>
                </a:r>
                <a:endPar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grpSp>
            <p:nvGrpSpPr>
              <p:cNvPr id="24" name="组合 42"/>
              <p:cNvGrpSpPr/>
              <p:nvPr/>
            </p:nvGrpSpPr>
            <p:grpSpPr bwMode="auto">
              <a:xfrm>
                <a:off x="0" y="0"/>
                <a:ext cx="571760" cy="542182"/>
                <a:chOff x="0" y="0"/>
                <a:chExt cx="713451" cy="676543"/>
              </a:xfrm>
            </p:grpSpPr>
            <p:grpSp>
              <p:nvGrpSpPr>
                <p:cNvPr id="25" name="组合 44"/>
                <p:cNvGrpSpPr/>
                <p:nvPr/>
              </p:nvGrpSpPr>
              <p:grpSpPr bwMode="auto">
                <a:xfrm>
                  <a:off x="0" y="0"/>
                  <a:ext cx="576064" cy="676543"/>
                  <a:chOff x="0" y="0"/>
                  <a:chExt cx="576064" cy="676543"/>
                </a:xfrm>
              </p:grpSpPr>
              <p:sp>
                <p:nvSpPr>
                  <p:cNvPr id="28" name="圆角矩形 48"/>
                  <p:cNvSpPr>
                    <a:spLocks noChangeArrowheads="1"/>
                  </p:cNvSpPr>
                  <p:nvPr/>
                </p:nvSpPr>
                <p:spPr bwMode="auto">
                  <a:xfrm>
                    <a:off x="0" y="0"/>
                    <a:ext cx="576064" cy="67654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9" name="圆角矩形 10"/>
                  <p:cNvSpPr/>
                  <p:nvPr/>
                </p:nvSpPr>
                <p:spPr bwMode="auto">
                  <a:xfrm>
                    <a:off x="13321" y="9524"/>
                    <a:ext cx="540517" cy="667019"/>
                  </a:xfrm>
                  <a:custGeom>
                    <a:avLst/>
                    <a:gdLst>
                      <a:gd name="T0" fmla="*/ 96013 w 567277"/>
                      <a:gd name="T1" fmla="*/ 0 h 849176"/>
                      <a:gd name="T2" fmla="*/ 480051 w 567277"/>
                      <a:gd name="T3" fmla="*/ 0 h 849176"/>
                      <a:gd name="T4" fmla="*/ 567277 w 567277"/>
                      <a:gd name="T5" fmla="*/ 56798 h 849176"/>
                      <a:gd name="T6" fmla="*/ 1834 w 567277"/>
                      <a:gd name="T7" fmla="*/ 849176 h 849176"/>
                      <a:gd name="T8" fmla="*/ 0 w 567277"/>
                      <a:gd name="T9" fmla="*/ 840091 h 849176"/>
                      <a:gd name="T10" fmla="*/ 0 w 567277"/>
                      <a:gd name="T11" fmla="*/ 96013 h 849176"/>
                      <a:gd name="T12" fmla="*/ 96013 w 567277"/>
                      <a:gd name="T13" fmla="*/ 0 h 849176"/>
                    </a:gdLst>
                    <a:ahLst/>
                    <a:cxnLst>
                      <a:cxn ang="0">
                        <a:pos x="T0" y="T1"/>
                      </a:cxn>
                      <a:cxn ang="0">
                        <a:pos x="T2" y="T3"/>
                      </a:cxn>
                      <a:cxn ang="0">
                        <a:pos x="T4" y="T5"/>
                      </a:cxn>
                      <a:cxn ang="0">
                        <a:pos x="T6" y="T7"/>
                      </a:cxn>
                      <a:cxn ang="0">
                        <a:pos x="T8" y="T9"/>
                      </a:cxn>
                      <a:cxn ang="0">
                        <a:pos x="T10" y="T11"/>
                      </a:cxn>
                      <a:cxn ang="0">
                        <a:pos x="T12" y="T13"/>
                      </a:cxn>
                    </a:cxnLst>
                    <a:rect l="0" t="0" r="r" b="b"/>
                    <a:pathLst>
                      <a:path w="567277" h="849176">
                        <a:moveTo>
                          <a:pt x="96013" y="0"/>
                        </a:moveTo>
                        <a:lnTo>
                          <a:pt x="480051" y="0"/>
                        </a:lnTo>
                        <a:cubicBezTo>
                          <a:pt x="519045" y="0"/>
                          <a:pt x="552609" y="23245"/>
                          <a:pt x="567277" y="56798"/>
                        </a:cubicBezTo>
                        <a:cubicBezTo>
                          <a:pt x="244152" y="189919"/>
                          <a:pt x="14842" y="493018"/>
                          <a:pt x="1834" y="849176"/>
                        </a:cubicBezTo>
                        <a:cubicBezTo>
                          <a:pt x="148" y="846275"/>
                          <a:pt x="0" y="843200"/>
                          <a:pt x="0" y="840091"/>
                        </a:cubicBezTo>
                        <a:lnTo>
                          <a:pt x="0" y="96013"/>
                        </a:lnTo>
                        <a:cubicBezTo>
                          <a:pt x="0" y="42986"/>
                          <a:pt x="42986" y="0"/>
                          <a:pt x="96013" y="0"/>
                        </a:cubicBezTo>
                        <a:close/>
                      </a:path>
                    </a:pathLst>
                  </a:custGeom>
                  <a:gradFill rotWithShape="0">
                    <a:gsLst>
                      <a:gs pos="0">
                        <a:schemeClr val="bg1">
                          <a:alpha val="34999"/>
                        </a:schemeClr>
                      </a:gs>
                      <a:gs pos="100000">
                        <a:schemeClr val="tx2"/>
                      </a:gs>
                    </a:gsLst>
                    <a:lin ang="1200000"/>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pic>
              <p:nvPicPr>
                <p:cNvPr id="26" name="图片 4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184967"/>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4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436995"/>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1" name="图片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3" y="114282"/>
              <a:ext cx="321250" cy="321250"/>
            </a:xfrm>
            <a:prstGeom prst="rect">
              <a:avLst/>
            </a:prstGeom>
            <a:noFill/>
            <a:ln>
              <a:noFill/>
            </a:ln>
            <a:effectLst>
              <a:outerShdw dist="12700" dir="27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28" descr="E:\我图PPT\00001PNG素材\底边条\分层菱形.pn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4837" y="-812877"/>
            <a:ext cx="9150426" cy="101921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8" descr="E:\我图PPT\00001PNG素材\底边条\分层菱形.pn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61363" y="4938746"/>
            <a:ext cx="9315490" cy="10192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childTnLst>
                          </p:cTn>
                        </p:par>
                        <p:par>
                          <p:cTn id="12" fill="hold">
                            <p:stCondLst>
                              <p:cond delay="1000"/>
                            </p:stCondLst>
                            <p:childTnLst>
                              <p:par>
                                <p:cTn id="13" presetID="15"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1000" fill="hold"/>
                                        <p:tgtEl>
                                          <p:spTgt spid="19"/>
                                        </p:tgtEl>
                                        <p:attrNameLst>
                                          <p:attrName>ppt_w</p:attrName>
                                        </p:attrNameLst>
                                      </p:cBhvr>
                                      <p:tavLst>
                                        <p:tav tm="0">
                                          <p:val>
                                            <p:fltVal val="0"/>
                                          </p:val>
                                        </p:tav>
                                        <p:tav tm="100000">
                                          <p:val>
                                            <p:strVal val="#ppt_w"/>
                                          </p:val>
                                        </p:tav>
                                      </p:tavLst>
                                    </p:anim>
                                    <p:anim calcmode="lin" valueType="num">
                                      <p:cBhvr>
                                        <p:cTn id="16" dur="1000" fill="hold"/>
                                        <p:tgtEl>
                                          <p:spTgt spid="19"/>
                                        </p:tgtEl>
                                        <p:attrNameLst>
                                          <p:attrName>ppt_h</p:attrName>
                                        </p:attrNameLst>
                                      </p:cBhvr>
                                      <p:tavLst>
                                        <p:tav tm="0">
                                          <p:val>
                                            <p:fltVal val="0"/>
                                          </p:val>
                                        </p:tav>
                                        <p:tav tm="100000">
                                          <p:val>
                                            <p:strVal val="#ppt_h"/>
                                          </p:val>
                                        </p:tav>
                                      </p:tavLst>
                                    </p:anim>
                                    <p:anim calcmode="lin" valueType="num">
                                      <p:cBhvr>
                                        <p:cTn id="17"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2000"/>
                            </p:stCondLst>
                            <p:childTnLst>
                              <p:par>
                                <p:cTn id="20" presetID="45"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ppt_w</p:attrName>
                                        </p:attrNameLst>
                                      </p:cBhvr>
                                      <p:tavLst>
                                        <p:tav tm="0" fmla="#ppt_w*sin(2.5*pi*$)">
                                          <p:val>
                                            <p:fltVal val="0"/>
                                          </p:val>
                                        </p:tav>
                                        <p:tav tm="100000">
                                          <p:val>
                                            <p:fltVal val="1"/>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childTnLst>
                                </p:cTn>
                              </p:par>
                            </p:childTnLst>
                          </p:cTn>
                        </p:par>
                        <p:par>
                          <p:cTn id="25" fill="hold">
                            <p:stCondLst>
                              <p:cond delay="3000"/>
                            </p:stCondLst>
                            <p:childTnLst>
                              <p:par>
                                <p:cTn id="26" presetID="2" presetClass="entr" presetSubtype="9"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0-#ppt_w/2"/>
                                          </p:val>
                                        </p:tav>
                                        <p:tav tm="100000">
                                          <p:val>
                                            <p:strVal val="#ppt_x"/>
                                          </p:val>
                                        </p:tav>
                                      </p:tavLst>
                                    </p:anim>
                                    <p:anim calcmode="lin" valueType="num">
                                      <p:cBhvr additive="base">
                                        <p:cTn id="29" dur="500" fill="hold"/>
                                        <p:tgtEl>
                                          <p:spTgt spid="4"/>
                                        </p:tgtEl>
                                        <p:attrNameLst>
                                          <p:attrName>ppt_y</p:attrName>
                                        </p:attrNameLst>
                                      </p:cBhvr>
                                      <p:tavLst>
                                        <p:tav tm="0">
                                          <p:val>
                                            <p:strVal val="0-#ppt_h/2"/>
                                          </p:val>
                                        </p:tav>
                                        <p:tav tm="100000">
                                          <p:val>
                                            <p:strVal val="#ppt_y"/>
                                          </p:val>
                                        </p:tav>
                                      </p:tavLst>
                                    </p:anim>
                                  </p:childTnLst>
                                </p:cTn>
                              </p:par>
                            </p:childTnLst>
                          </p:cTn>
                        </p:par>
                        <p:par>
                          <p:cTn id="30" fill="hold">
                            <p:stCondLst>
                              <p:cond delay="3500"/>
                            </p:stCondLst>
                            <p:childTnLst>
                              <p:par>
                                <p:cTn id="31" presetID="14" presetClass="entr" presetSubtype="1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childTnLst>
                          </p:cTn>
                        </p:par>
                        <p:par>
                          <p:cTn id="34" fill="hold">
                            <p:stCondLst>
                              <p:cond delay="4000"/>
                            </p:stCondLst>
                            <p:childTnLst>
                              <p:par>
                                <p:cTn id="35" presetID="2" presetClass="entr" presetSubtype="3"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1+#ppt_w/2"/>
                                          </p:val>
                                        </p:tav>
                                        <p:tav tm="100000">
                                          <p:val>
                                            <p:strVal val="#ppt_x"/>
                                          </p:val>
                                        </p:tav>
                                      </p:tavLst>
                                    </p:anim>
                                    <p:anim calcmode="lin" valueType="num">
                                      <p:cBhvr additive="base">
                                        <p:cTn id="38" dur="500" fill="hold"/>
                                        <p:tgtEl>
                                          <p:spTgt spid="7"/>
                                        </p:tgtEl>
                                        <p:attrNameLst>
                                          <p:attrName>ppt_y</p:attrName>
                                        </p:attrNameLst>
                                      </p:cBhvr>
                                      <p:tavLst>
                                        <p:tav tm="0">
                                          <p:val>
                                            <p:strVal val="0-#ppt_h/2"/>
                                          </p:val>
                                        </p:tav>
                                        <p:tav tm="100000">
                                          <p:val>
                                            <p:strVal val="#ppt_y"/>
                                          </p:val>
                                        </p:tav>
                                      </p:tavLst>
                                    </p:anim>
                                  </p:childTnLst>
                                </p:cTn>
                              </p:par>
                            </p:childTnLst>
                          </p:cTn>
                        </p:par>
                        <p:par>
                          <p:cTn id="39" fill="hold">
                            <p:stCondLst>
                              <p:cond delay="4500"/>
                            </p:stCondLst>
                            <p:childTnLst>
                              <p:par>
                                <p:cTn id="40" presetID="14" presetClass="entr" presetSubtype="10"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childTnLst>
                          </p:cTn>
                        </p:par>
                        <p:par>
                          <p:cTn id="43" fill="hold">
                            <p:stCondLst>
                              <p:cond delay="5000"/>
                            </p:stCondLst>
                            <p:childTnLst>
                              <p:par>
                                <p:cTn id="44" presetID="2" presetClass="entr" presetSubtype="12"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500" fill="hold"/>
                                        <p:tgtEl>
                                          <p:spTgt spid="5"/>
                                        </p:tgtEl>
                                        <p:attrNameLst>
                                          <p:attrName>ppt_x</p:attrName>
                                        </p:attrNameLst>
                                      </p:cBhvr>
                                      <p:tavLst>
                                        <p:tav tm="0">
                                          <p:val>
                                            <p:strVal val="0-#ppt_w/2"/>
                                          </p:val>
                                        </p:tav>
                                        <p:tav tm="100000">
                                          <p:val>
                                            <p:strVal val="#ppt_x"/>
                                          </p:val>
                                        </p:tav>
                                      </p:tavLst>
                                    </p:anim>
                                    <p:anim calcmode="lin" valueType="num">
                                      <p:cBhvr additive="base">
                                        <p:cTn id="47" dur="500" fill="hold"/>
                                        <p:tgtEl>
                                          <p:spTgt spid="5"/>
                                        </p:tgtEl>
                                        <p:attrNameLst>
                                          <p:attrName>ppt_y</p:attrName>
                                        </p:attrNameLst>
                                      </p:cBhvr>
                                      <p:tavLst>
                                        <p:tav tm="0">
                                          <p:val>
                                            <p:strVal val="1+#ppt_h/2"/>
                                          </p:val>
                                        </p:tav>
                                        <p:tav tm="100000">
                                          <p:val>
                                            <p:strVal val="#ppt_y"/>
                                          </p:val>
                                        </p:tav>
                                      </p:tavLst>
                                    </p:anim>
                                  </p:childTnLst>
                                </p:cTn>
                              </p:par>
                            </p:childTnLst>
                          </p:cTn>
                        </p:par>
                        <p:par>
                          <p:cTn id="48" fill="hold">
                            <p:stCondLst>
                              <p:cond delay="5500"/>
                            </p:stCondLst>
                            <p:childTnLst>
                              <p:par>
                                <p:cTn id="49" presetID="14" presetClass="entr" presetSubtype="10"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randombar(horizontal)">
                                      <p:cBhvr>
                                        <p:cTn id="51" dur="500"/>
                                        <p:tgtEl>
                                          <p:spTgt spid="8"/>
                                        </p:tgtEl>
                                      </p:cBhvr>
                                    </p:animEffect>
                                  </p:childTnLst>
                                </p:cTn>
                              </p:par>
                            </p:childTnLst>
                          </p:cTn>
                        </p:par>
                        <p:par>
                          <p:cTn id="52" fill="hold">
                            <p:stCondLst>
                              <p:cond delay="6000"/>
                            </p:stCondLst>
                            <p:childTnLst>
                              <p:par>
                                <p:cTn id="53" presetID="2" presetClass="entr" presetSubtype="6" fill="hold" grpId="0" nodeType="after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1+#ppt_w/2"/>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par>
                          <p:cTn id="57" fill="hold">
                            <p:stCondLst>
                              <p:cond delay="6500"/>
                            </p:stCondLst>
                            <p:childTnLst>
                              <p:par>
                                <p:cTn id="58" presetID="14" presetClass="entr" presetSubtype="10" fill="hold" grpId="0" nodeType="after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randombar(horizontal)">
                                      <p:cBhvr>
                                        <p:cTn id="6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6082" name="组合 3"/>
          <p:cNvGrpSpPr/>
          <p:nvPr/>
        </p:nvGrpSpPr>
        <p:grpSpPr bwMode="auto">
          <a:xfrm>
            <a:off x="471570" y="198500"/>
            <a:ext cx="3453412" cy="543093"/>
            <a:chOff x="0" y="0"/>
            <a:chExt cx="3452079" cy="542182"/>
          </a:xfrm>
        </p:grpSpPr>
        <p:grpSp>
          <p:nvGrpSpPr>
            <p:cNvPr id="46083" name="组合 2"/>
            <p:cNvGrpSpPr/>
            <p:nvPr/>
          </p:nvGrpSpPr>
          <p:grpSpPr bwMode="auto">
            <a:xfrm>
              <a:off x="0" y="0"/>
              <a:ext cx="3452079" cy="542182"/>
              <a:chOff x="0" y="0"/>
              <a:chExt cx="3452079" cy="542182"/>
            </a:xfrm>
          </p:grpSpPr>
          <p:sp>
            <p:nvSpPr>
              <p:cNvPr id="46084" name="圆角矩形 1"/>
              <p:cNvSpPr>
                <a:spLocks noChangeArrowheads="1"/>
              </p:cNvSpPr>
              <p:nvPr/>
            </p:nvSpPr>
            <p:spPr bwMode="auto">
              <a:xfrm>
                <a:off x="507788" y="89263"/>
                <a:ext cx="2872283" cy="41140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6085" name="TextBox 29"/>
              <p:cNvSpPr txBox="1">
                <a:spLocks noChangeArrowheads="1"/>
              </p:cNvSpPr>
              <p:nvPr/>
            </p:nvSpPr>
            <p:spPr bwMode="auto">
              <a:xfrm>
                <a:off x="716816" y="130779"/>
                <a:ext cx="2735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在这里填写项目的大标题</a:t>
                </a:r>
                <a:endPar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grpSp>
            <p:nvGrpSpPr>
              <p:cNvPr id="46086" name="组合 42"/>
              <p:cNvGrpSpPr/>
              <p:nvPr/>
            </p:nvGrpSpPr>
            <p:grpSpPr bwMode="auto">
              <a:xfrm>
                <a:off x="0" y="0"/>
                <a:ext cx="571760" cy="542182"/>
                <a:chOff x="0" y="0"/>
                <a:chExt cx="713451" cy="676543"/>
              </a:xfrm>
            </p:grpSpPr>
            <p:grpSp>
              <p:nvGrpSpPr>
                <p:cNvPr id="46087" name="组合 44"/>
                <p:cNvGrpSpPr/>
                <p:nvPr/>
              </p:nvGrpSpPr>
              <p:grpSpPr bwMode="auto">
                <a:xfrm>
                  <a:off x="0" y="0"/>
                  <a:ext cx="576064" cy="676543"/>
                  <a:chOff x="0" y="0"/>
                  <a:chExt cx="576064" cy="676543"/>
                </a:xfrm>
              </p:grpSpPr>
              <p:sp>
                <p:nvSpPr>
                  <p:cNvPr id="46088" name="圆角矩形 48"/>
                  <p:cNvSpPr>
                    <a:spLocks noChangeArrowheads="1"/>
                  </p:cNvSpPr>
                  <p:nvPr/>
                </p:nvSpPr>
                <p:spPr bwMode="auto">
                  <a:xfrm>
                    <a:off x="0" y="0"/>
                    <a:ext cx="576064" cy="67654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46089" name="圆角矩形 10"/>
                  <p:cNvSpPr/>
                  <p:nvPr/>
                </p:nvSpPr>
                <p:spPr bwMode="auto">
                  <a:xfrm>
                    <a:off x="13321" y="9524"/>
                    <a:ext cx="540517" cy="667019"/>
                  </a:xfrm>
                  <a:custGeom>
                    <a:avLst/>
                    <a:gdLst>
                      <a:gd name="T0" fmla="*/ 96013 w 567277"/>
                      <a:gd name="T1" fmla="*/ 0 h 849176"/>
                      <a:gd name="T2" fmla="*/ 480051 w 567277"/>
                      <a:gd name="T3" fmla="*/ 0 h 849176"/>
                      <a:gd name="T4" fmla="*/ 567277 w 567277"/>
                      <a:gd name="T5" fmla="*/ 56798 h 849176"/>
                      <a:gd name="T6" fmla="*/ 1834 w 567277"/>
                      <a:gd name="T7" fmla="*/ 849176 h 849176"/>
                      <a:gd name="T8" fmla="*/ 0 w 567277"/>
                      <a:gd name="T9" fmla="*/ 840091 h 849176"/>
                      <a:gd name="T10" fmla="*/ 0 w 567277"/>
                      <a:gd name="T11" fmla="*/ 96013 h 849176"/>
                      <a:gd name="T12" fmla="*/ 96013 w 567277"/>
                      <a:gd name="T13" fmla="*/ 0 h 849176"/>
                    </a:gdLst>
                    <a:ahLst/>
                    <a:cxnLst>
                      <a:cxn ang="0">
                        <a:pos x="T0" y="T1"/>
                      </a:cxn>
                      <a:cxn ang="0">
                        <a:pos x="T2" y="T3"/>
                      </a:cxn>
                      <a:cxn ang="0">
                        <a:pos x="T4" y="T5"/>
                      </a:cxn>
                      <a:cxn ang="0">
                        <a:pos x="T6" y="T7"/>
                      </a:cxn>
                      <a:cxn ang="0">
                        <a:pos x="T8" y="T9"/>
                      </a:cxn>
                      <a:cxn ang="0">
                        <a:pos x="T10" y="T11"/>
                      </a:cxn>
                      <a:cxn ang="0">
                        <a:pos x="T12" y="T13"/>
                      </a:cxn>
                    </a:cxnLst>
                    <a:rect l="0" t="0" r="r" b="b"/>
                    <a:pathLst>
                      <a:path w="567277" h="849176">
                        <a:moveTo>
                          <a:pt x="96013" y="0"/>
                        </a:moveTo>
                        <a:lnTo>
                          <a:pt x="480051" y="0"/>
                        </a:lnTo>
                        <a:cubicBezTo>
                          <a:pt x="519045" y="0"/>
                          <a:pt x="552609" y="23245"/>
                          <a:pt x="567277" y="56798"/>
                        </a:cubicBezTo>
                        <a:cubicBezTo>
                          <a:pt x="244152" y="189919"/>
                          <a:pt x="14842" y="493018"/>
                          <a:pt x="1834" y="849176"/>
                        </a:cubicBezTo>
                        <a:cubicBezTo>
                          <a:pt x="148" y="846275"/>
                          <a:pt x="0" y="843200"/>
                          <a:pt x="0" y="840091"/>
                        </a:cubicBezTo>
                        <a:lnTo>
                          <a:pt x="0" y="96013"/>
                        </a:lnTo>
                        <a:cubicBezTo>
                          <a:pt x="0" y="42986"/>
                          <a:pt x="42986" y="0"/>
                          <a:pt x="96013" y="0"/>
                        </a:cubicBezTo>
                        <a:close/>
                      </a:path>
                    </a:pathLst>
                  </a:custGeom>
                  <a:gradFill rotWithShape="0">
                    <a:gsLst>
                      <a:gs pos="0">
                        <a:schemeClr val="bg1">
                          <a:alpha val="34999"/>
                        </a:schemeClr>
                      </a:gs>
                      <a:gs pos="100000">
                        <a:schemeClr val="tx2"/>
                      </a:gs>
                    </a:gsLst>
                    <a:lin ang="1200000"/>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pic>
              <p:nvPicPr>
                <p:cNvPr id="46090" name="图片 4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184967"/>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图片 4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436995"/>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46092" name="图片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3" y="114282"/>
              <a:ext cx="321250" cy="321250"/>
            </a:xfrm>
            <a:prstGeom prst="rect">
              <a:avLst/>
            </a:prstGeom>
            <a:noFill/>
            <a:ln>
              <a:noFill/>
            </a:ln>
            <a:effectLst>
              <a:outerShdw dist="12700" dir="27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093" name="椭圆 12"/>
          <p:cNvSpPr>
            <a:spLocks noChangeArrowheads="1"/>
          </p:cNvSpPr>
          <p:nvPr/>
        </p:nvSpPr>
        <p:spPr bwMode="auto">
          <a:xfrm>
            <a:off x="2661112" y="3908045"/>
            <a:ext cx="3659823" cy="179442"/>
          </a:xfrm>
          <a:prstGeom prst="ellipse">
            <a:avLst/>
          </a:prstGeom>
          <a:gradFill rotWithShape="1">
            <a:gsLst>
              <a:gs pos="0">
                <a:schemeClr val="tx1">
                  <a:alpha val="50999"/>
                </a:schemeClr>
              </a:gs>
              <a:gs pos="100000">
                <a:schemeClr val="tx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lIns="91458" tIns="45729" rIns="91458" bIns="45729"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nvGrpSpPr>
          <p:cNvPr id="46094" name="组合 13"/>
          <p:cNvGrpSpPr/>
          <p:nvPr/>
        </p:nvGrpSpPr>
        <p:grpSpPr bwMode="auto">
          <a:xfrm>
            <a:off x="3178727" y="1880181"/>
            <a:ext cx="2796073" cy="2143787"/>
            <a:chOff x="0" y="0"/>
            <a:chExt cx="3488042" cy="2672758"/>
          </a:xfrm>
        </p:grpSpPr>
        <p:pic>
          <p:nvPicPr>
            <p:cNvPr id="46095" name="Picture 2" descr="F:\工作夹\PPT设计\ppt网店\店铺banner\未标题-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88042" cy="2672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096" name="组合 15"/>
            <p:cNvGrpSpPr/>
            <p:nvPr/>
          </p:nvGrpSpPr>
          <p:grpSpPr bwMode="auto">
            <a:xfrm>
              <a:off x="92606" y="102184"/>
              <a:ext cx="3314700" cy="1795760"/>
              <a:chOff x="0" y="0"/>
              <a:chExt cx="3099685" cy="1721912"/>
            </a:xfrm>
          </p:grpSpPr>
          <p:sp>
            <p:nvSpPr>
              <p:cNvPr id="46097" name="矩形 16"/>
              <p:cNvSpPr>
                <a:spLocks noChangeArrowheads="1"/>
              </p:cNvSpPr>
              <p:nvPr/>
            </p:nvSpPr>
            <p:spPr bwMode="auto">
              <a:xfrm>
                <a:off x="0" y="0"/>
                <a:ext cx="3099685" cy="1721912"/>
              </a:xfrm>
              <a:prstGeom prst="rect">
                <a:avLst/>
              </a:prstGeom>
              <a:gradFill rotWithShape="1">
                <a:gsLst>
                  <a:gs pos="0">
                    <a:srgbClr val="FFFFFF"/>
                  </a:gs>
                  <a:gs pos="100000">
                    <a:srgbClr val="D9D9D9"/>
                  </a:gs>
                </a:gsLst>
                <a:lin ang="2700000" scaled="1"/>
              </a:gradFill>
              <a:ln w="12700" cmpd="sng">
                <a:solidFill>
                  <a:srgbClr val="FFFFFF"/>
                </a:solidFill>
                <a:miter lim="800000"/>
              </a:ln>
              <a:effectLst>
                <a:outerShdw dist="63500" dir="8100000" algn="ctr" rotWithShape="0">
                  <a:srgbClr val="000000">
                    <a:alpha val="25000"/>
                  </a:srgbClr>
                </a:outerShdw>
              </a:effec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pic>
            <p:nvPicPr>
              <p:cNvPr id="46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70" y="113224"/>
                <a:ext cx="2926808" cy="1532399"/>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pic>
        </p:grpSp>
      </p:grpSp>
      <p:grpSp>
        <p:nvGrpSpPr>
          <p:cNvPr id="46099" name="组合 18"/>
          <p:cNvGrpSpPr/>
          <p:nvPr/>
        </p:nvGrpSpPr>
        <p:grpSpPr bwMode="auto">
          <a:xfrm>
            <a:off x="614470" y="1564171"/>
            <a:ext cx="2303862" cy="771763"/>
            <a:chOff x="0" y="0"/>
            <a:chExt cx="2302943" cy="771897"/>
          </a:xfrm>
        </p:grpSpPr>
        <p:grpSp>
          <p:nvGrpSpPr>
            <p:cNvPr id="46100" name="组合 19"/>
            <p:cNvGrpSpPr/>
            <p:nvPr/>
          </p:nvGrpSpPr>
          <p:grpSpPr bwMode="auto">
            <a:xfrm>
              <a:off x="610934" y="0"/>
              <a:ext cx="1692009" cy="771897"/>
              <a:chOff x="0" y="0"/>
              <a:chExt cx="1692009" cy="771897"/>
            </a:xfrm>
          </p:grpSpPr>
          <p:sp>
            <p:nvSpPr>
              <p:cNvPr id="46101" name="TextBox 23"/>
              <p:cNvSpPr txBox="1">
                <a:spLocks noChangeArrowheads="1"/>
              </p:cNvSpPr>
              <p:nvPr/>
            </p:nvSpPr>
            <p:spPr bwMode="auto">
              <a:xfrm>
                <a:off x="5102" y="0"/>
                <a:ext cx="1056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100">
                    <a:latin typeface="微软雅黑" panose="020B0503020204020204" pitchFamily="34" charset="-122"/>
                    <a:ea typeface="微软雅黑" panose="020B0503020204020204" pitchFamily="34" charset="-122"/>
                  </a:rPr>
                  <a:t>点击</a:t>
                </a:r>
                <a:r>
                  <a:rPr lang="zh-CN" altLang="en-US" sz="1200">
                    <a:latin typeface="微软雅黑" panose="020B0503020204020204" pitchFamily="34" charset="-122"/>
                    <a:ea typeface="微软雅黑" panose="020B0503020204020204" pitchFamily="34" charset="-122"/>
                  </a:rPr>
                  <a:t>添加</a:t>
                </a:r>
                <a:r>
                  <a:rPr lang="zh-CN" altLang="en-US" sz="1100">
                    <a:latin typeface="微软雅黑" panose="020B0503020204020204" pitchFamily="34" charset="-122"/>
                    <a:ea typeface="微软雅黑" panose="020B0503020204020204" pitchFamily="34" charset="-122"/>
                  </a:rPr>
                  <a:t>标题</a:t>
                </a:r>
                <a:endParaRPr lang="zh-CN" altLang="en-US" sz="1100">
                  <a:latin typeface="微软雅黑" panose="020B0503020204020204" pitchFamily="34" charset="-122"/>
                  <a:ea typeface="微软雅黑" panose="020B0503020204020204" pitchFamily="34" charset="-122"/>
                </a:endParaRPr>
              </a:p>
            </p:txBody>
          </p:sp>
          <p:sp>
            <p:nvSpPr>
              <p:cNvPr id="46102" name="矩形 24"/>
              <p:cNvSpPr>
                <a:spLocks noChangeArrowheads="1"/>
              </p:cNvSpPr>
              <p:nvPr/>
            </p:nvSpPr>
            <p:spPr bwMode="auto">
              <a:xfrm>
                <a:off x="0" y="217899"/>
                <a:ext cx="169200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lnSpc>
                    <a:spcPts val="1200"/>
                  </a:lnSpc>
                </a:pPr>
                <a:r>
                  <a:rPr lang="zh-CN" altLang="en-US" sz="900">
                    <a:latin typeface="微软雅黑" panose="020B0503020204020204" pitchFamily="34" charset="-122"/>
                    <a:ea typeface="微软雅黑" panose="020B0503020204020204" pitchFamily="34" charset="-122"/>
                  </a:rPr>
                  <a:t>随着计算机技术的发展及印刷技术的进步，平面设计在感观领域的表现和应用也越来越长。</a:t>
                </a:r>
                <a:endParaRPr lang="zh-CN" altLang="en-US" sz="900">
                  <a:latin typeface="微软雅黑" panose="020B0503020204020204" pitchFamily="34" charset="-122"/>
                  <a:ea typeface="微软雅黑" panose="020B0503020204020204" pitchFamily="34" charset="-122"/>
                </a:endParaRPr>
              </a:p>
            </p:txBody>
          </p:sp>
        </p:grpSp>
        <p:grpSp>
          <p:nvGrpSpPr>
            <p:cNvPr id="46103" name="组合 20"/>
            <p:cNvGrpSpPr/>
            <p:nvPr/>
          </p:nvGrpSpPr>
          <p:grpSpPr bwMode="auto">
            <a:xfrm>
              <a:off x="0" y="43802"/>
              <a:ext cx="517976" cy="517976"/>
              <a:chOff x="0" y="0"/>
              <a:chExt cx="517976" cy="517976"/>
            </a:xfrm>
          </p:grpSpPr>
          <p:sp>
            <p:nvSpPr>
              <p:cNvPr id="46104" name="椭圆 21"/>
              <p:cNvSpPr>
                <a:spLocks noChangeArrowheads="1"/>
              </p:cNvSpPr>
              <p:nvPr/>
            </p:nvSpPr>
            <p:spPr bwMode="auto">
              <a:xfrm>
                <a:off x="0" y="0"/>
                <a:ext cx="517976" cy="517976"/>
              </a:xfrm>
              <a:prstGeom prst="ellipse">
                <a:avLst/>
              </a:prstGeom>
              <a:gradFill rotWithShape="1">
                <a:gsLst>
                  <a:gs pos="0">
                    <a:schemeClr val="bg1"/>
                  </a:gs>
                  <a:gs pos="100000">
                    <a:srgbClr val="D9D9D9"/>
                  </a:gs>
                </a:gsLst>
                <a:lin ang="2700000" scaled="1"/>
              </a:gradFill>
              <a:ln w="12700" cmpd="sng">
                <a:solidFill>
                  <a:schemeClr val="bg1"/>
                </a:solidFill>
                <a:round/>
              </a:ln>
              <a:effectLst>
                <a:outerShdw dist="63500" dir="8100000" algn="ctr" rotWithShape="0">
                  <a:srgbClr val="000000">
                    <a:alpha val="25000"/>
                  </a:srgbClr>
                </a:outerShdw>
              </a:effec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p>
            </p:txBody>
          </p:sp>
          <p:sp>
            <p:nvSpPr>
              <p:cNvPr id="46105" name="Freeform 35"/>
              <p:cNvSpPr>
                <a:spLocks noEditPoints="1"/>
              </p:cNvSpPr>
              <p:nvPr/>
            </p:nvSpPr>
            <p:spPr bwMode="auto">
              <a:xfrm>
                <a:off x="127920" y="95413"/>
                <a:ext cx="262135" cy="327149"/>
              </a:xfrm>
              <a:custGeom>
                <a:avLst/>
                <a:gdLst>
                  <a:gd name="T0" fmla="*/ 136 w 160"/>
                  <a:gd name="T1" fmla="*/ 200 h 200"/>
                  <a:gd name="T2" fmla="*/ 136 w 160"/>
                  <a:gd name="T3" fmla="*/ 120 h 200"/>
                  <a:gd name="T4" fmla="*/ 128 w 160"/>
                  <a:gd name="T5" fmla="*/ 112 h 200"/>
                  <a:gd name="T6" fmla="*/ 120 w 160"/>
                  <a:gd name="T7" fmla="*/ 120 h 200"/>
                  <a:gd name="T8" fmla="*/ 120 w 160"/>
                  <a:gd name="T9" fmla="*/ 200 h 200"/>
                  <a:gd name="T10" fmla="*/ 24 w 160"/>
                  <a:gd name="T11" fmla="*/ 200 h 200"/>
                  <a:gd name="T12" fmla="*/ 24 w 160"/>
                  <a:gd name="T13" fmla="*/ 172 h 200"/>
                  <a:gd name="T14" fmla="*/ 20 w 160"/>
                  <a:gd name="T15" fmla="*/ 172 h 200"/>
                  <a:gd name="T16" fmla="*/ 0 w 160"/>
                  <a:gd name="T17" fmla="*/ 152 h 200"/>
                  <a:gd name="T18" fmla="*/ 0 w 160"/>
                  <a:gd name="T19" fmla="*/ 116 h 200"/>
                  <a:gd name="T20" fmla="*/ 0 w 160"/>
                  <a:gd name="T21" fmla="*/ 92 h 200"/>
                  <a:gd name="T22" fmla="*/ 0 w 160"/>
                  <a:gd name="T23" fmla="*/ 88 h 200"/>
                  <a:gd name="T24" fmla="*/ 0 w 160"/>
                  <a:gd name="T25" fmla="*/ 88 h 200"/>
                  <a:gd name="T26" fmla="*/ 20 w 160"/>
                  <a:gd name="T27" fmla="*/ 72 h 200"/>
                  <a:gd name="T28" fmla="*/ 90 w 160"/>
                  <a:gd name="T29" fmla="*/ 72 h 200"/>
                  <a:gd name="T30" fmla="*/ 30 w 160"/>
                  <a:gd name="T31" fmla="*/ 170 h 200"/>
                  <a:gd name="T32" fmla="*/ 118 w 160"/>
                  <a:gd name="T33" fmla="*/ 72 h 200"/>
                  <a:gd name="T34" fmla="*/ 140 w 160"/>
                  <a:gd name="T35" fmla="*/ 72 h 200"/>
                  <a:gd name="T36" fmla="*/ 160 w 160"/>
                  <a:gd name="T37" fmla="*/ 92 h 200"/>
                  <a:gd name="T38" fmla="*/ 160 w 160"/>
                  <a:gd name="T39" fmla="*/ 200 h 200"/>
                  <a:gd name="T40" fmla="*/ 136 w 160"/>
                  <a:gd name="T41" fmla="*/ 200 h 200"/>
                  <a:gd name="T42" fmla="*/ 36 w 160"/>
                  <a:gd name="T43" fmla="*/ 136 h 200"/>
                  <a:gd name="T44" fmla="*/ 36 w 160"/>
                  <a:gd name="T45" fmla="*/ 112 h 200"/>
                  <a:gd name="T46" fmla="*/ 24 w 160"/>
                  <a:gd name="T47" fmla="*/ 112 h 200"/>
                  <a:gd name="T48" fmla="*/ 24 w 160"/>
                  <a:gd name="T49" fmla="*/ 136 h 200"/>
                  <a:gd name="T50" fmla="*/ 36 w 160"/>
                  <a:gd name="T51" fmla="*/ 136 h 200"/>
                  <a:gd name="T52" fmla="*/ 79 w 160"/>
                  <a:gd name="T53" fmla="*/ 63 h 200"/>
                  <a:gd name="T54" fmla="*/ 47 w 160"/>
                  <a:gd name="T55" fmla="*/ 31 h 200"/>
                  <a:gd name="T56" fmla="*/ 79 w 160"/>
                  <a:gd name="T57" fmla="*/ 0 h 200"/>
                  <a:gd name="T58" fmla="*/ 111 w 160"/>
                  <a:gd name="T59" fmla="*/ 31 h 200"/>
                  <a:gd name="T60" fmla="*/ 79 w 160"/>
                  <a:gd name="T61" fmla="*/ 6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0" h="200">
                    <a:moveTo>
                      <a:pt x="136" y="200"/>
                    </a:moveTo>
                    <a:cubicBezTo>
                      <a:pt x="136" y="120"/>
                      <a:pt x="136" y="120"/>
                      <a:pt x="136" y="120"/>
                    </a:cubicBezTo>
                    <a:cubicBezTo>
                      <a:pt x="136" y="115"/>
                      <a:pt x="132" y="112"/>
                      <a:pt x="128" y="112"/>
                    </a:cubicBezTo>
                    <a:cubicBezTo>
                      <a:pt x="123" y="112"/>
                      <a:pt x="120" y="115"/>
                      <a:pt x="120" y="120"/>
                    </a:cubicBezTo>
                    <a:cubicBezTo>
                      <a:pt x="120" y="200"/>
                      <a:pt x="120" y="200"/>
                      <a:pt x="120" y="200"/>
                    </a:cubicBezTo>
                    <a:cubicBezTo>
                      <a:pt x="24" y="200"/>
                      <a:pt x="24" y="200"/>
                      <a:pt x="24" y="200"/>
                    </a:cubicBezTo>
                    <a:cubicBezTo>
                      <a:pt x="24" y="172"/>
                      <a:pt x="24" y="172"/>
                      <a:pt x="24" y="172"/>
                    </a:cubicBezTo>
                    <a:cubicBezTo>
                      <a:pt x="20" y="172"/>
                      <a:pt x="20" y="172"/>
                      <a:pt x="20" y="172"/>
                    </a:cubicBezTo>
                    <a:cubicBezTo>
                      <a:pt x="8" y="172"/>
                      <a:pt x="0" y="163"/>
                      <a:pt x="0" y="152"/>
                    </a:cubicBezTo>
                    <a:cubicBezTo>
                      <a:pt x="0" y="116"/>
                      <a:pt x="0" y="116"/>
                      <a:pt x="0" y="116"/>
                    </a:cubicBezTo>
                    <a:cubicBezTo>
                      <a:pt x="0" y="92"/>
                      <a:pt x="0" y="92"/>
                      <a:pt x="0" y="92"/>
                    </a:cubicBezTo>
                    <a:cubicBezTo>
                      <a:pt x="0" y="88"/>
                      <a:pt x="0" y="88"/>
                      <a:pt x="0" y="88"/>
                    </a:cubicBezTo>
                    <a:cubicBezTo>
                      <a:pt x="0" y="88"/>
                      <a:pt x="0" y="88"/>
                      <a:pt x="0" y="88"/>
                    </a:cubicBezTo>
                    <a:cubicBezTo>
                      <a:pt x="2" y="79"/>
                      <a:pt x="10" y="72"/>
                      <a:pt x="20" y="72"/>
                    </a:cubicBezTo>
                    <a:cubicBezTo>
                      <a:pt x="90" y="72"/>
                      <a:pt x="90" y="72"/>
                      <a:pt x="90" y="72"/>
                    </a:cubicBezTo>
                    <a:cubicBezTo>
                      <a:pt x="30" y="170"/>
                      <a:pt x="30" y="170"/>
                      <a:pt x="30" y="170"/>
                    </a:cubicBezTo>
                    <a:cubicBezTo>
                      <a:pt x="30" y="170"/>
                      <a:pt x="110" y="181"/>
                      <a:pt x="118" y="72"/>
                    </a:cubicBezTo>
                    <a:cubicBezTo>
                      <a:pt x="140" y="72"/>
                      <a:pt x="140" y="72"/>
                      <a:pt x="140" y="72"/>
                    </a:cubicBezTo>
                    <a:cubicBezTo>
                      <a:pt x="151" y="72"/>
                      <a:pt x="160" y="81"/>
                      <a:pt x="160" y="92"/>
                    </a:cubicBezTo>
                    <a:cubicBezTo>
                      <a:pt x="160" y="200"/>
                      <a:pt x="160" y="200"/>
                      <a:pt x="160" y="200"/>
                    </a:cubicBezTo>
                    <a:lnTo>
                      <a:pt x="136" y="200"/>
                    </a:lnTo>
                    <a:close/>
                    <a:moveTo>
                      <a:pt x="36" y="136"/>
                    </a:moveTo>
                    <a:cubicBezTo>
                      <a:pt x="36" y="112"/>
                      <a:pt x="36" y="112"/>
                      <a:pt x="36" y="112"/>
                    </a:cubicBezTo>
                    <a:cubicBezTo>
                      <a:pt x="24" y="112"/>
                      <a:pt x="24" y="112"/>
                      <a:pt x="24" y="112"/>
                    </a:cubicBezTo>
                    <a:cubicBezTo>
                      <a:pt x="24" y="136"/>
                      <a:pt x="24" y="136"/>
                      <a:pt x="24" y="136"/>
                    </a:cubicBezTo>
                    <a:lnTo>
                      <a:pt x="36" y="136"/>
                    </a:lnTo>
                    <a:close/>
                    <a:moveTo>
                      <a:pt x="79" y="63"/>
                    </a:moveTo>
                    <a:cubicBezTo>
                      <a:pt x="61" y="63"/>
                      <a:pt x="47" y="49"/>
                      <a:pt x="47" y="31"/>
                    </a:cubicBezTo>
                    <a:cubicBezTo>
                      <a:pt x="47" y="14"/>
                      <a:pt x="61" y="0"/>
                      <a:pt x="79" y="0"/>
                    </a:cubicBezTo>
                    <a:cubicBezTo>
                      <a:pt x="96" y="0"/>
                      <a:pt x="111" y="14"/>
                      <a:pt x="111" y="31"/>
                    </a:cubicBezTo>
                    <a:cubicBezTo>
                      <a:pt x="111" y="49"/>
                      <a:pt x="96" y="63"/>
                      <a:pt x="79" y="63"/>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grpSp>
        <p:nvGrpSpPr>
          <p:cNvPr id="46106" name="组合 25"/>
          <p:cNvGrpSpPr/>
          <p:nvPr/>
        </p:nvGrpSpPr>
        <p:grpSpPr bwMode="auto">
          <a:xfrm>
            <a:off x="614470" y="2556664"/>
            <a:ext cx="2303862" cy="773352"/>
            <a:chOff x="0" y="0"/>
            <a:chExt cx="2302943" cy="771897"/>
          </a:xfrm>
        </p:grpSpPr>
        <p:grpSp>
          <p:nvGrpSpPr>
            <p:cNvPr id="46107" name="组合 26"/>
            <p:cNvGrpSpPr/>
            <p:nvPr/>
          </p:nvGrpSpPr>
          <p:grpSpPr bwMode="auto">
            <a:xfrm>
              <a:off x="0" y="0"/>
              <a:ext cx="2302943" cy="771897"/>
              <a:chOff x="0" y="0"/>
              <a:chExt cx="2302943" cy="771897"/>
            </a:xfrm>
          </p:grpSpPr>
          <p:grpSp>
            <p:nvGrpSpPr>
              <p:cNvPr id="46108" name="组合 28"/>
              <p:cNvGrpSpPr/>
              <p:nvPr/>
            </p:nvGrpSpPr>
            <p:grpSpPr bwMode="auto">
              <a:xfrm>
                <a:off x="610934" y="0"/>
                <a:ext cx="1692009" cy="771897"/>
                <a:chOff x="0" y="0"/>
                <a:chExt cx="1692009" cy="771897"/>
              </a:xfrm>
            </p:grpSpPr>
            <p:sp>
              <p:nvSpPr>
                <p:cNvPr id="46109" name="TextBox 31"/>
                <p:cNvSpPr txBox="1">
                  <a:spLocks noChangeArrowheads="1"/>
                </p:cNvSpPr>
                <p:nvPr/>
              </p:nvSpPr>
              <p:spPr bwMode="auto">
                <a:xfrm>
                  <a:off x="5102" y="0"/>
                  <a:ext cx="1056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100">
                      <a:latin typeface="微软雅黑" panose="020B0503020204020204" pitchFamily="34" charset="-122"/>
                      <a:ea typeface="微软雅黑" panose="020B0503020204020204" pitchFamily="34" charset="-122"/>
                    </a:rPr>
                    <a:t>点击</a:t>
                  </a:r>
                  <a:r>
                    <a:rPr lang="zh-CN" altLang="en-US" sz="1200">
                      <a:latin typeface="微软雅黑" panose="020B0503020204020204" pitchFamily="34" charset="-122"/>
                      <a:ea typeface="微软雅黑" panose="020B0503020204020204" pitchFamily="34" charset="-122"/>
                    </a:rPr>
                    <a:t>添加</a:t>
                  </a:r>
                  <a:r>
                    <a:rPr lang="zh-CN" altLang="en-US" sz="1100">
                      <a:latin typeface="微软雅黑" panose="020B0503020204020204" pitchFamily="34" charset="-122"/>
                      <a:ea typeface="微软雅黑" panose="020B0503020204020204" pitchFamily="34" charset="-122"/>
                    </a:rPr>
                    <a:t>标题</a:t>
                  </a:r>
                  <a:endParaRPr lang="zh-CN" altLang="en-US" sz="1100">
                    <a:latin typeface="微软雅黑" panose="020B0503020204020204" pitchFamily="34" charset="-122"/>
                    <a:ea typeface="微软雅黑" panose="020B0503020204020204" pitchFamily="34" charset="-122"/>
                  </a:endParaRPr>
                </a:p>
              </p:txBody>
            </p:sp>
            <p:sp>
              <p:nvSpPr>
                <p:cNvPr id="46110" name="矩形 32"/>
                <p:cNvSpPr>
                  <a:spLocks noChangeArrowheads="1"/>
                </p:cNvSpPr>
                <p:nvPr/>
              </p:nvSpPr>
              <p:spPr bwMode="auto">
                <a:xfrm>
                  <a:off x="0" y="217899"/>
                  <a:ext cx="169200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lnSpc>
                      <a:spcPts val="1200"/>
                    </a:lnSpc>
                  </a:pPr>
                  <a:r>
                    <a:rPr lang="zh-CN" altLang="en-US" sz="900">
                      <a:latin typeface="微软雅黑" panose="020B0503020204020204" pitchFamily="34" charset="-122"/>
                      <a:ea typeface="微软雅黑" panose="020B0503020204020204" pitchFamily="34" charset="-122"/>
                    </a:rPr>
                    <a:t>随着计算机技术的发展及印刷技术的进步，平面设计在感观领域的表现和应用也越来越长。</a:t>
                  </a:r>
                  <a:endParaRPr lang="zh-CN" altLang="en-US" sz="900">
                    <a:latin typeface="微软雅黑" panose="020B0503020204020204" pitchFamily="34" charset="-122"/>
                    <a:ea typeface="微软雅黑" panose="020B0503020204020204" pitchFamily="34" charset="-122"/>
                  </a:endParaRPr>
                </a:p>
              </p:txBody>
            </p:sp>
          </p:grpSp>
          <p:sp>
            <p:nvSpPr>
              <p:cNvPr id="46111" name="椭圆 30"/>
              <p:cNvSpPr>
                <a:spLocks noChangeArrowheads="1"/>
              </p:cNvSpPr>
              <p:nvPr/>
            </p:nvSpPr>
            <p:spPr bwMode="auto">
              <a:xfrm>
                <a:off x="0" y="43802"/>
                <a:ext cx="517976" cy="517976"/>
              </a:xfrm>
              <a:prstGeom prst="ellipse">
                <a:avLst/>
              </a:prstGeom>
              <a:gradFill rotWithShape="1">
                <a:gsLst>
                  <a:gs pos="0">
                    <a:schemeClr val="bg1"/>
                  </a:gs>
                  <a:gs pos="100000">
                    <a:srgbClr val="D9D9D9"/>
                  </a:gs>
                </a:gsLst>
                <a:lin ang="2700000" scaled="1"/>
              </a:gradFill>
              <a:ln w="12700" cmpd="sng">
                <a:solidFill>
                  <a:schemeClr val="bg1"/>
                </a:solidFill>
                <a:round/>
              </a:ln>
              <a:effectLst>
                <a:outerShdw dist="63500" dir="8100000" algn="ctr" rotWithShape="0">
                  <a:srgbClr val="000000">
                    <a:alpha val="25000"/>
                  </a:srgbClr>
                </a:outerShdw>
              </a:effec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p>
            </p:txBody>
          </p:sp>
        </p:grpSp>
        <p:sp>
          <p:nvSpPr>
            <p:cNvPr id="46112" name="Freeform 19"/>
            <p:cNvSpPr>
              <a:spLocks noEditPoints="1"/>
            </p:cNvSpPr>
            <p:nvPr/>
          </p:nvSpPr>
          <p:spPr bwMode="auto">
            <a:xfrm>
              <a:off x="69361" y="173896"/>
              <a:ext cx="379253" cy="284440"/>
            </a:xfrm>
            <a:custGeom>
              <a:avLst/>
              <a:gdLst>
                <a:gd name="T0" fmla="*/ 6 w 200"/>
                <a:gd name="T1" fmla="*/ 66 h 150"/>
                <a:gd name="T2" fmla="*/ 40 w 200"/>
                <a:gd name="T3" fmla="*/ 78 h 150"/>
                <a:gd name="T4" fmla="*/ 40 w 200"/>
                <a:gd name="T5" fmla="*/ 103 h 150"/>
                <a:gd name="T6" fmla="*/ 44 w 200"/>
                <a:gd name="T7" fmla="*/ 115 h 150"/>
                <a:gd name="T8" fmla="*/ 116 w 200"/>
                <a:gd name="T9" fmla="*/ 150 h 150"/>
                <a:gd name="T10" fmla="*/ 198 w 200"/>
                <a:gd name="T11" fmla="*/ 105 h 150"/>
                <a:gd name="T12" fmla="*/ 116 w 200"/>
                <a:gd name="T13" fmla="*/ 43 h 150"/>
                <a:gd name="T14" fmla="*/ 112 w 200"/>
                <a:gd name="T15" fmla="*/ 43 h 150"/>
                <a:gd name="T16" fmla="*/ 112 w 200"/>
                <a:gd name="T17" fmla="*/ 27 h 150"/>
                <a:gd name="T18" fmla="*/ 72 w 200"/>
                <a:gd name="T19" fmla="*/ 27 h 150"/>
                <a:gd name="T20" fmla="*/ 59 w 200"/>
                <a:gd name="T21" fmla="*/ 43 h 150"/>
                <a:gd name="T22" fmla="*/ 44 w 200"/>
                <a:gd name="T23" fmla="*/ 51 h 150"/>
                <a:gd name="T24" fmla="*/ 22 w 200"/>
                <a:gd name="T25" fmla="*/ 51 h 150"/>
                <a:gd name="T26" fmla="*/ 16 w 200"/>
                <a:gd name="T27" fmla="*/ 27 h 150"/>
                <a:gd name="T28" fmla="*/ 0 w 200"/>
                <a:gd name="T29" fmla="*/ 27 h 150"/>
                <a:gd name="T30" fmla="*/ 6 w 200"/>
                <a:gd name="T31" fmla="*/ 66 h 150"/>
                <a:gd name="T32" fmla="*/ 128 w 200"/>
                <a:gd name="T33" fmla="*/ 53 h 150"/>
                <a:gd name="T34" fmla="*/ 183 w 200"/>
                <a:gd name="T35" fmla="*/ 99 h 150"/>
                <a:gd name="T36" fmla="*/ 128 w 200"/>
                <a:gd name="T37" fmla="*/ 99 h 150"/>
                <a:gd name="T38" fmla="*/ 128 w 200"/>
                <a:gd name="T39" fmla="*/ 53 h 150"/>
                <a:gd name="T40" fmla="*/ 84 w 200"/>
                <a:gd name="T41" fmla="*/ 49 h 150"/>
                <a:gd name="T42" fmla="*/ 109 w 200"/>
                <a:gd name="T43" fmla="*/ 74 h 150"/>
                <a:gd name="T44" fmla="*/ 84 w 200"/>
                <a:gd name="T45" fmla="*/ 99 h 150"/>
                <a:gd name="T46" fmla="*/ 59 w 200"/>
                <a:gd name="T47" fmla="*/ 74 h 150"/>
                <a:gd name="T48" fmla="*/ 84 w 200"/>
                <a:gd name="T49" fmla="*/ 49 h 150"/>
                <a:gd name="T50" fmla="*/ 80 w 200"/>
                <a:gd name="T51" fmla="*/ 91 h 150"/>
                <a:gd name="T52" fmla="*/ 88 w 200"/>
                <a:gd name="T53" fmla="*/ 91 h 150"/>
                <a:gd name="T54" fmla="*/ 88 w 200"/>
                <a:gd name="T55" fmla="*/ 79 h 150"/>
                <a:gd name="T56" fmla="*/ 100 w 200"/>
                <a:gd name="T57" fmla="*/ 79 h 150"/>
                <a:gd name="T58" fmla="*/ 100 w 200"/>
                <a:gd name="T59" fmla="*/ 71 h 150"/>
                <a:gd name="T60" fmla="*/ 88 w 200"/>
                <a:gd name="T61" fmla="*/ 71 h 150"/>
                <a:gd name="T62" fmla="*/ 88 w 200"/>
                <a:gd name="T63" fmla="*/ 59 h 150"/>
                <a:gd name="T64" fmla="*/ 80 w 200"/>
                <a:gd name="T65" fmla="*/ 59 h 150"/>
                <a:gd name="T66" fmla="*/ 80 w 200"/>
                <a:gd name="T67" fmla="*/ 71 h 150"/>
                <a:gd name="T68" fmla="*/ 68 w 200"/>
                <a:gd name="T69" fmla="*/ 71 h 150"/>
                <a:gd name="T70" fmla="*/ 68 w 200"/>
                <a:gd name="T71" fmla="*/ 79 h 150"/>
                <a:gd name="T72" fmla="*/ 80 w 200"/>
                <a:gd name="T73" fmla="*/ 79 h 150"/>
                <a:gd name="T74" fmla="*/ 80 w 200"/>
                <a:gd name="T75" fmla="*/ 91 h 150"/>
                <a:gd name="T76" fmla="*/ 88 w 200"/>
                <a:gd name="T77" fmla="*/ 3 h 150"/>
                <a:gd name="T78" fmla="*/ 0 w 200"/>
                <a:gd name="T79" fmla="*/ 3 h 150"/>
                <a:gd name="T80" fmla="*/ 0 w 200"/>
                <a:gd name="T81" fmla="*/ 11 h 150"/>
                <a:gd name="T82" fmla="*/ 88 w 200"/>
                <a:gd name="T83" fmla="*/ 11 h 150"/>
                <a:gd name="T84" fmla="*/ 88 w 200"/>
                <a:gd name="T85" fmla="*/ 3 h 150"/>
                <a:gd name="T86" fmla="*/ 99 w 200"/>
                <a:gd name="T87" fmla="*/ 16 h 150"/>
                <a:gd name="T88" fmla="*/ 107 w 200"/>
                <a:gd name="T89" fmla="*/ 8 h 150"/>
                <a:gd name="T90" fmla="*/ 99 w 200"/>
                <a:gd name="T91" fmla="*/ 0 h 150"/>
                <a:gd name="T92" fmla="*/ 92 w 200"/>
                <a:gd name="T93" fmla="*/ 8 h 150"/>
                <a:gd name="T94" fmla="*/ 99 w 200"/>
                <a:gd name="T95" fmla="*/ 16 h 150"/>
                <a:gd name="T96" fmla="*/ 200 w 200"/>
                <a:gd name="T97" fmla="*/ 3 h 150"/>
                <a:gd name="T98" fmla="*/ 112 w 200"/>
                <a:gd name="T99" fmla="*/ 3 h 150"/>
                <a:gd name="T100" fmla="*/ 112 w 200"/>
                <a:gd name="T101" fmla="*/ 11 h 150"/>
                <a:gd name="T102" fmla="*/ 200 w 200"/>
                <a:gd name="T103" fmla="*/ 11 h 150"/>
                <a:gd name="T104" fmla="*/ 200 w 200"/>
                <a:gd name="T105" fmla="*/ 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 h="150">
                  <a:moveTo>
                    <a:pt x="6" y="66"/>
                  </a:moveTo>
                  <a:cubicBezTo>
                    <a:pt x="40" y="78"/>
                    <a:pt x="40" y="78"/>
                    <a:pt x="40" y="78"/>
                  </a:cubicBezTo>
                  <a:cubicBezTo>
                    <a:pt x="40" y="103"/>
                    <a:pt x="40" y="103"/>
                    <a:pt x="40" y="103"/>
                  </a:cubicBezTo>
                  <a:cubicBezTo>
                    <a:pt x="40" y="107"/>
                    <a:pt x="41" y="112"/>
                    <a:pt x="44" y="115"/>
                  </a:cubicBezTo>
                  <a:cubicBezTo>
                    <a:pt x="50" y="141"/>
                    <a:pt x="76" y="150"/>
                    <a:pt x="116" y="150"/>
                  </a:cubicBezTo>
                  <a:cubicBezTo>
                    <a:pt x="162" y="150"/>
                    <a:pt x="198" y="139"/>
                    <a:pt x="198" y="105"/>
                  </a:cubicBezTo>
                  <a:cubicBezTo>
                    <a:pt x="198" y="72"/>
                    <a:pt x="162" y="43"/>
                    <a:pt x="116" y="43"/>
                  </a:cubicBezTo>
                  <a:cubicBezTo>
                    <a:pt x="115" y="43"/>
                    <a:pt x="113" y="43"/>
                    <a:pt x="112" y="43"/>
                  </a:cubicBezTo>
                  <a:cubicBezTo>
                    <a:pt x="112" y="27"/>
                    <a:pt x="112" y="27"/>
                    <a:pt x="112" y="27"/>
                  </a:cubicBezTo>
                  <a:cubicBezTo>
                    <a:pt x="72" y="27"/>
                    <a:pt x="72" y="27"/>
                    <a:pt x="72" y="27"/>
                  </a:cubicBezTo>
                  <a:cubicBezTo>
                    <a:pt x="59" y="43"/>
                    <a:pt x="59" y="43"/>
                    <a:pt x="59" y="43"/>
                  </a:cubicBezTo>
                  <a:cubicBezTo>
                    <a:pt x="53" y="43"/>
                    <a:pt x="47" y="46"/>
                    <a:pt x="44" y="51"/>
                  </a:cubicBezTo>
                  <a:cubicBezTo>
                    <a:pt x="22" y="51"/>
                    <a:pt x="22" y="51"/>
                    <a:pt x="22" y="51"/>
                  </a:cubicBezTo>
                  <a:cubicBezTo>
                    <a:pt x="16" y="27"/>
                    <a:pt x="16" y="27"/>
                    <a:pt x="16" y="27"/>
                  </a:cubicBezTo>
                  <a:cubicBezTo>
                    <a:pt x="0" y="27"/>
                    <a:pt x="0" y="27"/>
                    <a:pt x="0" y="27"/>
                  </a:cubicBezTo>
                  <a:lnTo>
                    <a:pt x="6" y="66"/>
                  </a:lnTo>
                  <a:close/>
                  <a:moveTo>
                    <a:pt x="128" y="53"/>
                  </a:moveTo>
                  <a:cubicBezTo>
                    <a:pt x="160" y="58"/>
                    <a:pt x="180" y="75"/>
                    <a:pt x="183" y="99"/>
                  </a:cubicBezTo>
                  <a:cubicBezTo>
                    <a:pt x="128" y="99"/>
                    <a:pt x="128" y="99"/>
                    <a:pt x="128" y="99"/>
                  </a:cubicBezTo>
                  <a:lnTo>
                    <a:pt x="128" y="53"/>
                  </a:lnTo>
                  <a:close/>
                  <a:moveTo>
                    <a:pt x="84" y="49"/>
                  </a:moveTo>
                  <a:cubicBezTo>
                    <a:pt x="98" y="49"/>
                    <a:pt x="109" y="60"/>
                    <a:pt x="109" y="74"/>
                  </a:cubicBezTo>
                  <a:cubicBezTo>
                    <a:pt x="109" y="88"/>
                    <a:pt x="98" y="99"/>
                    <a:pt x="84" y="99"/>
                  </a:cubicBezTo>
                  <a:cubicBezTo>
                    <a:pt x="70" y="99"/>
                    <a:pt x="59" y="88"/>
                    <a:pt x="59" y="74"/>
                  </a:cubicBezTo>
                  <a:cubicBezTo>
                    <a:pt x="59" y="60"/>
                    <a:pt x="70" y="49"/>
                    <a:pt x="84" y="49"/>
                  </a:cubicBezTo>
                  <a:close/>
                  <a:moveTo>
                    <a:pt x="80" y="91"/>
                  </a:moveTo>
                  <a:cubicBezTo>
                    <a:pt x="88" y="91"/>
                    <a:pt x="88" y="91"/>
                    <a:pt x="88" y="91"/>
                  </a:cubicBezTo>
                  <a:cubicBezTo>
                    <a:pt x="88" y="79"/>
                    <a:pt x="88" y="79"/>
                    <a:pt x="88" y="79"/>
                  </a:cubicBezTo>
                  <a:cubicBezTo>
                    <a:pt x="100" y="79"/>
                    <a:pt x="100" y="79"/>
                    <a:pt x="100" y="79"/>
                  </a:cubicBezTo>
                  <a:cubicBezTo>
                    <a:pt x="100" y="71"/>
                    <a:pt x="100" y="71"/>
                    <a:pt x="100" y="71"/>
                  </a:cubicBezTo>
                  <a:cubicBezTo>
                    <a:pt x="88" y="71"/>
                    <a:pt x="88" y="71"/>
                    <a:pt x="88" y="71"/>
                  </a:cubicBezTo>
                  <a:cubicBezTo>
                    <a:pt x="88" y="59"/>
                    <a:pt x="88" y="59"/>
                    <a:pt x="88" y="59"/>
                  </a:cubicBezTo>
                  <a:cubicBezTo>
                    <a:pt x="80" y="59"/>
                    <a:pt x="80" y="59"/>
                    <a:pt x="80" y="59"/>
                  </a:cubicBezTo>
                  <a:cubicBezTo>
                    <a:pt x="80" y="71"/>
                    <a:pt x="80" y="71"/>
                    <a:pt x="80" y="71"/>
                  </a:cubicBezTo>
                  <a:cubicBezTo>
                    <a:pt x="68" y="71"/>
                    <a:pt x="68" y="71"/>
                    <a:pt x="68" y="71"/>
                  </a:cubicBezTo>
                  <a:cubicBezTo>
                    <a:pt x="68" y="79"/>
                    <a:pt x="68" y="79"/>
                    <a:pt x="68" y="79"/>
                  </a:cubicBezTo>
                  <a:cubicBezTo>
                    <a:pt x="80" y="79"/>
                    <a:pt x="80" y="79"/>
                    <a:pt x="80" y="79"/>
                  </a:cubicBezTo>
                  <a:lnTo>
                    <a:pt x="80" y="91"/>
                  </a:lnTo>
                  <a:close/>
                  <a:moveTo>
                    <a:pt x="88" y="3"/>
                  </a:moveTo>
                  <a:cubicBezTo>
                    <a:pt x="0" y="3"/>
                    <a:pt x="0" y="3"/>
                    <a:pt x="0" y="3"/>
                  </a:cubicBezTo>
                  <a:cubicBezTo>
                    <a:pt x="0" y="11"/>
                    <a:pt x="0" y="11"/>
                    <a:pt x="0" y="11"/>
                  </a:cubicBezTo>
                  <a:cubicBezTo>
                    <a:pt x="88" y="11"/>
                    <a:pt x="88" y="11"/>
                    <a:pt x="88" y="11"/>
                  </a:cubicBezTo>
                  <a:lnTo>
                    <a:pt x="88" y="3"/>
                  </a:lnTo>
                  <a:close/>
                  <a:moveTo>
                    <a:pt x="99" y="16"/>
                  </a:moveTo>
                  <a:cubicBezTo>
                    <a:pt x="104" y="16"/>
                    <a:pt x="107" y="12"/>
                    <a:pt x="107" y="8"/>
                  </a:cubicBezTo>
                  <a:cubicBezTo>
                    <a:pt x="107" y="3"/>
                    <a:pt x="104" y="0"/>
                    <a:pt x="99" y="0"/>
                  </a:cubicBezTo>
                  <a:cubicBezTo>
                    <a:pt x="95" y="0"/>
                    <a:pt x="92" y="3"/>
                    <a:pt x="92" y="8"/>
                  </a:cubicBezTo>
                  <a:cubicBezTo>
                    <a:pt x="92" y="12"/>
                    <a:pt x="95" y="16"/>
                    <a:pt x="99" y="16"/>
                  </a:cubicBezTo>
                  <a:close/>
                  <a:moveTo>
                    <a:pt x="200" y="3"/>
                  </a:moveTo>
                  <a:cubicBezTo>
                    <a:pt x="112" y="3"/>
                    <a:pt x="112" y="3"/>
                    <a:pt x="112" y="3"/>
                  </a:cubicBezTo>
                  <a:cubicBezTo>
                    <a:pt x="112" y="11"/>
                    <a:pt x="112" y="11"/>
                    <a:pt x="112" y="11"/>
                  </a:cubicBezTo>
                  <a:cubicBezTo>
                    <a:pt x="200" y="11"/>
                    <a:pt x="200" y="11"/>
                    <a:pt x="200" y="11"/>
                  </a:cubicBezTo>
                  <a:lnTo>
                    <a:pt x="200" y="3"/>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46113" name="组合 33"/>
          <p:cNvGrpSpPr/>
          <p:nvPr/>
        </p:nvGrpSpPr>
        <p:grpSpPr bwMode="auto">
          <a:xfrm>
            <a:off x="614470" y="3550747"/>
            <a:ext cx="2303862" cy="771763"/>
            <a:chOff x="0" y="0"/>
            <a:chExt cx="2302943" cy="771897"/>
          </a:xfrm>
        </p:grpSpPr>
        <p:grpSp>
          <p:nvGrpSpPr>
            <p:cNvPr id="46114" name="组合 34"/>
            <p:cNvGrpSpPr/>
            <p:nvPr/>
          </p:nvGrpSpPr>
          <p:grpSpPr bwMode="auto">
            <a:xfrm>
              <a:off x="0" y="0"/>
              <a:ext cx="2302943" cy="771897"/>
              <a:chOff x="0" y="0"/>
              <a:chExt cx="2302943" cy="771897"/>
            </a:xfrm>
          </p:grpSpPr>
          <p:grpSp>
            <p:nvGrpSpPr>
              <p:cNvPr id="46115" name="组合 36"/>
              <p:cNvGrpSpPr/>
              <p:nvPr/>
            </p:nvGrpSpPr>
            <p:grpSpPr bwMode="auto">
              <a:xfrm>
                <a:off x="610934" y="0"/>
                <a:ext cx="1692009" cy="771897"/>
                <a:chOff x="0" y="0"/>
                <a:chExt cx="1692009" cy="771897"/>
              </a:xfrm>
            </p:grpSpPr>
            <p:sp>
              <p:nvSpPr>
                <p:cNvPr id="46116" name="TextBox 38"/>
                <p:cNvSpPr txBox="1">
                  <a:spLocks noChangeArrowheads="1"/>
                </p:cNvSpPr>
                <p:nvPr/>
              </p:nvSpPr>
              <p:spPr bwMode="auto">
                <a:xfrm>
                  <a:off x="5102" y="0"/>
                  <a:ext cx="1056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100">
                      <a:latin typeface="微软雅黑" panose="020B0503020204020204" pitchFamily="34" charset="-122"/>
                      <a:ea typeface="微软雅黑" panose="020B0503020204020204" pitchFamily="34" charset="-122"/>
                    </a:rPr>
                    <a:t>点击</a:t>
                  </a:r>
                  <a:r>
                    <a:rPr lang="zh-CN" altLang="en-US" sz="1200">
                      <a:latin typeface="微软雅黑" panose="020B0503020204020204" pitchFamily="34" charset="-122"/>
                      <a:ea typeface="微软雅黑" panose="020B0503020204020204" pitchFamily="34" charset="-122"/>
                    </a:rPr>
                    <a:t>添加</a:t>
                  </a:r>
                  <a:r>
                    <a:rPr lang="zh-CN" altLang="en-US" sz="1100">
                      <a:latin typeface="微软雅黑" panose="020B0503020204020204" pitchFamily="34" charset="-122"/>
                      <a:ea typeface="微软雅黑" panose="020B0503020204020204" pitchFamily="34" charset="-122"/>
                    </a:rPr>
                    <a:t>标题</a:t>
                  </a:r>
                  <a:endParaRPr lang="zh-CN" altLang="en-US" sz="1100">
                    <a:latin typeface="微软雅黑" panose="020B0503020204020204" pitchFamily="34" charset="-122"/>
                    <a:ea typeface="微软雅黑" panose="020B0503020204020204" pitchFamily="34" charset="-122"/>
                  </a:endParaRPr>
                </a:p>
              </p:txBody>
            </p:sp>
            <p:sp>
              <p:nvSpPr>
                <p:cNvPr id="46117" name="矩形 39"/>
                <p:cNvSpPr>
                  <a:spLocks noChangeArrowheads="1"/>
                </p:cNvSpPr>
                <p:nvPr/>
              </p:nvSpPr>
              <p:spPr bwMode="auto">
                <a:xfrm>
                  <a:off x="0" y="217899"/>
                  <a:ext cx="169200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lnSpc>
                      <a:spcPts val="1200"/>
                    </a:lnSpc>
                  </a:pPr>
                  <a:r>
                    <a:rPr lang="zh-CN" altLang="en-US" sz="900">
                      <a:latin typeface="微软雅黑" panose="020B0503020204020204" pitchFamily="34" charset="-122"/>
                      <a:ea typeface="微软雅黑" panose="020B0503020204020204" pitchFamily="34" charset="-122"/>
                    </a:rPr>
                    <a:t>随着计算机技术的发展及印刷技术的进步，平面设计在感观领域的表现和应用也越来越长。</a:t>
                  </a:r>
                  <a:endParaRPr lang="zh-CN" altLang="en-US" sz="900">
                    <a:latin typeface="微软雅黑" panose="020B0503020204020204" pitchFamily="34" charset="-122"/>
                    <a:ea typeface="微软雅黑" panose="020B0503020204020204" pitchFamily="34" charset="-122"/>
                  </a:endParaRPr>
                </a:p>
              </p:txBody>
            </p:sp>
          </p:grpSp>
          <p:sp>
            <p:nvSpPr>
              <p:cNvPr id="46118" name="椭圆 37"/>
              <p:cNvSpPr>
                <a:spLocks noChangeArrowheads="1"/>
              </p:cNvSpPr>
              <p:nvPr/>
            </p:nvSpPr>
            <p:spPr bwMode="auto">
              <a:xfrm>
                <a:off x="0" y="43802"/>
                <a:ext cx="517976" cy="517976"/>
              </a:xfrm>
              <a:prstGeom prst="ellipse">
                <a:avLst/>
              </a:prstGeom>
              <a:gradFill rotWithShape="1">
                <a:gsLst>
                  <a:gs pos="0">
                    <a:schemeClr val="bg1"/>
                  </a:gs>
                  <a:gs pos="100000">
                    <a:srgbClr val="D9D9D9"/>
                  </a:gs>
                </a:gsLst>
                <a:lin ang="2700000" scaled="1"/>
              </a:gradFill>
              <a:ln w="12700" cmpd="sng">
                <a:solidFill>
                  <a:schemeClr val="bg1"/>
                </a:solidFill>
                <a:round/>
              </a:ln>
              <a:effectLst>
                <a:outerShdw dist="63500" dir="8100000" algn="ctr" rotWithShape="0">
                  <a:srgbClr val="000000">
                    <a:alpha val="25000"/>
                  </a:srgbClr>
                </a:outerShdw>
              </a:effec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p>
            </p:txBody>
          </p:sp>
        </p:grpSp>
        <p:sp>
          <p:nvSpPr>
            <p:cNvPr id="46119" name="Freeform 7"/>
            <p:cNvSpPr>
              <a:spLocks noEditPoints="1"/>
            </p:cNvSpPr>
            <p:nvPr/>
          </p:nvSpPr>
          <p:spPr bwMode="auto">
            <a:xfrm>
              <a:off x="111154" y="138499"/>
              <a:ext cx="295665" cy="345878"/>
            </a:xfrm>
            <a:custGeom>
              <a:avLst/>
              <a:gdLst>
                <a:gd name="T0" fmla="*/ 117 w 161"/>
                <a:gd name="T1" fmla="*/ 144 h 200"/>
                <a:gd name="T2" fmla="*/ 81 w 161"/>
                <a:gd name="T3" fmla="*/ 155 h 200"/>
                <a:gd name="T4" fmla="*/ 49 w 161"/>
                <a:gd name="T5" fmla="*/ 146 h 200"/>
                <a:gd name="T6" fmla="*/ 0 w 161"/>
                <a:gd name="T7" fmla="*/ 148 h 200"/>
                <a:gd name="T8" fmla="*/ 18 w 161"/>
                <a:gd name="T9" fmla="*/ 84 h 200"/>
                <a:gd name="T10" fmla="*/ 37 w 161"/>
                <a:gd name="T11" fmla="*/ 46 h 200"/>
                <a:gd name="T12" fmla="*/ 40 w 161"/>
                <a:gd name="T13" fmla="*/ 56 h 200"/>
                <a:gd name="T14" fmla="*/ 95 w 161"/>
                <a:gd name="T15" fmla="*/ 56 h 200"/>
                <a:gd name="T16" fmla="*/ 33 w 161"/>
                <a:gd name="T17" fmla="*/ 92 h 200"/>
                <a:gd name="T18" fmla="*/ 81 w 161"/>
                <a:gd name="T19" fmla="*/ 140 h 200"/>
                <a:gd name="T20" fmla="*/ 130 w 161"/>
                <a:gd name="T21" fmla="*/ 92 h 200"/>
                <a:gd name="T22" fmla="*/ 99 w 161"/>
                <a:gd name="T23" fmla="*/ 56 h 200"/>
                <a:gd name="T24" fmla="*/ 125 w 161"/>
                <a:gd name="T25" fmla="*/ 56 h 200"/>
                <a:gd name="T26" fmla="*/ 127 w 161"/>
                <a:gd name="T27" fmla="*/ 48 h 200"/>
                <a:gd name="T28" fmla="*/ 144 w 161"/>
                <a:gd name="T29" fmla="*/ 83 h 200"/>
                <a:gd name="T30" fmla="*/ 161 w 161"/>
                <a:gd name="T31" fmla="*/ 151 h 200"/>
                <a:gd name="T32" fmla="*/ 117 w 161"/>
                <a:gd name="T33" fmla="*/ 144 h 200"/>
                <a:gd name="T34" fmla="*/ 46 w 161"/>
                <a:gd name="T35" fmla="*/ 52 h 200"/>
                <a:gd name="T36" fmla="*/ 36 w 161"/>
                <a:gd name="T37" fmla="*/ 16 h 200"/>
                <a:gd name="T38" fmla="*/ 46 w 161"/>
                <a:gd name="T39" fmla="*/ 0 h 200"/>
                <a:gd name="T40" fmla="*/ 121 w 161"/>
                <a:gd name="T41" fmla="*/ 0 h 200"/>
                <a:gd name="T42" fmla="*/ 129 w 161"/>
                <a:gd name="T43" fmla="*/ 11 h 200"/>
                <a:gd name="T44" fmla="*/ 119 w 161"/>
                <a:gd name="T45" fmla="*/ 52 h 200"/>
                <a:gd name="T46" fmla="*/ 46 w 161"/>
                <a:gd name="T47" fmla="*/ 52 h 200"/>
                <a:gd name="T48" fmla="*/ 111 w 161"/>
                <a:gd name="T49" fmla="*/ 8 h 200"/>
                <a:gd name="T50" fmla="*/ 55 w 161"/>
                <a:gd name="T51" fmla="*/ 8 h 200"/>
                <a:gd name="T52" fmla="*/ 47 w 161"/>
                <a:gd name="T53" fmla="*/ 20 h 200"/>
                <a:gd name="T54" fmla="*/ 55 w 161"/>
                <a:gd name="T55" fmla="*/ 44 h 200"/>
                <a:gd name="T56" fmla="*/ 110 w 161"/>
                <a:gd name="T57" fmla="*/ 44 h 200"/>
                <a:gd name="T58" fmla="*/ 117 w 161"/>
                <a:gd name="T59" fmla="*/ 16 h 200"/>
                <a:gd name="T60" fmla="*/ 111 w 161"/>
                <a:gd name="T61" fmla="*/ 8 h 200"/>
                <a:gd name="T62" fmla="*/ 87 w 161"/>
                <a:gd name="T63" fmla="*/ 40 h 200"/>
                <a:gd name="T64" fmla="*/ 75 w 161"/>
                <a:gd name="T65" fmla="*/ 40 h 200"/>
                <a:gd name="T66" fmla="*/ 75 w 161"/>
                <a:gd name="T67" fmla="*/ 32 h 200"/>
                <a:gd name="T68" fmla="*/ 67 w 161"/>
                <a:gd name="T69" fmla="*/ 32 h 200"/>
                <a:gd name="T70" fmla="*/ 67 w 161"/>
                <a:gd name="T71" fmla="*/ 20 h 200"/>
                <a:gd name="T72" fmla="*/ 75 w 161"/>
                <a:gd name="T73" fmla="*/ 20 h 200"/>
                <a:gd name="T74" fmla="*/ 75 w 161"/>
                <a:gd name="T75" fmla="*/ 12 h 200"/>
                <a:gd name="T76" fmla="*/ 87 w 161"/>
                <a:gd name="T77" fmla="*/ 12 h 200"/>
                <a:gd name="T78" fmla="*/ 87 w 161"/>
                <a:gd name="T79" fmla="*/ 20 h 200"/>
                <a:gd name="T80" fmla="*/ 95 w 161"/>
                <a:gd name="T81" fmla="*/ 20 h 200"/>
                <a:gd name="T82" fmla="*/ 95 w 161"/>
                <a:gd name="T83" fmla="*/ 32 h 200"/>
                <a:gd name="T84" fmla="*/ 87 w 161"/>
                <a:gd name="T85" fmla="*/ 32 h 200"/>
                <a:gd name="T86" fmla="*/ 87 w 161"/>
                <a:gd name="T87" fmla="*/ 40 h 200"/>
                <a:gd name="T88" fmla="*/ 19 w 161"/>
                <a:gd name="T89" fmla="*/ 180 h 200"/>
                <a:gd name="T90" fmla="*/ 35 w 161"/>
                <a:gd name="T91" fmla="*/ 164 h 200"/>
                <a:gd name="T92" fmla="*/ 134 w 161"/>
                <a:gd name="T93" fmla="*/ 164 h 200"/>
                <a:gd name="T94" fmla="*/ 150 w 161"/>
                <a:gd name="T95" fmla="*/ 180 h 200"/>
                <a:gd name="T96" fmla="*/ 157 w 161"/>
                <a:gd name="T97" fmla="*/ 200 h 200"/>
                <a:gd name="T98" fmla="*/ 147 w 161"/>
                <a:gd name="T99" fmla="*/ 200 h 200"/>
                <a:gd name="T100" fmla="*/ 147 w 161"/>
                <a:gd name="T101" fmla="*/ 200 h 200"/>
                <a:gd name="T102" fmla="*/ 15 w 161"/>
                <a:gd name="T103" fmla="*/ 200 h 200"/>
                <a:gd name="T104" fmla="*/ 15 w 161"/>
                <a:gd name="T105" fmla="*/ 200 h 200"/>
                <a:gd name="T106" fmla="*/ 11 w 161"/>
                <a:gd name="T107" fmla="*/ 200 h 200"/>
                <a:gd name="T108" fmla="*/ 19 w 161"/>
                <a:gd name="T109" fmla="*/ 180 h 200"/>
                <a:gd name="T110" fmla="*/ 124 w 161"/>
                <a:gd name="T111" fmla="*/ 172 h 200"/>
                <a:gd name="T112" fmla="*/ 44 w 161"/>
                <a:gd name="T113" fmla="*/ 172 h 200"/>
                <a:gd name="T114" fmla="*/ 31 w 161"/>
                <a:gd name="T115" fmla="*/ 185 h 200"/>
                <a:gd name="T116" fmla="*/ 28 w 161"/>
                <a:gd name="T117" fmla="*/ 192 h 200"/>
                <a:gd name="T118" fmla="*/ 139 w 161"/>
                <a:gd name="T119" fmla="*/ 192 h 200"/>
                <a:gd name="T120" fmla="*/ 137 w 161"/>
                <a:gd name="T121" fmla="*/ 185 h 200"/>
                <a:gd name="T122" fmla="*/ 124 w 161"/>
                <a:gd name="T123" fmla="*/ 17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00">
                  <a:moveTo>
                    <a:pt x="117" y="144"/>
                  </a:moveTo>
                  <a:cubicBezTo>
                    <a:pt x="107" y="151"/>
                    <a:pt x="95" y="155"/>
                    <a:pt x="81" y="155"/>
                  </a:cubicBezTo>
                  <a:cubicBezTo>
                    <a:pt x="69" y="155"/>
                    <a:pt x="58" y="152"/>
                    <a:pt x="49" y="146"/>
                  </a:cubicBezTo>
                  <a:cubicBezTo>
                    <a:pt x="42" y="151"/>
                    <a:pt x="25" y="161"/>
                    <a:pt x="0" y="148"/>
                  </a:cubicBezTo>
                  <a:cubicBezTo>
                    <a:pt x="29" y="137"/>
                    <a:pt x="5" y="115"/>
                    <a:pt x="18" y="84"/>
                  </a:cubicBezTo>
                  <a:cubicBezTo>
                    <a:pt x="20" y="69"/>
                    <a:pt x="27" y="56"/>
                    <a:pt x="37" y="46"/>
                  </a:cubicBezTo>
                  <a:cubicBezTo>
                    <a:pt x="39" y="52"/>
                    <a:pt x="40" y="56"/>
                    <a:pt x="40" y="56"/>
                  </a:cubicBezTo>
                  <a:cubicBezTo>
                    <a:pt x="95" y="56"/>
                    <a:pt x="95" y="56"/>
                    <a:pt x="95" y="56"/>
                  </a:cubicBezTo>
                  <a:cubicBezTo>
                    <a:pt x="78" y="100"/>
                    <a:pt x="50" y="91"/>
                    <a:pt x="33" y="92"/>
                  </a:cubicBezTo>
                  <a:cubicBezTo>
                    <a:pt x="33" y="118"/>
                    <a:pt x="55" y="140"/>
                    <a:pt x="81" y="140"/>
                  </a:cubicBezTo>
                  <a:cubicBezTo>
                    <a:pt x="108" y="140"/>
                    <a:pt x="130" y="118"/>
                    <a:pt x="130" y="92"/>
                  </a:cubicBezTo>
                  <a:cubicBezTo>
                    <a:pt x="99" y="85"/>
                    <a:pt x="112" y="68"/>
                    <a:pt x="99" y="56"/>
                  </a:cubicBezTo>
                  <a:cubicBezTo>
                    <a:pt x="125" y="56"/>
                    <a:pt x="125" y="56"/>
                    <a:pt x="125" y="56"/>
                  </a:cubicBezTo>
                  <a:cubicBezTo>
                    <a:pt x="125" y="56"/>
                    <a:pt x="126" y="53"/>
                    <a:pt x="127" y="48"/>
                  </a:cubicBezTo>
                  <a:cubicBezTo>
                    <a:pt x="136" y="57"/>
                    <a:pt x="142" y="69"/>
                    <a:pt x="144" y="83"/>
                  </a:cubicBezTo>
                  <a:cubicBezTo>
                    <a:pt x="155" y="118"/>
                    <a:pt x="135" y="130"/>
                    <a:pt x="161" y="151"/>
                  </a:cubicBezTo>
                  <a:cubicBezTo>
                    <a:pt x="136" y="159"/>
                    <a:pt x="123" y="149"/>
                    <a:pt x="117" y="144"/>
                  </a:cubicBezTo>
                  <a:close/>
                  <a:moveTo>
                    <a:pt x="46" y="52"/>
                  </a:moveTo>
                  <a:cubicBezTo>
                    <a:pt x="46" y="52"/>
                    <a:pt x="39" y="29"/>
                    <a:pt x="36" y="16"/>
                  </a:cubicBezTo>
                  <a:cubicBezTo>
                    <a:pt x="32" y="3"/>
                    <a:pt x="46" y="0"/>
                    <a:pt x="46" y="0"/>
                  </a:cubicBezTo>
                  <a:cubicBezTo>
                    <a:pt x="121" y="0"/>
                    <a:pt x="121" y="0"/>
                    <a:pt x="121" y="0"/>
                  </a:cubicBezTo>
                  <a:cubicBezTo>
                    <a:pt x="121" y="0"/>
                    <a:pt x="130" y="1"/>
                    <a:pt x="129" y="11"/>
                  </a:cubicBezTo>
                  <a:cubicBezTo>
                    <a:pt x="128" y="21"/>
                    <a:pt x="119" y="52"/>
                    <a:pt x="119" y="52"/>
                  </a:cubicBezTo>
                  <a:lnTo>
                    <a:pt x="46" y="52"/>
                  </a:lnTo>
                  <a:close/>
                  <a:moveTo>
                    <a:pt x="111" y="8"/>
                  </a:moveTo>
                  <a:cubicBezTo>
                    <a:pt x="55" y="8"/>
                    <a:pt x="55" y="8"/>
                    <a:pt x="55" y="8"/>
                  </a:cubicBezTo>
                  <a:cubicBezTo>
                    <a:pt x="55" y="8"/>
                    <a:pt x="44" y="10"/>
                    <a:pt x="47" y="20"/>
                  </a:cubicBezTo>
                  <a:cubicBezTo>
                    <a:pt x="50" y="30"/>
                    <a:pt x="55" y="44"/>
                    <a:pt x="55" y="44"/>
                  </a:cubicBezTo>
                  <a:cubicBezTo>
                    <a:pt x="110" y="44"/>
                    <a:pt x="110" y="44"/>
                    <a:pt x="110" y="44"/>
                  </a:cubicBezTo>
                  <a:cubicBezTo>
                    <a:pt x="110" y="44"/>
                    <a:pt x="116" y="23"/>
                    <a:pt x="117" y="16"/>
                  </a:cubicBezTo>
                  <a:cubicBezTo>
                    <a:pt x="118" y="8"/>
                    <a:pt x="111" y="8"/>
                    <a:pt x="111" y="8"/>
                  </a:cubicBezTo>
                  <a:close/>
                  <a:moveTo>
                    <a:pt x="87" y="40"/>
                  </a:moveTo>
                  <a:cubicBezTo>
                    <a:pt x="75" y="40"/>
                    <a:pt x="75" y="40"/>
                    <a:pt x="75" y="40"/>
                  </a:cubicBezTo>
                  <a:cubicBezTo>
                    <a:pt x="75" y="32"/>
                    <a:pt x="75" y="32"/>
                    <a:pt x="75" y="32"/>
                  </a:cubicBezTo>
                  <a:cubicBezTo>
                    <a:pt x="67" y="32"/>
                    <a:pt x="67" y="32"/>
                    <a:pt x="67" y="32"/>
                  </a:cubicBezTo>
                  <a:cubicBezTo>
                    <a:pt x="67" y="20"/>
                    <a:pt x="67" y="20"/>
                    <a:pt x="67" y="20"/>
                  </a:cubicBezTo>
                  <a:cubicBezTo>
                    <a:pt x="75" y="20"/>
                    <a:pt x="75" y="20"/>
                    <a:pt x="75" y="20"/>
                  </a:cubicBezTo>
                  <a:cubicBezTo>
                    <a:pt x="75" y="12"/>
                    <a:pt x="75" y="12"/>
                    <a:pt x="75" y="12"/>
                  </a:cubicBezTo>
                  <a:cubicBezTo>
                    <a:pt x="87" y="12"/>
                    <a:pt x="87" y="12"/>
                    <a:pt x="87" y="12"/>
                  </a:cubicBezTo>
                  <a:cubicBezTo>
                    <a:pt x="87" y="20"/>
                    <a:pt x="87" y="20"/>
                    <a:pt x="87" y="20"/>
                  </a:cubicBezTo>
                  <a:cubicBezTo>
                    <a:pt x="95" y="20"/>
                    <a:pt x="95" y="20"/>
                    <a:pt x="95" y="20"/>
                  </a:cubicBezTo>
                  <a:cubicBezTo>
                    <a:pt x="95" y="32"/>
                    <a:pt x="95" y="32"/>
                    <a:pt x="95" y="32"/>
                  </a:cubicBezTo>
                  <a:cubicBezTo>
                    <a:pt x="87" y="32"/>
                    <a:pt x="87" y="32"/>
                    <a:pt x="87" y="32"/>
                  </a:cubicBezTo>
                  <a:lnTo>
                    <a:pt x="87" y="40"/>
                  </a:lnTo>
                  <a:close/>
                  <a:moveTo>
                    <a:pt x="19" y="180"/>
                  </a:moveTo>
                  <a:cubicBezTo>
                    <a:pt x="19" y="180"/>
                    <a:pt x="26" y="164"/>
                    <a:pt x="35" y="164"/>
                  </a:cubicBezTo>
                  <a:cubicBezTo>
                    <a:pt x="134" y="164"/>
                    <a:pt x="134" y="164"/>
                    <a:pt x="134" y="164"/>
                  </a:cubicBezTo>
                  <a:cubicBezTo>
                    <a:pt x="143" y="164"/>
                    <a:pt x="150" y="180"/>
                    <a:pt x="150" y="180"/>
                  </a:cubicBezTo>
                  <a:cubicBezTo>
                    <a:pt x="157" y="200"/>
                    <a:pt x="157" y="200"/>
                    <a:pt x="157" y="200"/>
                  </a:cubicBezTo>
                  <a:cubicBezTo>
                    <a:pt x="147" y="200"/>
                    <a:pt x="147" y="200"/>
                    <a:pt x="147" y="200"/>
                  </a:cubicBezTo>
                  <a:cubicBezTo>
                    <a:pt x="147" y="200"/>
                    <a:pt x="147" y="200"/>
                    <a:pt x="147" y="200"/>
                  </a:cubicBezTo>
                  <a:cubicBezTo>
                    <a:pt x="15" y="200"/>
                    <a:pt x="15" y="200"/>
                    <a:pt x="15" y="200"/>
                  </a:cubicBezTo>
                  <a:cubicBezTo>
                    <a:pt x="15" y="200"/>
                    <a:pt x="15" y="200"/>
                    <a:pt x="15" y="200"/>
                  </a:cubicBezTo>
                  <a:cubicBezTo>
                    <a:pt x="11" y="200"/>
                    <a:pt x="11" y="200"/>
                    <a:pt x="11" y="200"/>
                  </a:cubicBezTo>
                  <a:lnTo>
                    <a:pt x="19" y="180"/>
                  </a:lnTo>
                  <a:close/>
                  <a:moveTo>
                    <a:pt x="124" y="172"/>
                  </a:moveTo>
                  <a:cubicBezTo>
                    <a:pt x="44" y="172"/>
                    <a:pt x="44" y="172"/>
                    <a:pt x="44" y="172"/>
                  </a:cubicBezTo>
                  <a:cubicBezTo>
                    <a:pt x="37" y="172"/>
                    <a:pt x="31" y="185"/>
                    <a:pt x="31" y="185"/>
                  </a:cubicBezTo>
                  <a:cubicBezTo>
                    <a:pt x="28" y="192"/>
                    <a:pt x="28" y="192"/>
                    <a:pt x="28" y="192"/>
                  </a:cubicBezTo>
                  <a:cubicBezTo>
                    <a:pt x="139" y="192"/>
                    <a:pt x="139" y="192"/>
                    <a:pt x="139" y="192"/>
                  </a:cubicBezTo>
                  <a:cubicBezTo>
                    <a:pt x="137" y="185"/>
                    <a:pt x="137" y="185"/>
                    <a:pt x="137" y="185"/>
                  </a:cubicBezTo>
                  <a:cubicBezTo>
                    <a:pt x="137" y="185"/>
                    <a:pt x="131" y="172"/>
                    <a:pt x="124" y="172"/>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46120" name="组合 40"/>
          <p:cNvGrpSpPr/>
          <p:nvPr/>
        </p:nvGrpSpPr>
        <p:grpSpPr bwMode="auto">
          <a:xfrm>
            <a:off x="6301882" y="1564171"/>
            <a:ext cx="2303862" cy="771763"/>
            <a:chOff x="0" y="0"/>
            <a:chExt cx="2302943" cy="771897"/>
          </a:xfrm>
        </p:grpSpPr>
        <p:grpSp>
          <p:nvGrpSpPr>
            <p:cNvPr id="46121" name="组合 41"/>
            <p:cNvGrpSpPr/>
            <p:nvPr/>
          </p:nvGrpSpPr>
          <p:grpSpPr bwMode="auto">
            <a:xfrm>
              <a:off x="0" y="0"/>
              <a:ext cx="2302943" cy="771897"/>
              <a:chOff x="0" y="0"/>
              <a:chExt cx="2302943" cy="771897"/>
            </a:xfrm>
          </p:grpSpPr>
          <p:grpSp>
            <p:nvGrpSpPr>
              <p:cNvPr id="46122" name="组合 47"/>
              <p:cNvGrpSpPr/>
              <p:nvPr/>
            </p:nvGrpSpPr>
            <p:grpSpPr bwMode="auto">
              <a:xfrm>
                <a:off x="610934" y="0"/>
                <a:ext cx="1692009" cy="771897"/>
                <a:chOff x="0" y="0"/>
                <a:chExt cx="1692009" cy="771897"/>
              </a:xfrm>
            </p:grpSpPr>
            <p:sp>
              <p:nvSpPr>
                <p:cNvPr id="46123" name="TextBox 52"/>
                <p:cNvSpPr txBox="1">
                  <a:spLocks noChangeArrowheads="1"/>
                </p:cNvSpPr>
                <p:nvPr/>
              </p:nvSpPr>
              <p:spPr bwMode="auto">
                <a:xfrm>
                  <a:off x="5102" y="0"/>
                  <a:ext cx="1056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100">
                      <a:latin typeface="微软雅黑" panose="020B0503020204020204" pitchFamily="34" charset="-122"/>
                      <a:ea typeface="微软雅黑" panose="020B0503020204020204" pitchFamily="34" charset="-122"/>
                    </a:rPr>
                    <a:t>点击</a:t>
                  </a:r>
                  <a:r>
                    <a:rPr lang="zh-CN" altLang="en-US" sz="1200">
                      <a:latin typeface="微软雅黑" panose="020B0503020204020204" pitchFamily="34" charset="-122"/>
                      <a:ea typeface="微软雅黑" panose="020B0503020204020204" pitchFamily="34" charset="-122"/>
                    </a:rPr>
                    <a:t>添加</a:t>
                  </a:r>
                  <a:r>
                    <a:rPr lang="zh-CN" altLang="en-US" sz="1100">
                      <a:latin typeface="微软雅黑" panose="020B0503020204020204" pitchFamily="34" charset="-122"/>
                      <a:ea typeface="微软雅黑" panose="020B0503020204020204" pitchFamily="34" charset="-122"/>
                    </a:rPr>
                    <a:t>标题</a:t>
                  </a:r>
                  <a:endParaRPr lang="zh-CN" altLang="en-US" sz="1100">
                    <a:latin typeface="微软雅黑" panose="020B0503020204020204" pitchFamily="34" charset="-122"/>
                    <a:ea typeface="微软雅黑" panose="020B0503020204020204" pitchFamily="34" charset="-122"/>
                  </a:endParaRPr>
                </a:p>
              </p:txBody>
            </p:sp>
            <p:sp>
              <p:nvSpPr>
                <p:cNvPr id="46124" name="矩形 53"/>
                <p:cNvSpPr>
                  <a:spLocks noChangeArrowheads="1"/>
                </p:cNvSpPr>
                <p:nvPr/>
              </p:nvSpPr>
              <p:spPr bwMode="auto">
                <a:xfrm>
                  <a:off x="0" y="217899"/>
                  <a:ext cx="169200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lnSpc>
                      <a:spcPts val="1200"/>
                    </a:lnSpc>
                  </a:pPr>
                  <a:r>
                    <a:rPr lang="zh-CN" altLang="en-US" sz="900">
                      <a:latin typeface="微软雅黑" panose="020B0503020204020204" pitchFamily="34" charset="-122"/>
                      <a:ea typeface="微软雅黑" panose="020B0503020204020204" pitchFamily="34" charset="-122"/>
                    </a:rPr>
                    <a:t>随着计算机技术的发展及印刷技术的进步，平面设计在感观领域的表现和应用也越来越长。</a:t>
                  </a:r>
                  <a:endParaRPr lang="zh-CN" altLang="en-US" sz="900">
                    <a:latin typeface="微软雅黑" panose="020B0503020204020204" pitchFamily="34" charset="-122"/>
                    <a:ea typeface="微软雅黑" panose="020B0503020204020204" pitchFamily="34" charset="-122"/>
                  </a:endParaRPr>
                </a:p>
              </p:txBody>
            </p:sp>
          </p:grpSp>
          <p:sp>
            <p:nvSpPr>
              <p:cNvPr id="46125" name="椭圆 51"/>
              <p:cNvSpPr>
                <a:spLocks noChangeArrowheads="1"/>
              </p:cNvSpPr>
              <p:nvPr/>
            </p:nvSpPr>
            <p:spPr bwMode="auto">
              <a:xfrm>
                <a:off x="0" y="43802"/>
                <a:ext cx="517976" cy="517976"/>
              </a:xfrm>
              <a:prstGeom prst="ellipse">
                <a:avLst/>
              </a:prstGeom>
              <a:gradFill rotWithShape="1">
                <a:gsLst>
                  <a:gs pos="0">
                    <a:schemeClr val="bg1"/>
                  </a:gs>
                  <a:gs pos="100000">
                    <a:srgbClr val="D9D9D9"/>
                  </a:gs>
                </a:gsLst>
                <a:lin ang="2700000" scaled="1"/>
              </a:gradFill>
              <a:ln w="12700" cmpd="sng">
                <a:solidFill>
                  <a:schemeClr val="bg1"/>
                </a:solidFill>
                <a:round/>
              </a:ln>
              <a:effectLst>
                <a:outerShdw dist="63500" dir="8100000" algn="ctr" rotWithShape="0">
                  <a:srgbClr val="000000">
                    <a:alpha val="25000"/>
                  </a:srgbClr>
                </a:outerShdw>
              </a:effec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p>
            </p:txBody>
          </p:sp>
        </p:grpSp>
        <p:sp>
          <p:nvSpPr>
            <p:cNvPr id="46126" name="Freeform 25"/>
            <p:cNvSpPr>
              <a:spLocks noEditPoints="1"/>
            </p:cNvSpPr>
            <p:nvPr/>
          </p:nvSpPr>
          <p:spPr bwMode="auto">
            <a:xfrm>
              <a:off x="122594" y="193546"/>
              <a:ext cx="272788" cy="272217"/>
            </a:xfrm>
            <a:custGeom>
              <a:avLst/>
              <a:gdLst>
                <a:gd name="T0" fmla="*/ 12 w 202"/>
                <a:gd name="T1" fmla="*/ 179 h 202"/>
                <a:gd name="T2" fmla="*/ 66 w 202"/>
                <a:gd name="T3" fmla="*/ 190 h 202"/>
                <a:gd name="T4" fmla="*/ 39 w 202"/>
                <a:gd name="T5" fmla="*/ 109 h 202"/>
                <a:gd name="T6" fmla="*/ 44 w 202"/>
                <a:gd name="T7" fmla="*/ 104 h 202"/>
                <a:gd name="T8" fmla="*/ 163 w 202"/>
                <a:gd name="T9" fmla="*/ 93 h 202"/>
                <a:gd name="T10" fmla="*/ 44 w 202"/>
                <a:gd name="T11" fmla="*/ 104 h 202"/>
                <a:gd name="T12" fmla="*/ 66 w 202"/>
                <a:gd name="T13" fmla="*/ 104 h 202"/>
                <a:gd name="T14" fmla="*/ 77 w 202"/>
                <a:gd name="T15" fmla="*/ 93 h 202"/>
                <a:gd name="T16" fmla="*/ 93 w 202"/>
                <a:gd name="T17" fmla="*/ 120 h 202"/>
                <a:gd name="T18" fmla="*/ 82 w 202"/>
                <a:gd name="T19" fmla="*/ 109 h 202"/>
                <a:gd name="T20" fmla="*/ 93 w 202"/>
                <a:gd name="T21" fmla="*/ 120 h 202"/>
                <a:gd name="T22" fmla="*/ 82 w 202"/>
                <a:gd name="T23" fmla="*/ 88 h 202"/>
                <a:gd name="T24" fmla="*/ 93 w 202"/>
                <a:gd name="T25" fmla="*/ 77 h 202"/>
                <a:gd name="T26" fmla="*/ 109 w 202"/>
                <a:gd name="T27" fmla="*/ 136 h 202"/>
                <a:gd name="T28" fmla="*/ 98 w 202"/>
                <a:gd name="T29" fmla="*/ 125 h 202"/>
                <a:gd name="T30" fmla="*/ 109 w 202"/>
                <a:gd name="T31" fmla="*/ 136 h 202"/>
                <a:gd name="T32" fmla="*/ 141 w 202"/>
                <a:gd name="T33" fmla="*/ 93 h 202"/>
                <a:gd name="T34" fmla="*/ 131 w 202"/>
                <a:gd name="T35" fmla="*/ 104 h 202"/>
                <a:gd name="T36" fmla="*/ 114 w 202"/>
                <a:gd name="T37" fmla="*/ 77 h 202"/>
                <a:gd name="T38" fmla="*/ 125 w 202"/>
                <a:gd name="T39" fmla="*/ 88 h 202"/>
                <a:gd name="T40" fmla="*/ 114 w 202"/>
                <a:gd name="T41" fmla="*/ 77 h 202"/>
                <a:gd name="T42" fmla="*/ 125 w 202"/>
                <a:gd name="T43" fmla="*/ 109 h 202"/>
                <a:gd name="T44" fmla="*/ 114 w 202"/>
                <a:gd name="T45" fmla="*/ 120 h 202"/>
                <a:gd name="T46" fmla="*/ 109 w 202"/>
                <a:gd name="T47" fmla="*/ 104 h 202"/>
                <a:gd name="T48" fmla="*/ 98 w 202"/>
                <a:gd name="T49" fmla="*/ 93 h 202"/>
                <a:gd name="T50" fmla="*/ 109 w 202"/>
                <a:gd name="T51" fmla="*/ 104 h 202"/>
                <a:gd name="T52" fmla="*/ 98 w 202"/>
                <a:gd name="T53" fmla="*/ 71 h 202"/>
                <a:gd name="T54" fmla="*/ 109 w 202"/>
                <a:gd name="T55" fmla="*/ 61 h 202"/>
                <a:gd name="T56" fmla="*/ 190 w 202"/>
                <a:gd name="T57" fmla="*/ 23 h 202"/>
                <a:gd name="T58" fmla="*/ 136 w 202"/>
                <a:gd name="T59" fmla="*/ 12 h 202"/>
                <a:gd name="T60" fmla="*/ 168 w 202"/>
                <a:gd name="T61" fmla="*/ 88 h 202"/>
                <a:gd name="T62" fmla="*/ 190 w 202"/>
                <a:gd name="T63" fmla="*/ 23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2" h="202">
                  <a:moveTo>
                    <a:pt x="12" y="136"/>
                  </a:moveTo>
                  <a:cubicBezTo>
                    <a:pt x="0" y="148"/>
                    <a:pt x="0" y="167"/>
                    <a:pt x="12" y="179"/>
                  </a:cubicBezTo>
                  <a:cubicBezTo>
                    <a:pt x="23" y="190"/>
                    <a:pt x="23" y="190"/>
                    <a:pt x="23" y="190"/>
                  </a:cubicBezTo>
                  <a:cubicBezTo>
                    <a:pt x="35" y="202"/>
                    <a:pt x="54" y="202"/>
                    <a:pt x="66" y="190"/>
                  </a:cubicBezTo>
                  <a:cubicBezTo>
                    <a:pt x="93" y="163"/>
                    <a:pt x="93" y="163"/>
                    <a:pt x="93" y="163"/>
                  </a:cubicBezTo>
                  <a:cubicBezTo>
                    <a:pt x="39" y="109"/>
                    <a:pt x="39" y="109"/>
                    <a:pt x="39" y="109"/>
                  </a:cubicBezTo>
                  <a:lnTo>
                    <a:pt x="12" y="136"/>
                  </a:lnTo>
                  <a:close/>
                  <a:moveTo>
                    <a:pt x="44" y="104"/>
                  </a:moveTo>
                  <a:cubicBezTo>
                    <a:pt x="98" y="158"/>
                    <a:pt x="98" y="158"/>
                    <a:pt x="98" y="158"/>
                  </a:cubicBezTo>
                  <a:cubicBezTo>
                    <a:pt x="163" y="93"/>
                    <a:pt x="163" y="93"/>
                    <a:pt x="163" y="93"/>
                  </a:cubicBezTo>
                  <a:cubicBezTo>
                    <a:pt x="109" y="39"/>
                    <a:pt x="109" y="39"/>
                    <a:pt x="109" y="39"/>
                  </a:cubicBezTo>
                  <a:lnTo>
                    <a:pt x="44" y="104"/>
                  </a:lnTo>
                  <a:close/>
                  <a:moveTo>
                    <a:pt x="77" y="104"/>
                  </a:moveTo>
                  <a:cubicBezTo>
                    <a:pt x="74" y="107"/>
                    <a:pt x="69" y="107"/>
                    <a:pt x="66" y="104"/>
                  </a:cubicBezTo>
                  <a:cubicBezTo>
                    <a:pt x="63" y="101"/>
                    <a:pt x="63" y="96"/>
                    <a:pt x="66" y="93"/>
                  </a:cubicBezTo>
                  <a:cubicBezTo>
                    <a:pt x="69" y="90"/>
                    <a:pt x="74" y="90"/>
                    <a:pt x="77" y="93"/>
                  </a:cubicBezTo>
                  <a:cubicBezTo>
                    <a:pt x="80" y="96"/>
                    <a:pt x="80" y="101"/>
                    <a:pt x="77" y="104"/>
                  </a:cubicBezTo>
                  <a:close/>
                  <a:moveTo>
                    <a:pt x="93" y="120"/>
                  </a:moveTo>
                  <a:cubicBezTo>
                    <a:pt x="90" y="123"/>
                    <a:pt x="85" y="123"/>
                    <a:pt x="82" y="120"/>
                  </a:cubicBezTo>
                  <a:cubicBezTo>
                    <a:pt x="79" y="117"/>
                    <a:pt x="79" y="112"/>
                    <a:pt x="82" y="109"/>
                  </a:cubicBezTo>
                  <a:cubicBezTo>
                    <a:pt x="85" y="106"/>
                    <a:pt x="90" y="106"/>
                    <a:pt x="93" y="109"/>
                  </a:cubicBezTo>
                  <a:cubicBezTo>
                    <a:pt x="96" y="112"/>
                    <a:pt x="96" y="117"/>
                    <a:pt x="93" y="120"/>
                  </a:cubicBezTo>
                  <a:close/>
                  <a:moveTo>
                    <a:pt x="93" y="88"/>
                  </a:moveTo>
                  <a:cubicBezTo>
                    <a:pt x="90" y="91"/>
                    <a:pt x="85" y="91"/>
                    <a:pt x="82" y="88"/>
                  </a:cubicBezTo>
                  <a:cubicBezTo>
                    <a:pt x="79" y="85"/>
                    <a:pt x="79" y="80"/>
                    <a:pt x="82" y="77"/>
                  </a:cubicBezTo>
                  <a:cubicBezTo>
                    <a:pt x="85" y="74"/>
                    <a:pt x="90" y="74"/>
                    <a:pt x="93" y="77"/>
                  </a:cubicBezTo>
                  <a:cubicBezTo>
                    <a:pt x="96" y="80"/>
                    <a:pt x="96" y="85"/>
                    <a:pt x="93" y="88"/>
                  </a:cubicBezTo>
                  <a:close/>
                  <a:moveTo>
                    <a:pt x="109" y="136"/>
                  </a:moveTo>
                  <a:cubicBezTo>
                    <a:pt x="106" y="139"/>
                    <a:pt x="101" y="139"/>
                    <a:pt x="98" y="136"/>
                  </a:cubicBezTo>
                  <a:cubicBezTo>
                    <a:pt x="95" y="133"/>
                    <a:pt x="95" y="128"/>
                    <a:pt x="98" y="125"/>
                  </a:cubicBezTo>
                  <a:cubicBezTo>
                    <a:pt x="101" y="122"/>
                    <a:pt x="106" y="122"/>
                    <a:pt x="109" y="125"/>
                  </a:cubicBezTo>
                  <a:cubicBezTo>
                    <a:pt x="112" y="128"/>
                    <a:pt x="112" y="133"/>
                    <a:pt x="109" y="136"/>
                  </a:cubicBezTo>
                  <a:close/>
                  <a:moveTo>
                    <a:pt x="131" y="93"/>
                  </a:moveTo>
                  <a:cubicBezTo>
                    <a:pt x="134" y="90"/>
                    <a:pt x="138" y="90"/>
                    <a:pt x="141" y="93"/>
                  </a:cubicBezTo>
                  <a:cubicBezTo>
                    <a:pt x="144" y="96"/>
                    <a:pt x="144" y="101"/>
                    <a:pt x="141" y="104"/>
                  </a:cubicBezTo>
                  <a:cubicBezTo>
                    <a:pt x="138" y="107"/>
                    <a:pt x="134" y="107"/>
                    <a:pt x="131" y="104"/>
                  </a:cubicBezTo>
                  <a:cubicBezTo>
                    <a:pt x="128" y="101"/>
                    <a:pt x="128" y="96"/>
                    <a:pt x="131" y="93"/>
                  </a:cubicBezTo>
                  <a:close/>
                  <a:moveTo>
                    <a:pt x="114" y="77"/>
                  </a:moveTo>
                  <a:cubicBezTo>
                    <a:pt x="117" y="74"/>
                    <a:pt x="122" y="74"/>
                    <a:pt x="125" y="77"/>
                  </a:cubicBezTo>
                  <a:cubicBezTo>
                    <a:pt x="128" y="80"/>
                    <a:pt x="128" y="85"/>
                    <a:pt x="125" y="88"/>
                  </a:cubicBezTo>
                  <a:cubicBezTo>
                    <a:pt x="122" y="91"/>
                    <a:pt x="117" y="91"/>
                    <a:pt x="114" y="88"/>
                  </a:cubicBezTo>
                  <a:cubicBezTo>
                    <a:pt x="111" y="85"/>
                    <a:pt x="111" y="80"/>
                    <a:pt x="114" y="77"/>
                  </a:cubicBezTo>
                  <a:close/>
                  <a:moveTo>
                    <a:pt x="114" y="109"/>
                  </a:moveTo>
                  <a:cubicBezTo>
                    <a:pt x="117" y="106"/>
                    <a:pt x="122" y="106"/>
                    <a:pt x="125" y="109"/>
                  </a:cubicBezTo>
                  <a:cubicBezTo>
                    <a:pt x="128" y="112"/>
                    <a:pt x="128" y="117"/>
                    <a:pt x="125" y="120"/>
                  </a:cubicBezTo>
                  <a:cubicBezTo>
                    <a:pt x="122" y="123"/>
                    <a:pt x="117" y="123"/>
                    <a:pt x="114" y="120"/>
                  </a:cubicBezTo>
                  <a:cubicBezTo>
                    <a:pt x="111" y="117"/>
                    <a:pt x="111" y="112"/>
                    <a:pt x="114" y="109"/>
                  </a:cubicBezTo>
                  <a:close/>
                  <a:moveTo>
                    <a:pt x="109" y="104"/>
                  </a:moveTo>
                  <a:cubicBezTo>
                    <a:pt x="106" y="107"/>
                    <a:pt x="101" y="107"/>
                    <a:pt x="98" y="104"/>
                  </a:cubicBezTo>
                  <a:cubicBezTo>
                    <a:pt x="95" y="101"/>
                    <a:pt x="95" y="96"/>
                    <a:pt x="98" y="93"/>
                  </a:cubicBezTo>
                  <a:cubicBezTo>
                    <a:pt x="101" y="90"/>
                    <a:pt x="106" y="90"/>
                    <a:pt x="109" y="93"/>
                  </a:cubicBezTo>
                  <a:cubicBezTo>
                    <a:pt x="112" y="96"/>
                    <a:pt x="112" y="101"/>
                    <a:pt x="109" y="104"/>
                  </a:cubicBezTo>
                  <a:close/>
                  <a:moveTo>
                    <a:pt x="109" y="71"/>
                  </a:moveTo>
                  <a:cubicBezTo>
                    <a:pt x="106" y="74"/>
                    <a:pt x="101" y="74"/>
                    <a:pt x="98" y="71"/>
                  </a:cubicBezTo>
                  <a:cubicBezTo>
                    <a:pt x="95" y="68"/>
                    <a:pt x="95" y="64"/>
                    <a:pt x="98" y="61"/>
                  </a:cubicBezTo>
                  <a:cubicBezTo>
                    <a:pt x="101" y="58"/>
                    <a:pt x="106" y="58"/>
                    <a:pt x="109" y="61"/>
                  </a:cubicBezTo>
                  <a:cubicBezTo>
                    <a:pt x="112" y="64"/>
                    <a:pt x="112" y="68"/>
                    <a:pt x="109" y="71"/>
                  </a:cubicBezTo>
                  <a:close/>
                  <a:moveTo>
                    <a:pt x="190" y="23"/>
                  </a:moveTo>
                  <a:cubicBezTo>
                    <a:pt x="179" y="12"/>
                    <a:pt x="179" y="12"/>
                    <a:pt x="179" y="12"/>
                  </a:cubicBezTo>
                  <a:cubicBezTo>
                    <a:pt x="167" y="0"/>
                    <a:pt x="148" y="0"/>
                    <a:pt x="136" y="12"/>
                  </a:cubicBezTo>
                  <a:cubicBezTo>
                    <a:pt x="114" y="34"/>
                    <a:pt x="114" y="34"/>
                    <a:pt x="114" y="34"/>
                  </a:cubicBezTo>
                  <a:cubicBezTo>
                    <a:pt x="168" y="88"/>
                    <a:pt x="168" y="88"/>
                    <a:pt x="168" y="88"/>
                  </a:cubicBezTo>
                  <a:cubicBezTo>
                    <a:pt x="190" y="66"/>
                    <a:pt x="190" y="66"/>
                    <a:pt x="190" y="66"/>
                  </a:cubicBezTo>
                  <a:cubicBezTo>
                    <a:pt x="202" y="54"/>
                    <a:pt x="202" y="35"/>
                    <a:pt x="190" y="23"/>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46127" name="组合 54"/>
          <p:cNvGrpSpPr/>
          <p:nvPr/>
        </p:nvGrpSpPr>
        <p:grpSpPr bwMode="auto">
          <a:xfrm>
            <a:off x="6301882" y="2556664"/>
            <a:ext cx="2303862" cy="773352"/>
            <a:chOff x="0" y="0"/>
            <a:chExt cx="2302943" cy="771897"/>
          </a:xfrm>
        </p:grpSpPr>
        <p:grpSp>
          <p:nvGrpSpPr>
            <p:cNvPr id="46128" name="组合 55"/>
            <p:cNvGrpSpPr/>
            <p:nvPr/>
          </p:nvGrpSpPr>
          <p:grpSpPr bwMode="auto">
            <a:xfrm>
              <a:off x="0" y="0"/>
              <a:ext cx="2302943" cy="771897"/>
              <a:chOff x="0" y="0"/>
              <a:chExt cx="2302943" cy="771897"/>
            </a:xfrm>
          </p:grpSpPr>
          <p:grpSp>
            <p:nvGrpSpPr>
              <p:cNvPr id="46129" name="组合 57"/>
              <p:cNvGrpSpPr/>
              <p:nvPr/>
            </p:nvGrpSpPr>
            <p:grpSpPr bwMode="auto">
              <a:xfrm>
                <a:off x="610934" y="0"/>
                <a:ext cx="1692009" cy="771897"/>
                <a:chOff x="0" y="0"/>
                <a:chExt cx="1692009" cy="771897"/>
              </a:xfrm>
            </p:grpSpPr>
            <p:sp>
              <p:nvSpPr>
                <p:cNvPr id="46130" name="TextBox 59"/>
                <p:cNvSpPr txBox="1">
                  <a:spLocks noChangeArrowheads="1"/>
                </p:cNvSpPr>
                <p:nvPr/>
              </p:nvSpPr>
              <p:spPr bwMode="auto">
                <a:xfrm>
                  <a:off x="5102" y="0"/>
                  <a:ext cx="1056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100">
                      <a:latin typeface="微软雅黑" panose="020B0503020204020204" pitchFamily="34" charset="-122"/>
                      <a:ea typeface="微软雅黑" panose="020B0503020204020204" pitchFamily="34" charset="-122"/>
                    </a:rPr>
                    <a:t>点击</a:t>
                  </a:r>
                  <a:r>
                    <a:rPr lang="zh-CN" altLang="en-US" sz="1200">
                      <a:latin typeface="微软雅黑" panose="020B0503020204020204" pitchFamily="34" charset="-122"/>
                      <a:ea typeface="微软雅黑" panose="020B0503020204020204" pitchFamily="34" charset="-122"/>
                    </a:rPr>
                    <a:t>添加</a:t>
                  </a:r>
                  <a:r>
                    <a:rPr lang="zh-CN" altLang="en-US" sz="1100">
                      <a:latin typeface="微软雅黑" panose="020B0503020204020204" pitchFamily="34" charset="-122"/>
                      <a:ea typeface="微软雅黑" panose="020B0503020204020204" pitchFamily="34" charset="-122"/>
                    </a:rPr>
                    <a:t>标题</a:t>
                  </a:r>
                  <a:endParaRPr lang="zh-CN" altLang="en-US" sz="1100">
                    <a:latin typeface="微软雅黑" panose="020B0503020204020204" pitchFamily="34" charset="-122"/>
                    <a:ea typeface="微软雅黑" panose="020B0503020204020204" pitchFamily="34" charset="-122"/>
                  </a:endParaRPr>
                </a:p>
              </p:txBody>
            </p:sp>
            <p:sp>
              <p:nvSpPr>
                <p:cNvPr id="46131" name="矩形 60"/>
                <p:cNvSpPr>
                  <a:spLocks noChangeArrowheads="1"/>
                </p:cNvSpPr>
                <p:nvPr/>
              </p:nvSpPr>
              <p:spPr bwMode="auto">
                <a:xfrm>
                  <a:off x="0" y="217899"/>
                  <a:ext cx="169200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lnSpc>
                      <a:spcPts val="1200"/>
                    </a:lnSpc>
                  </a:pPr>
                  <a:r>
                    <a:rPr lang="zh-CN" altLang="en-US" sz="900">
                      <a:latin typeface="微软雅黑" panose="020B0503020204020204" pitchFamily="34" charset="-122"/>
                      <a:ea typeface="微软雅黑" panose="020B0503020204020204" pitchFamily="34" charset="-122"/>
                    </a:rPr>
                    <a:t>随着计算机技术的发展及印刷技术的进步，平面设计在感观领域的表现和应用也越来越长。</a:t>
                  </a:r>
                  <a:endParaRPr lang="zh-CN" altLang="en-US" sz="900">
                    <a:latin typeface="微软雅黑" panose="020B0503020204020204" pitchFamily="34" charset="-122"/>
                    <a:ea typeface="微软雅黑" panose="020B0503020204020204" pitchFamily="34" charset="-122"/>
                  </a:endParaRPr>
                </a:p>
              </p:txBody>
            </p:sp>
          </p:grpSp>
          <p:sp>
            <p:nvSpPr>
              <p:cNvPr id="46132" name="椭圆 58"/>
              <p:cNvSpPr>
                <a:spLocks noChangeArrowheads="1"/>
              </p:cNvSpPr>
              <p:nvPr/>
            </p:nvSpPr>
            <p:spPr bwMode="auto">
              <a:xfrm>
                <a:off x="0" y="43802"/>
                <a:ext cx="517976" cy="517976"/>
              </a:xfrm>
              <a:prstGeom prst="ellipse">
                <a:avLst/>
              </a:prstGeom>
              <a:gradFill rotWithShape="1">
                <a:gsLst>
                  <a:gs pos="0">
                    <a:schemeClr val="bg1"/>
                  </a:gs>
                  <a:gs pos="100000">
                    <a:srgbClr val="D9D9D9"/>
                  </a:gs>
                </a:gsLst>
                <a:lin ang="2700000" scaled="1"/>
              </a:gradFill>
              <a:ln w="12700" cmpd="sng">
                <a:solidFill>
                  <a:schemeClr val="bg1"/>
                </a:solidFill>
                <a:round/>
              </a:ln>
              <a:effectLst>
                <a:outerShdw dist="63500" dir="8100000" algn="ctr" rotWithShape="0">
                  <a:srgbClr val="000000">
                    <a:alpha val="25000"/>
                  </a:srgbClr>
                </a:outerShdw>
              </a:effec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p>
            </p:txBody>
          </p:sp>
        </p:grpSp>
        <p:sp>
          <p:nvSpPr>
            <p:cNvPr id="46133" name="Freeform 6"/>
            <p:cNvSpPr>
              <a:spLocks noEditPoints="1"/>
            </p:cNvSpPr>
            <p:nvPr/>
          </p:nvSpPr>
          <p:spPr bwMode="auto">
            <a:xfrm>
              <a:off x="111154" y="146529"/>
              <a:ext cx="303779" cy="313750"/>
            </a:xfrm>
            <a:custGeom>
              <a:avLst/>
              <a:gdLst>
                <a:gd name="T0" fmla="*/ 93 w 193"/>
                <a:gd name="T1" fmla="*/ 105 h 200"/>
                <a:gd name="T2" fmla="*/ 93 w 193"/>
                <a:gd name="T3" fmla="*/ 183 h 200"/>
                <a:gd name="T4" fmla="*/ 123 w 193"/>
                <a:gd name="T5" fmla="*/ 144 h 200"/>
                <a:gd name="T6" fmla="*/ 64 w 193"/>
                <a:gd name="T7" fmla="*/ 144 h 200"/>
                <a:gd name="T8" fmla="*/ 123 w 193"/>
                <a:gd name="T9" fmla="*/ 144 h 200"/>
                <a:gd name="T10" fmla="*/ 93 w 193"/>
                <a:gd name="T11" fmla="*/ 120 h 200"/>
                <a:gd name="T12" fmla="*/ 96 w 193"/>
                <a:gd name="T13" fmla="*/ 131 h 200"/>
                <a:gd name="T14" fmla="*/ 115 w 193"/>
                <a:gd name="T15" fmla="*/ 134 h 200"/>
                <a:gd name="T16" fmla="*/ 93 w 193"/>
                <a:gd name="T17" fmla="*/ 167 h 200"/>
                <a:gd name="T18" fmla="*/ 81 w 193"/>
                <a:gd name="T19" fmla="*/ 163 h 200"/>
                <a:gd name="T20" fmla="*/ 81 w 193"/>
                <a:gd name="T21" fmla="*/ 149 h 200"/>
                <a:gd name="T22" fmla="*/ 74 w 193"/>
                <a:gd name="T23" fmla="*/ 157 h 200"/>
                <a:gd name="T24" fmla="*/ 93 w 193"/>
                <a:gd name="T25" fmla="*/ 200 h 200"/>
                <a:gd name="T26" fmla="*/ 93 w 193"/>
                <a:gd name="T27" fmla="*/ 89 h 200"/>
                <a:gd name="T28" fmla="*/ 138 w 193"/>
                <a:gd name="T29" fmla="*/ 111 h 200"/>
                <a:gd name="T30" fmla="*/ 18 w 193"/>
                <a:gd name="T31" fmla="*/ 144 h 200"/>
                <a:gd name="T32" fmla="*/ 167 w 193"/>
                <a:gd name="T33" fmla="*/ 154 h 200"/>
                <a:gd name="T34" fmla="*/ 193 w 193"/>
                <a:gd name="T35" fmla="*/ 144 h 200"/>
                <a:gd name="T36" fmla="*/ 165 w 193"/>
                <a:gd name="T37" fmla="*/ 144 h 200"/>
                <a:gd name="T38" fmla="*/ 165 w 193"/>
                <a:gd name="T39" fmla="*/ 80 h 200"/>
                <a:gd name="T40" fmla="*/ 165 w 193"/>
                <a:gd name="T41" fmla="*/ 144 h 200"/>
                <a:gd name="T42" fmla="*/ 143 w 193"/>
                <a:gd name="T43" fmla="*/ 75 h 200"/>
                <a:gd name="T44" fmla="*/ 50 w 193"/>
                <a:gd name="T45" fmla="*/ 56 h 200"/>
                <a:gd name="T46" fmla="*/ 39 w 193"/>
                <a:gd name="T47" fmla="*/ 78 h 200"/>
                <a:gd name="T48" fmla="*/ 30 w 193"/>
                <a:gd name="T49" fmla="*/ 71 h 200"/>
                <a:gd name="T50" fmla="*/ 20 w 193"/>
                <a:gd name="T51" fmla="*/ 53 h 200"/>
                <a:gd name="T52" fmla="*/ 30 w 193"/>
                <a:gd name="T53" fmla="*/ 15 h 200"/>
                <a:gd name="T54" fmla="*/ 48 w 193"/>
                <a:gd name="T55" fmla="*/ 5 h 200"/>
                <a:gd name="T56" fmla="*/ 59 w 193"/>
                <a:gd name="T57" fmla="*/ 3 h 200"/>
                <a:gd name="T58" fmla="*/ 57 w 193"/>
                <a:gd name="T59" fmla="*/ 27 h 200"/>
                <a:gd name="T60" fmla="*/ 148 w 193"/>
                <a:gd name="T61" fmla="*/ 57 h 200"/>
                <a:gd name="T62" fmla="*/ 162 w 193"/>
                <a:gd name="T63" fmla="*/ 70 h 200"/>
                <a:gd name="T64" fmla="*/ 136 w 193"/>
                <a:gd name="T65" fmla="*/ 53 h 200"/>
                <a:gd name="T66" fmla="*/ 51 w 193"/>
                <a:gd name="T67" fmla="*/ 51 h 200"/>
                <a:gd name="T68" fmla="*/ 142 w 193"/>
                <a:gd name="T69" fmla="*/ 65 h 200"/>
                <a:gd name="T70" fmla="*/ 153 w 193"/>
                <a:gd name="T71" fmla="*/ 63 h 200"/>
                <a:gd name="T72" fmla="*/ 147 w 193"/>
                <a:gd name="T73" fmla="*/ 67 h 200"/>
                <a:gd name="T74" fmla="*/ 151 w 193"/>
                <a:gd name="T75" fmla="*/ 73 h 200"/>
                <a:gd name="T76" fmla="*/ 153 w 193"/>
                <a:gd name="T77" fmla="*/ 6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3" h="200">
                  <a:moveTo>
                    <a:pt x="54" y="144"/>
                  </a:moveTo>
                  <a:cubicBezTo>
                    <a:pt x="54" y="122"/>
                    <a:pt x="72" y="105"/>
                    <a:pt x="93" y="105"/>
                  </a:cubicBezTo>
                  <a:cubicBezTo>
                    <a:pt x="115" y="105"/>
                    <a:pt x="132" y="122"/>
                    <a:pt x="132" y="144"/>
                  </a:cubicBezTo>
                  <a:cubicBezTo>
                    <a:pt x="132" y="165"/>
                    <a:pt x="115" y="183"/>
                    <a:pt x="93" y="183"/>
                  </a:cubicBezTo>
                  <a:cubicBezTo>
                    <a:pt x="72" y="183"/>
                    <a:pt x="54" y="165"/>
                    <a:pt x="54" y="144"/>
                  </a:cubicBezTo>
                  <a:close/>
                  <a:moveTo>
                    <a:pt x="123" y="144"/>
                  </a:moveTo>
                  <a:cubicBezTo>
                    <a:pt x="123" y="127"/>
                    <a:pt x="110" y="114"/>
                    <a:pt x="93" y="114"/>
                  </a:cubicBezTo>
                  <a:cubicBezTo>
                    <a:pt x="77" y="114"/>
                    <a:pt x="64" y="127"/>
                    <a:pt x="64" y="144"/>
                  </a:cubicBezTo>
                  <a:cubicBezTo>
                    <a:pt x="64" y="160"/>
                    <a:pt x="77" y="173"/>
                    <a:pt x="93" y="173"/>
                  </a:cubicBezTo>
                  <a:cubicBezTo>
                    <a:pt x="110" y="173"/>
                    <a:pt x="123" y="160"/>
                    <a:pt x="123" y="144"/>
                  </a:cubicBezTo>
                  <a:close/>
                  <a:moveTo>
                    <a:pt x="70" y="144"/>
                  </a:moveTo>
                  <a:cubicBezTo>
                    <a:pt x="70" y="131"/>
                    <a:pt x="80" y="120"/>
                    <a:pt x="93" y="120"/>
                  </a:cubicBezTo>
                  <a:cubicBezTo>
                    <a:pt x="96" y="120"/>
                    <a:pt x="99" y="121"/>
                    <a:pt x="102" y="122"/>
                  </a:cubicBezTo>
                  <a:cubicBezTo>
                    <a:pt x="99" y="123"/>
                    <a:pt x="96" y="127"/>
                    <a:pt x="96" y="131"/>
                  </a:cubicBezTo>
                  <a:cubicBezTo>
                    <a:pt x="96" y="136"/>
                    <a:pt x="101" y="140"/>
                    <a:pt x="106" y="140"/>
                  </a:cubicBezTo>
                  <a:cubicBezTo>
                    <a:pt x="110" y="140"/>
                    <a:pt x="113" y="138"/>
                    <a:pt x="115" y="134"/>
                  </a:cubicBezTo>
                  <a:cubicBezTo>
                    <a:pt x="116" y="137"/>
                    <a:pt x="117" y="140"/>
                    <a:pt x="117" y="144"/>
                  </a:cubicBezTo>
                  <a:cubicBezTo>
                    <a:pt x="117" y="157"/>
                    <a:pt x="106" y="167"/>
                    <a:pt x="93" y="167"/>
                  </a:cubicBezTo>
                  <a:cubicBezTo>
                    <a:pt x="88" y="167"/>
                    <a:pt x="83" y="165"/>
                    <a:pt x="80" y="163"/>
                  </a:cubicBezTo>
                  <a:cubicBezTo>
                    <a:pt x="80" y="163"/>
                    <a:pt x="81" y="163"/>
                    <a:pt x="81" y="163"/>
                  </a:cubicBezTo>
                  <a:cubicBezTo>
                    <a:pt x="85" y="163"/>
                    <a:pt x="88" y="160"/>
                    <a:pt x="88" y="156"/>
                  </a:cubicBezTo>
                  <a:cubicBezTo>
                    <a:pt x="88" y="152"/>
                    <a:pt x="85" y="149"/>
                    <a:pt x="81" y="149"/>
                  </a:cubicBezTo>
                  <a:cubicBezTo>
                    <a:pt x="77" y="149"/>
                    <a:pt x="74" y="152"/>
                    <a:pt x="74" y="156"/>
                  </a:cubicBezTo>
                  <a:cubicBezTo>
                    <a:pt x="74" y="156"/>
                    <a:pt x="74" y="157"/>
                    <a:pt x="74" y="157"/>
                  </a:cubicBezTo>
                  <a:cubicBezTo>
                    <a:pt x="72" y="153"/>
                    <a:pt x="70" y="149"/>
                    <a:pt x="70" y="144"/>
                  </a:cubicBezTo>
                  <a:close/>
                  <a:moveTo>
                    <a:pt x="93" y="200"/>
                  </a:moveTo>
                  <a:cubicBezTo>
                    <a:pt x="27" y="200"/>
                    <a:pt x="0" y="144"/>
                    <a:pt x="0" y="144"/>
                  </a:cubicBezTo>
                  <a:cubicBezTo>
                    <a:pt x="0" y="144"/>
                    <a:pt x="27" y="89"/>
                    <a:pt x="93" y="89"/>
                  </a:cubicBezTo>
                  <a:cubicBezTo>
                    <a:pt x="112" y="89"/>
                    <a:pt x="129" y="94"/>
                    <a:pt x="143" y="101"/>
                  </a:cubicBezTo>
                  <a:cubicBezTo>
                    <a:pt x="141" y="104"/>
                    <a:pt x="139" y="108"/>
                    <a:pt x="138" y="111"/>
                  </a:cubicBezTo>
                  <a:cubicBezTo>
                    <a:pt x="126" y="105"/>
                    <a:pt x="111" y="100"/>
                    <a:pt x="94" y="100"/>
                  </a:cubicBezTo>
                  <a:cubicBezTo>
                    <a:pt x="40" y="100"/>
                    <a:pt x="18" y="144"/>
                    <a:pt x="18" y="144"/>
                  </a:cubicBezTo>
                  <a:cubicBezTo>
                    <a:pt x="18" y="144"/>
                    <a:pt x="40" y="190"/>
                    <a:pt x="94" y="190"/>
                  </a:cubicBezTo>
                  <a:cubicBezTo>
                    <a:pt x="131" y="190"/>
                    <a:pt x="156" y="168"/>
                    <a:pt x="167" y="154"/>
                  </a:cubicBezTo>
                  <a:cubicBezTo>
                    <a:pt x="177" y="153"/>
                    <a:pt x="185" y="147"/>
                    <a:pt x="189" y="138"/>
                  </a:cubicBezTo>
                  <a:cubicBezTo>
                    <a:pt x="191" y="142"/>
                    <a:pt x="193" y="144"/>
                    <a:pt x="193" y="144"/>
                  </a:cubicBezTo>
                  <a:cubicBezTo>
                    <a:pt x="193" y="144"/>
                    <a:pt x="159" y="200"/>
                    <a:pt x="93" y="200"/>
                  </a:cubicBezTo>
                  <a:close/>
                  <a:moveTo>
                    <a:pt x="165" y="144"/>
                  </a:moveTo>
                  <a:cubicBezTo>
                    <a:pt x="154" y="144"/>
                    <a:pt x="145" y="135"/>
                    <a:pt x="145" y="124"/>
                  </a:cubicBezTo>
                  <a:cubicBezTo>
                    <a:pt x="145" y="113"/>
                    <a:pt x="165" y="80"/>
                    <a:pt x="165" y="80"/>
                  </a:cubicBezTo>
                  <a:cubicBezTo>
                    <a:pt x="165" y="80"/>
                    <a:pt x="185" y="113"/>
                    <a:pt x="185" y="124"/>
                  </a:cubicBezTo>
                  <a:cubicBezTo>
                    <a:pt x="185" y="135"/>
                    <a:pt x="176" y="144"/>
                    <a:pt x="165" y="144"/>
                  </a:cubicBezTo>
                  <a:close/>
                  <a:moveTo>
                    <a:pt x="149" y="78"/>
                  </a:moveTo>
                  <a:cubicBezTo>
                    <a:pt x="143" y="75"/>
                    <a:pt x="143" y="75"/>
                    <a:pt x="143" y="75"/>
                  </a:cubicBezTo>
                  <a:cubicBezTo>
                    <a:pt x="142" y="77"/>
                    <a:pt x="140" y="78"/>
                    <a:pt x="139" y="80"/>
                  </a:cubicBezTo>
                  <a:cubicBezTo>
                    <a:pt x="50" y="56"/>
                    <a:pt x="50" y="56"/>
                    <a:pt x="50" y="56"/>
                  </a:cubicBezTo>
                  <a:cubicBezTo>
                    <a:pt x="45" y="75"/>
                    <a:pt x="45" y="75"/>
                    <a:pt x="45" y="75"/>
                  </a:cubicBezTo>
                  <a:cubicBezTo>
                    <a:pt x="45" y="75"/>
                    <a:pt x="43" y="79"/>
                    <a:pt x="39" y="78"/>
                  </a:cubicBezTo>
                  <a:cubicBezTo>
                    <a:pt x="34" y="77"/>
                    <a:pt x="34" y="77"/>
                    <a:pt x="34" y="77"/>
                  </a:cubicBezTo>
                  <a:cubicBezTo>
                    <a:pt x="34" y="77"/>
                    <a:pt x="29" y="75"/>
                    <a:pt x="30" y="71"/>
                  </a:cubicBezTo>
                  <a:cubicBezTo>
                    <a:pt x="36" y="52"/>
                    <a:pt x="36" y="52"/>
                    <a:pt x="36" y="52"/>
                  </a:cubicBezTo>
                  <a:cubicBezTo>
                    <a:pt x="20" y="53"/>
                    <a:pt x="20" y="53"/>
                    <a:pt x="20" y="53"/>
                  </a:cubicBezTo>
                  <a:cubicBezTo>
                    <a:pt x="10" y="50"/>
                    <a:pt x="3" y="39"/>
                    <a:pt x="6" y="29"/>
                  </a:cubicBezTo>
                  <a:cubicBezTo>
                    <a:pt x="9" y="18"/>
                    <a:pt x="20" y="12"/>
                    <a:pt x="30" y="15"/>
                  </a:cubicBezTo>
                  <a:cubicBezTo>
                    <a:pt x="43" y="24"/>
                    <a:pt x="43" y="24"/>
                    <a:pt x="43" y="24"/>
                  </a:cubicBezTo>
                  <a:cubicBezTo>
                    <a:pt x="48" y="5"/>
                    <a:pt x="48" y="5"/>
                    <a:pt x="48" y="5"/>
                  </a:cubicBezTo>
                  <a:cubicBezTo>
                    <a:pt x="48" y="5"/>
                    <a:pt x="50" y="0"/>
                    <a:pt x="54" y="1"/>
                  </a:cubicBezTo>
                  <a:cubicBezTo>
                    <a:pt x="59" y="3"/>
                    <a:pt x="59" y="3"/>
                    <a:pt x="59" y="3"/>
                  </a:cubicBezTo>
                  <a:cubicBezTo>
                    <a:pt x="59" y="3"/>
                    <a:pt x="63" y="5"/>
                    <a:pt x="62" y="9"/>
                  </a:cubicBezTo>
                  <a:cubicBezTo>
                    <a:pt x="57" y="27"/>
                    <a:pt x="57" y="27"/>
                    <a:pt x="57" y="27"/>
                  </a:cubicBezTo>
                  <a:cubicBezTo>
                    <a:pt x="146" y="51"/>
                    <a:pt x="146" y="51"/>
                    <a:pt x="146" y="51"/>
                  </a:cubicBezTo>
                  <a:cubicBezTo>
                    <a:pt x="146" y="51"/>
                    <a:pt x="148" y="53"/>
                    <a:pt x="148" y="57"/>
                  </a:cubicBezTo>
                  <a:cubicBezTo>
                    <a:pt x="154" y="59"/>
                    <a:pt x="154" y="59"/>
                    <a:pt x="154" y="59"/>
                  </a:cubicBezTo>
                  <a:cubicBezTo>
                    <a:pt x="154" y="59"/>
                    <a:pt x="164" y="61"/>
                    <a:pt x="162" y="70"/>
                  </a:cubicBezTo>
                  <a:cubicBezTo>
                    <a:pt x="162" y="70"/>
                    <a:pt x="159" y="80"/>
                    <a:pt x="149" y="78"/>
                  </a:cubicBezTo>
                  <a:close/>
                  <a:moveTo>
                    <a:pt x="136" y="53"/>
                  </a:moveTo>
                  <a:cubicBezTo>
                    <a:pt x="56" y="32"/>
                    <a:pt x="56" y="32"/>
                    <a:pt x="56" y="32"/>
                  </a:cubicBezTo>
                  <a:cubicBezTo>
                    <a:pt x="51" y="51"/>
                    <a:pt x="51" y="51"/>
                    <a:pt x="51" y="51"/>
                  </a:cubicBezTo>
                  <a:cubicBezTo>
                    <a:pt x="131" y="72"/>
                    <a:pt x="131" y="72"/>
                    <a:pt x="131" y="72"/>
                  </a:cubicBezTo>
                  <a:cubicBezTo>
                    <a:pt x="139" y="75"/>
                    <a:pt x="140" y="73"/>
                    <a:pt x="142" y="65"/>
                  </a:cubicBezTo>
                  <a:cubicBezTo>
                    <a:pt x="144" y="58"/>
                    <a:pt x="144" y="56"/>
                    <a:pt x="136" y="53"/>
                  </a:cubicBezTo>
                  <a:close/>
                  <a:moveTo>
                    <a:pt x="153" y="63"/>
                  </a:moveTo>
                  <a:cubicBezTo>
                    <a:pt x="148" y="62"/>
                    <a:pt x="148" y="62"/>
                    <a:pt x="148" y="62"/>
                  </a:cubicBezTo>
                  <a:cubicBezTo>
                    <a:pt x="148" y="62"/>
                    <a:pt x="148" y="65"/>
                    <a:pt x="147" y="67"/>
                  </a:cubicBezTo>
                  <a:cubicBezTo>
                    <a:pt x="147" y="67"/>
                    <a:pt x="147" y="68"/>
                    <a:pt x="146" y="71"/>
                  </a:cubicBezTo>
                  <a:cubicBezTo>
                    <a:pt x="151" y="73"/>
                    <a:pt x="151" y="73"/>
                    <a:pt x="151" y="73"/>
                  </a:cubicBezTo>
                  <a:cubicBezTo>
                    <a:pt x="155" y="74"/>
                    <a:pt x="157" y="69"/>
                    <a:pt x="157" y="69"/>
                  </a:cubicBezTo>
                  <a:cubicBezTo>
                    <a:pt x="158" y="64"/>
                    <a:pt x="153" y="63"/>
                    <a:pt x="153" y="63"/>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46134" name="组合 61"/>
          <p:cNvGrpSpPr/>
          <p:nvPr/>
        </p:nvGrpSpPr>
        <p:grpSpPr bwMode="auto">
          <a:xfrm>
            <a:off x="6301882" y="3550747"/>
            <a:ext cx="2303862" cy="771763"/>
            <a:chOff x="0" y="0"/>
            <a:chExt cx="2302943" cy="771897"/>
          </a:xfrm>
        </p:grpSpPr>
        <p:grpSp>
          <p:nvGrpSpPr>
            <p:cNvPr id="46135" name="组合 62"/>
            <p:cNvGrpSpPr/>
            <p:nvPr/>
          </p:nvGrpSpPr>
          <p:grpSpPr bwMode="auto">
            <a:xfrm>
              <a:off x="0" y="0"/>
              <a:ext cx="2302943" cy="771897"/>
              <a:chOff x="0" y="0"/>
              <a:chExt cx="2302943" cy="771897"/>
            </a:xfrm>
          </p:grpSpPr>
          <p:grpSp>
            <p:nvGrpSpPr>
              <p:cNvPr id="46136" name="组合 64"/>
              <p:cNvGrpSpPr/>
              <p:nvPr/>
            </p:nvGrpSpPr>
            <p:grpSpPr bwMode="auto">
              <a:xfrm>
                <a:off x="610934" y="0"/>
                <a:ext cx="1692009" cy="771897"/>
                <a:chOff x="0" y="0"/>
                <a:chExt cx="1692009" cy="771897"/>
              </a:xfrm>
            </p:grpSpPr>
            <p:sp>
              <p:nvSpPr>
                <p:cNvPr id="46137" name="TextBox 66"/>
                <p:cNvSpPr txBox="1">
                  <a:spLocks noChangeArrowheads="1"/>
                </p:cNvSpPr>
                <p:nvPr/>
              </p:nvSpPr>
              <p:spPr bwMode="auto">
                <a:xfrm>
                  <a:off x="5102" y="0"/>
                  <a:ext cx="1056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100">
                      <a:latin typeface="微软雅黑" panose="020B0503020204020204" pitchFamily="34" charset="-122"/>
                      <a:ea typeface="微软雅黑" panose="020B0503020204020204" pitchFamily="34" charset="-122"/>
                    </a:rPr>
                    <a:t>点击</a:t>
                  </a:r>
                  <a:r>
                    <a:rPr lang="zh-CN" altLang="en-US" sz="1200">
                      <a:latin typeface="微软雅黑" panose="020B0503020204020204" pitchFamily="34" charset="-122"/>
                      <a:ea typeface="微软雅黑" panose="020B0503020204020204" pitchFamily="34" charset="-122"/>
                    </a:rPr>
                    <a:t>添加</a:t>
                  </a:r>
                  <a:r>
                    <a:rPr lang="zh-CN" altLang="en-US" sz="1100">
                      <a:latin typeface="微软雅黑" panose="020B0503020204020204" pitchFamily="34" charset="-122"/>
                      <a:ea typeface="微软雅黑" panose="020B0503020204020204" pitchFamily="34" charset="-122"/>
                    </a:rPr>
                    <a:t>标题</a:t>
                  </a:r>
                  <a:endParaRPr lang="zh-CN" altLang="en-US" sz="1100">
                    <a:latin typeface="微软雅黑" panose="020B0503020204020204" pitchFamily="34" charset="-122"/>
                    <a:ea typeface="微软雅黑" panose="020B0503020204020204" pitchFamily="34" charset="-122"/>
                  </a:endParaRPr>
                </a:p>
              </p:txBody>
            </p:sp>
            <p:sp>
              <p:nvSpPr>
                <p:cNvPr id="46138" name="矩形 67"/>
                <p:cNvSpPr>
                  <a:spLocks noChangeArrowheads="1"/>
                </p:cNvSpPr>
                <p:nvPr/>
              </p:nvSpPr>
              <p:spPr bwMode="auto">
                <a:xfrm>
                  <a:off x="0" y="217899"/>
                  <a:ext cx="169200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lnSpc>
                      <a:spcPts val="1200"/>
                    </a:lnSpc>
                  </a:pPr>
                  <a:r>
                    <a:rPr lang="zh-CN" altLang="en-US" sz="900">
                      <a:latin typeface="微软雅黑" panose="020B0503020204020204" pitchFamily="34" charset="-122"/>
                      <a:ea typeface="微软雅黑" panose="020B0503020204020204" pitchFamily="34" charset="-122"/>
                    </a:rPr>
                    <a:t>随着计算机技术的发展及印刷技术的进步，平面设计在感观领域的表现和应用也越来越长。</a:t>
                  </a:r>
                  <a:endParaRPr lang="zh-CN" altLang="en-US" sz="900">
                    <a:latin typeface="微软雅黑" panose="020B0503020204020204" pitchFamily="34" charset="-122"/>
                    <a:ea typeface="微软雅黑" panose="020B0503020204020204" pitchFamily="34" charset="-122"/>
                  </a:endParaRPr>
                </a:p>
              </p:txBody>
            </p:sp>
          </p:grpSp>
          <p:sp>
            <p:nvSpPr>
              <p:cNvPr id="46139" name="椭圆 65"/>
              <p:cNvSpPr>
                <a:spLocks noChangeArrowheads="1"/>
              </p:cNvSpPr>
              <p:nvPr/>
            </p:nvSpPr>
            <p:spPr bwMode="auto">
              <a:xfrm>
                <a:off x="0" y="43802"/>
                <a:ext cx="517976" cy="517976"/>
              </a:xfrm>
              <a:prstGeom prst="ellipse">
                <a:avLst/>
              </a:prstGeom>
              <a:gradFill rotWithShape="1">
                <a:gsLst>
                  <a:gs pos="0">
                    <a:schemeClr val="bg1"/>
                  </a:gs>
                  <a:gs pos="100000">
                    <a:srgbClr val="D9D9D9"/>
                  </a:gs>
                </a:gsLst>
                <a:lin ang="2700000" scaled="1"/>
              </a:gradFill>
              <a:ln w="12700" cmpd="sng">
                <a:solidFill>
                  <a:schemeClr val="bg1"/>
                </a:solidFill>
                <a:round/>
              </a:ln>
              <a:effectLst>
                <a:outerShdw dist="63500" dir="8100000" algn="ctr" rotWithShape="0">
                  <a:srgbClr val="000000">
                    <a:alpha val="25000"/>
                  </a:srgbClr>
                </a:outerShdw>
              </a:effec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p>
            </p:txBody>
          </p:sp>
        </p:grpSp>
        <p:sp>
          <p:nvSpPr>
            <p:cNvPr id="46140" name="Freeform 11"/>
            <p:cNvSpPr/>
            <p:nvPr/>
          </p:nvSpPr>
          <p:spPr bwMode="auto">
            <a:xfrm>
              <a:off x="119162" y="154712"/>
              <a:ext cx="335075" cy="340186"/>
            </a:xfrm>
            <a:custGeom>
              <a:avLst/>
              <a:gdLst>
                <a:gd name="T0" fmla="*/ 95 w 194"/>
                <a:gd name="T1" fmla="*/ 95 h 197"/>
                <a:gd name="T2" fmla="*/ 99 w 194"/>
                <a:gd name="T3" fmla="*/ 88 h 197"/>
                <a:gd name="T4" fmla="*/ 69 w 194"/>
                <a:gd name="T5" fmla="*/ 71 h 197"/>
                <a:gd name="T6" fmla="*/ 66 w 194"/>
                <a:gd name="T7" fmla="*/ 78 h 197"/>
                <a:gd name="T8" fmla="*/ 53 w 194"/>
                <a:gd name="T9" fmla="*/ 70 h 197"/>
                <a:gd name="T10" fmla="*/ 46 w 194"/>
                <a:gd name="T11" fmla="*/ 97 h 197"/>
                <a:gd name="T12" fmla="*/ 98 w 194"/>
                <a:gd name="T13" fmla="*/ 149 h 197"/>
                <a:gd name="T14" fmla="*/ 139 w 194"/>
                <a:gd name="T15" fmla="*/ 129 h 197"/>
                <a:gd name="T16" fmla="*/ 126 w 194"/>
                <a:gd name="T17" fmla="*/ 129 h 197"/>
                <a:gd name="T18" fmla="*/ 106 w 194"/>
                <a:gd name="T19" fmla="*/ 109 h 197"/>
                <a:gd name="T20" fmla="*/ 194 w 194"/>
                <a:gd name="T21" fmla="*/ 109 h 197"/>
                <a:gd name="T22" fmla="*/ 174 w 194"/>
                <a:gd name="T23" fmla="*/ 129 h 197"/>
                <a:gd name="T24" fmla="*/ 161 w 194"/>
                <a:gd name="T25" fmla="*/ 129 h 197"/>
                <a:gd name="T26" fmla="*/ 114 w 194"/>
                <a:gd name="T27" fmla="*/ 166 h 197"/>
                <a:gd name="T28" fmla="*/ 114 w 194"/>
                <a:gd name="T29" fmla="*/ 181 h 197"/>
                <a:gd name="T30" fmla="*/ 129 w 194"/>
                <a:gd name="T31" fmla="*/ 181 h 197"/>
                <a:gd name="T32" fmla="*/ 138 w 194"/>
                <a:gd name="T33" fmla="*/ 197 h 197"/>
                <a:gd name="T34" fmla="*/ 58 w 194"/>
                <a:gd name="T35" fmla="*/ 197 h 197"/>
                <a:gd name="T36" fmla="*/ 66 w 194"/>
                <a:gd name="T37" fmla="*/ 181 h 197"/>
                <a:gd name="T38" fmla="*/ 82 w 194"/>
                <a:gd name="T39" fmla="*/ 181 h 197"/>
                <a:gd name="T40" fmla="*/ 82 w 194"/>
                <a:gd name="T41" fmla="*/ 166 h 197"/>
                <a:gd name="T42" fmla="*/ 27 w 194"/>
                <a:gd name="T43" fmla="*/ 97 h 197"/>
                <a:gd name="T44" fmla="*/ 37 w 194"/>
                <a:gd name="T45" fmla="*/ 61 h 197"/>
                <a:gd name="T46" fmla="*/ 32 w 194"/>
                <a:gd name="T47" fmla="*/ 58 h 197"/>
                <a:gd name="T48" fmla="*/ 36 w 194"/>
                <a:gd name="T49" fmla="*/ 51 h 197"/>
                <a:gd name="T50" fmla="*/ 22 w 194"/>
                <a:gd name="T51" fmla="*/ 43 h 197"/>
                <a:gd name="T52" fmla="*/ 22 w 194"/>
                <a:gd name="T53" fmla="*/ 43 h 197"/>
                <a:gd name="T54" fmla="*/ 0 w 194"/>
                <a:gd name="T55" fmla="*/ 40 h 197"/>
                <a:gd name="T56" fmla="*/ 24 w 194"/>
                <a:gd name="T57" fmla="*/ 0 h 197"/>
                <a:gd name="T58" fmla="*/ 38 w 194"/>
                <a:gd name="T59" fmla="*/ 16 h 197"/>
                <a:gd name="T60" fmla="*/ 38 w 194"/>
                <a:gd name="T61" fmla="*/ 16 h 197"/>
                <a:gd name="T62" fmla="*/ 52 w 194"/>
                <a:gd name="T63" fmla="*/ 24 h 197"/>
                <a:gd name="T64" fmla="*/ 55 w 194"/>
                <a:gd name="T65" fmla="*/ 18 h 197"/>
                <a:gd name="T66" fmla="*/ 89 w 194"/>
                <a:gd name="T67" fmla="*/ 37 h 197"/>
                <a:gd name="T68" fmla="*/ 85 w 194"/>
                <a:gd name="T69" fmla="*/ 44 h 197"/>
                <a:gd name="T70" fmla="*/ 115 w 194"/>
                <a:gd name="T71" fmla="*/ 61 h 197"/>
                <a:gd name="T72" fmla="*/ 118 w 194"/>
                <a:gd name="T73" fmla="*/ 54 h 197"/>
                <a:gd name="T74" fmla="*/ 136 w 194"/>
                <a:gd name="T75" fmla="*/ 64 h 197"/>
                <a:gd name="T76" fmla="*/ 113 w 194"/>
                <a:gd name="T77" fmla="*/ 105 h 197"/>
                <a:gd name="T78" fmla="*/ 95 w 194"/>
                <a:gd name="T79" fmla="*/ 9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4" h="197">
                  <a:moveTo>
                    <a:pt x="95" y="95"/>
                  </a:moveTo>
                  <a:cubicBezTo>
                    <a:pt x="99" y="88"/>
                    <a:pt x="99" y="88"/>
                    <a:pt x="99" y="88"/>
                  </a:cubicBezTo>
                  <a:cubicBezTo>
                    <a:pt x="69" y="71"/>
                    <a:pt x="69" y="71"/>
                    <a:pt x="69" y="71"/>
                  </a:cubicBezTo>
                  <a:cubicBezTo>
                    <a:pt x="66" y="78"/>
                    <a:pt x="66" y="78"/>
                    <a:pt x="66" y="78"/>
                  </a:cubicBezTo>
                  <a:cubicBezTo>
                    <a:pt x="53" y="70"/>
                    <a:pt x="53" y="70"/>
                    <a:pt x="53" y="70"/>
                  </a:cubicBezTo>
                  <a:cubicBezTo>
                    <a:pt x="48" y="78"/>
                    <a:pt x="46" y="88"/>
                    <a:pt x="46" y="97"/>
                  </a:cubicBezTo>
                  <a:cubicBezTo>
                    <a:pt x="46" y="126"/>
                    <a:pt x="69" y="149"/>
                    <a:pt x="98" y="149"/>
                  </a:cubicBezTo>
                  <a:cubicBezTo>
                    <a:pt x="114" y="149"/>
                    <a:pt x="129" y="141"/>
                    <a:pt x="139" y="129"/>
                  </a:cubicBezTo>
                  <a:cubicBezTo>
                    <a:pt x="126" y="129"/>
                    <a:pt x="126" y="129"/>
                    <a:pt x="126" y="129"/>
                  </a:cubicBezTo>
                  <a:cubicBezTo>
                    <a:pt x="115" y="129"/>
                    <a:pt x="106" y="120"/>
                    <a:pt x="106" y="109"/>
                  </a:cubicBezTo>
                  <a:cubicBezTo>
                    <a:pt x="143" y="109"/>
                    <a:pt x="162" y="109"/>
                    <a:pt x="194" y="109"/>
                  </a:cubicBezTo>
                  <a:cubicBezTo>
                    <a:pt x="194" y="120"/>
                    <a:pt x="185" y="129"/>
                    <a:pt x="174" y="129"/>
                  </a:cubicBezTo>
                  <a:cubicBezTo>
                    <a:pt x="161" y="129"/>
                    <a:pt x="161" y="129"/>
                    <a:pt x="161" y="129"/>
                  </a:cubicBezTo>
                  <a:cubicBezTo>
                    <a:pt x="152" y="147"/>
                    <a:pt x="135" y="161"/>
                    <a:pt x="114" y="166"/>
                  </a:cubicBezTo>
                  <a:cubicBezTo>
                    <a:pt x="114" y="181"/>
                    <a:pt x="114" y="181"/>
                    <a:pt x="114" y="181"/>
                  </a:cubicBezTo>
                  <a:cubicBezTo>
                    <a:pt x="114" y="181"/>
                    <a:pt x="122" y="181"/>
                    <a:pt x="129" y="181"/>
                  </a:cubicBezTo>
                  <a:cubicBezTo>
                    <a:pt x="137" y="181"/>
                    <a:pt x="138" y="197"/>
                    <a:pt x="138" y="197"/>
                  </a:cubicBezTo>
                  <a:cubicBezTo>
                    <a:pt x="58" y="197"/>
                    <a:pt x="58" y="197"/>
                    <a:pt x="58" y="197"/>
                  </a:cubicBezTo>
                  <a:cubicBezTo>
                    <a:pt x="58" y="197"/>
                    <a:pt x="56" y="181"/>
                    <a:pt x="66" y="181"/>
                  </a:cubicBezTo>
                  <a:cubicBezTo>
                    <a:pt x="76" y="181"/>
                    <a:pt x="82" y="181"/>
                    <a:pt x="82" y="181"/>
                  </a:cubicBezTo>
                  <a:cubicBezTo>
                    <a:pt x="82" y="166"/>
                    <a:pt x="82" y="166"/>
                    <a:pt x="82" y="166"/>
                  </a:cubicBezTo>
                  <a:cubicBezTo>
                    <a:pt x="50" y="159"/>
                    <a:pt x="27" y="131"/>
                    <a:pt x="27" y="97"/>
                  </a:cubicBezTo>
                  <a:cubicBezTo>
                    <a:pt x="27" y="84"/>
                    <a:pt x="31" y="72"/>
                    <a:pt x="37" y="61"/>
                  </a:cubicBezTo>
                  <a:cubicBezTo>
                    <a:pt x="32" y="58"/>
                    <a:pt x="32" y="58"/>
                    <a:pt x="32" y="58"/>
                  </a:cubicBezTo>
                  <a:cubicBezTo>
                    <a:pt x="36" y="51"/>
                    <a:pt x="36" y="51"/>
                    <a:pt x="36" y="51"/>
                  </a:cubicBezTo>
                  <a:cubicBezTo>
                    <a:pt x="22" y="43"/>
                    <a:pt x="22" y="43"/>
                    <a:pt x="22" y="43"/>
                  </a:cubicBezTo>
                  <a:cubicBezTo>
                    <a:pt x="22" y="43"/>
                    <a:pt x="22" y="43"/>
                    <a:pt x="22" y="43"/>
                  </a:cubicBezTo>
                  <a:cubicBezTo>
                    <a:pt x="0" y="40"/>
                    <a:pt x="0" y="40"/>
                    <a:pt x="0" y="40"/>
                  </a:cubicBezTo>
                  <a:cubicBezTo>
                    <a:pt x="24" y="0"/>
                    <a:pt x="24" y="0"/>
                    <a:pt x="24" y="0"/>
                  </a:cubicBezTo>
                  <a:cubicBezTo>
                    <a:pt x="38" y="16"/>
                    <a:pt x="38" y="16"/>
                    <a:pt x="38" y="16"/>
                  </a:cubicBezTo>
                  <a:cubicBezTo>
                    <a:pt x="38" y="16"/>
                    <a:pt x="38" y="16"/>
                    <a:pt x="38" y="16"/>
                  </a:cubicBezTo>
                  <a:cubicBezTo>
                    <a:pt x="52" y="24"/>
                    <a:pt x="52" y="24"/>
                    <a:pt x="52" y="24"/>
                  </a:cubicBezTo>
                  <a:cubicBezTo>
                    <a:pt x="55" y="18"/>
                    <a:pt x="55" y="18"/>
                    <a:pt x="55" y="18"/>
                  </a:cubicBezTo>
                  <a:cubicBezTo>
                    <a:pt x="89" y="37"/>
                    <a:pt x="89" y="37"/>
                    <a:pt x="89" y="37"/>
                  </a:cubicBezTo>
                  <a:cubicBezTo>
                    <a:pt x="85" y="44"/>
                    <a:pt x="85" y="44"/>
                    <a:pt x="85" y="44"/>
                  </a:cubicBezTo>
                  <a:cubicBezTo>
                    <a:pt x="115" y="61"/>
                    <a:pt x="115" y="61"/>
                    <a:pt x="115" y="61"/>
                  </a:cubicBezTo>
                  <a:cubicBezTo>
                    <a:pt x="118" y="54"/>
                    <a:pt x="118" y="54"/>
                    <a:pt x="118" y="54"/>
                  </a:cubicBezTo>
                  <a:cubicBezTo>
                    <a:pt x="136" y="64"/>
                    <a:pt x="136" y="64"/>
                    <a:pt x="136" y="64"/>
                  </a:cubicBezTo>
                  <a:cubicBezTo>
                    <a:pt x="113" y="105"/>
                    <a:pt x="113" y="105"/>
                    <a:pt x="113" y="105"/>
                  </a:cubicBezTo>
                  <a:lnTo>
                    <a:pt x="95" y="95"/>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pic>
        <p:nvPicPr>
          <p:cNvPr id="61" name="Picture 28" descr="E:\我图PPT\00001PNG素材\底边条\分层菱形.png"/>
          <p:cNvPicPr>
            <a:picLocks noChangeAspect="1" noChangeArrowheads="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4837" y="-812877"/>
            <a:ext cx="9150426" cy="101921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8" descr="E:\我图PPT\00001PNG素材\底边条\分层菱形.png"/>
          <p:cNvPicPr>
            <a:picLocks noChangeAspect="1" noChangeArrowheads="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61363" y="4938746"/>
            <a:ext cx="9315490" cy="10192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arn(inVertical)">
                                      <p:cBhvr>
                                        <p:cTn id="7" dur="500"/>
                                        <p:tgtEl>
                                          <p:spTgt spid="6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barn(inVertical)">
                                      <p:cBhvr>
                                        <p:cTn id="11" dur="500"/>
                                        <p:tgtEl>
                                          <p:spTgt spid="62"/>
                                        </p:tgtEl>
                                      </p:cBhvr>
                                    </p:animEffect>
                                  </p:childTnLst>
                                </p:cTn>
                              </p:par>
                            </p:childTnLst>
                          </p:cTn>
                        </p:par>
                        <p:par>
                          <p:cTn id="12" fill="hold">
                            <p:stCondLst>
                              <p:cond delay="1000"/>
                            </p:stCondLst>
                            <p:childTnLst>
                              <p:par>
                                <p:cTn id="13" presetID="15" presetClass="entr" presetSubtype="0" fill="hold" nodeType="afterEffect">
                                  <p:stCondLst>
                                    <p:cond delay="0"/>
                                  </p:stCondLst>
                                  <p:childTnLst>
                                    <p:set>
                                      <p:cBhvr>
                                        <p:cTn id="14" dur="1" fill="hold">
                                          <p:stCondLst>
                                            <p:cond delay="0"/>
                                          </p:stCondLst>
                                        </p:cTn>
                                        <p:tgtEl>
                                          <p:spTgt spid="46082"/>
                                        </p:tgtEl>
                                        <p:attrNameLst>
                                          <p:attrName>style.visibility</p:attrName>
                                        </p:attrNameLst>
                                      </p:cBhvr>
                                      <p:to>
                                        <p:strVal val="visible"/>
                                      </p:to>
                                    </p:set>
                                    <p:anim calcmode="lin" valueType="num">
                                      <p:cBhvr>
                                        <p:cTn id="15" dur="1000" fill="hold"/>
                                        <p:tgtEl>
                                          <p:spTgt spid="46082"/>
                                        </p:tgtEl>
                                        <p:attrNameLst>
                                          <p:attrName>ppt_w</p:attrName>
                                        </p:attrNameLst>
                                      </p:cBhvr>
                                      <p:tavLst>
                                        <p:tav tm="0">
                                          <p:val>
                                            <p:fltVal val="0"/>
                                          </p:val>
                                        </p:tav>
                                        <p:tav tm="100000">
                                          <p:val>
                                            <p:strVal val="#ppt_w"/>
                                          </p:val>
                                        </p:tav>
                                      </p:tavLst>
                                    </p:anim>
                                    <p:anim calcmode="lin" valueType="num">
                                      <p:cBhvr>
                                        <p:cTn id="16" dur="1000" fill="hold"/>
                                        <p:tgtEl>
                                          <p:spTgt spid="46082"/>
                                        </p:tgtEl>
                                        <p:attrNameLst>
                                          <p:attrName>ppt_h</p:attrName>
                                        </p:attrNameLst>
                                      </p:cBhvr>
                                      <p:tavLst>
                                        <p:tav tm="0">
                                          <p:val>
                                            <p:fltVal val="0"/>
                                          </p:val>
                                        </p:tav>
                                        <p:tav tm="100000">
                                          <p:val>
                                            <p:strVal val="#ppt_h"/>
                                          </p:val>
                                        </p:tav>
                                      </p:tavLst>
                                    </p:anim>
                                    <p:anim calcmode="lin" valueType="num">
                                      <p:cBhvr>
                                        <p:cTn id="17" dur="1000" fill="hold"/>
                                        <p:tgtEl>
                                          <p:spTgt spid="4608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6082"/>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2000"/>
                            </p:stCondLst>
                            <p:childTnLst>
                              <p:par>
                                <p:cTn id="20" presetID="12" presetClass="entr" presetSubtype="4" fill="hold" nodeType="afterEffect">
                                  <p:stCondLst>
                                    <p:cond delay="0"/>
                                  </p:stCondLst>
                                  <p:childTnLst>
                                    <p:set>
                                      <p:cBhvr>
                                        <p:cTn id="21" dur="1" fill="hold">
                                          <p:stCondLst>
                                            <p:cond delay="0"/>
                                          </p:stCondLst>
                                        </p:cTn>
                                        <p:tgtEl>
                                          <p:spTgt spid="46094"/>
                                        </p:tgtEl>
                                        <p:attrNameLst>
                                          <p:attrName>style.visibility</p:attrName>
                                        </p:attrNameLst>
                                      </p:cBhvr>
                                      <p:to>
                                        <p:strVal val="visible"/>
                                      </p:to>
                                    </p:set>
                                    <p:anim calcmode="lin" valueType="num">
                                      <p:cBhvr additive="base">
                                        <p:cTn id="22" dur="500"/>
                                        <p:tgtEl>
                                          <p:spTgt spid="46094"/>
                                        </p:tgtEl>
                                        <p:attrNameLst>
                                          <p:attrName>ppt_y</p:attrName>
                                        </p:attrNameLst>
                                      </p:cBhvr>
                                      <p:tavLst>
                                        <p:tav tm="0">
                                          <p:val>
                                            <p:strVal val="#ppt_y+#ppt_h*1.125000"/>
                                          </p:val>
                                        </p:tav>
                                        <p:tav tm="100000">
                                          <p:val>
                                            <p:strVal val="#ppt_y"/>
                                          </p:val>
                                        </p:tav>
                                      </p:tavLst>
                                    </p:anim>
                                    <p:animEffect transition="in" filter="wipe(up)">
                                      <p:cBhvr>
                                        <p:cTn id="23" dur="500"/>
                                        <p:tgtEl>
                                          <p:spTgt spid="46094"/>
                                        </p:tgtEl>
                                      </p:cBhvr>
                                    </p:animEffect>
                                  </p:childTnLst>
                                </p:cTn>
                              </p:par>
                              <p:par>
                                <p:cTn id="24" presetID="6" presetClass="entr" presetSubtype="32" fill="hold" grpId="0" nodeType="withEffect">
                                  <p:stCondLst>
                                    <p:cond delay="200"/>
                                  </p:stCondLst>
                                  <p:childTnLst>
                                    <p:set>
                                      <p:cBhvr>
                                        <p:cTn id="25" dur="1" fill="hold">
                                          <p:stCondLst>
                                            <p:cond delay="0"/>
                                          </p:stCondLst>
                                        </p:cTn>
                                        <p:tgtEl>
                                          <p:spTgt spid="46093"/>
                                        </p:tgtEl>
                                        <p:attrNameLst>
                                          <p:attrName>style.visibility</p:attrName>
                                        </p:attrNameLst>
                                      </p:cBhvr>
                                      <p:to>
                                        <p:strVal val="visible"/>
                                      </p:to>
                                    </p:set>
                                    <p:animEffect transition="in" filter="circle(out)">
                                      <p:cBhvr>
                                        <p:cTn id="26" dur="300"/>
                                        <p:tgtEl>
                                          <p:spTgt spid="46093"/>
                                        </p:tgtEl>
                                      </p:cBhvr>
                                    </p:animEffect>
                                  </p:childTnLst>
                                </p:cTn>
                              </p:par>
                            </p:childTnLst>
                          </p:cTn>
                        </p:par>
                        <p:par>
                          <p:cTn id="27" fill="hold">
                            <p:stCondLst>
                              <p:cond delay="2500"/>
                            </p:stCondLst>
                            <p:childTnLst>
                              <p:par>
                                <p:cTn id="28" presetID="2" presetClass="entr" presetSubtype="2" decel="57500" fill="hold" nodeType="afterEffect">
                                  <p:stCondLst>
                                    <p:cond delay="0"/>
                                  </p:stCondLst>
                                  <p:childTnLst>
                                    <p:set>
                                      <p:cBhvr>
                                        <p:cTn id="29" dur="1" fill="hold">
                                          <p:stCondLst>
                                            <p:cond delay="0"/>
                                          </p:stCondLst>
                                        </p:cTn>
                                        <p:tgtEl>
                                          <p:spTgt spid="46099"/>
                                        </p:tgtEl>
                                        <p:attrNameLst>
                                          <p:attrName>style.visibility</p:attrName>
                                        </p:attrNameLst>
                                      </p:cBhvr>
                                      <p:to>
                                        <p:strVal val="visible"/>
                                      </p:to>
                                    </p:set>
                                    <p:anim calcmode="lin" valueType="num">
                                      <p:cBhvr additive="base">
                                        <p:cTn id="30" dur="400" fill="hold"/>
                                        <p:tgtEl>
                                          <p:spTgt spid="46099"/>
                                        </p:tgtEl>
                                        <p:attrNameLst>
                                          <p:attrName>ppt_x</p:attrName>
                                        </p:attrNameLst>
                                      </p:cBhvr>
                                      <p:tavLst>
                                        <p:tav tm="0">
                                          <p:val>
                                            <p:strVal val="1+#ppt_w/2"/>
                                          </p:val>
                                        </p:tav>
                                        <p:tav tm="100000">
                                          <p:val>
                                            <p:strVal val="#ppt_x"/>
                                          </p:val>
                                        </p:tav>
                                      </p:tavLst>
                                    </p:anim>
                                    <p:anim calcmode="lin" valueType="num">
                                      <p:cBhvr additive="base">
                                        <p:cTn id="31" dur="400" fill="hold"/>
                                        <p:tgtEl>
                                          <p:spTgt spid="46099"/>
                                        </p:tgtEl>
                                        <p:attrNameLst>
                                          <p:attrName>ppt_y</p:attrName>
                                        </p:attrNameLst>
                                      </p:cBhvr>
                                      <p:tavLst>
                                        <p:tav tm="0">
                                          <p:val>
                                            <p:strVal val="#ppt_y"/>
                                          </p:val>
                                        </p:tav>
                                        <p:tav tm="100000">
                                          <p:val>
                                            <p:strVal val="#ppt_y"/>
                                          </p:val>
                                        </p:tav>
                                      </p:tavLst>
                                    </p:anim>
                                  </p:childTnLst>
                                </p:cTn>
                              </p:par>
                              <p:par>
                                <p:cTn id="32" presetID="2" presetClass="entr" presetSubtype="2" decel="57500" fill="hold" nodeType="withEffect">
                                  <p:stCondLst>
                                    <p:cond delay="200"/>
                                  </p:stCondLst>
                                  <p:childTnLst>
                                    <p:set>
                                      <p:cBhvr>
                                        <p:cTn id="33" dur="1" fill="hold">
                                          <p:stCondLst>
                                            <p:cond delay="0"/>
                                          </p:stCondLst>
                                        </p:cTn>
                                        <p:tgtEl>
                                          <p:spTgt spid="46106"/>
                                        </p:tgtEl>
                                        <p:attrNameLst>
                                          <p:attrName>style.visibility</p:attrName>
                                        </p:attrNameLst>
                                      </p:cBhvr>
                                      <p:to>
                                        <p:strVal val="visible"/>
                                      </p:to>
                                    </p:set>
                                    <p:anim calcmode="lin" valueType="num">
                                      <p:cBhvr additive="base">
                                        <p:cTn id="34" dur="400" fill="hold"/>
                                        <p:tgtEl>
                                          <p:spTgt spid="46106"/>
                                        </p:tgtEl>
                                        <p:attrNameLst>
                                          <p:attrName>ppt_x</p:attrName>
                                        </p:attrNameLst>
                                      </p:cBhvr>
                                      <p:tavLst>
                                        <p:tav tm="0">
                                          <p:val>
                                            <p:strVal val="1+#ppt_w/2"/>
                                          </p:val>
                                        </p:tav>
                                        <p:tav tm="100000">
                                          <p:val>
                                            <p:strVal val="#ppt_x"/>
                                          </p:val>
                                        </p:tav>
                                      </p:tavLst>
                                    </p:anim>
                                    <p:anim calcmode="lin" valueType="num">
                                      <p:cBhvr additive="base">
                                        <p:cTn id="35" dur="400" fill="hold"/>
                                        <p:tgtEl>
                                          <p:spTgt spid="46106"/>
                                        </p:tgtEl>
                                        <p:attrNameLst>
                                          <p:attrName>ppt_y</p:attrName>
                                        </p:attrNameLst>
                                      </p:cBhvr>
                                      <p:tavLst>
                                        <p:tav tm="0">
                                          <p:val>
                                            <p:strVal val="#ppt_y"/>
                                          </p:val>
                                        </p:tav>
                                        <p:tav tm="100000">
                                          <p:val>
                                            <p:strVal val="#ppt_y"/>
                                          </p:val>
                                        </p:tav>
                                      </p:tavLst>
                                    </p:anim>
                                  </p:childTnLst>
                                </p:cTn>
                              </p:par>
                              <p:par>
                                <p:cTn id="36" presetID="2" presetClass="entr" presetSubtype="2" decel="57500" fill="hold" nodeType="withEffect">
                                  <p:stCondLst>
                                    <p:cond delay="400"/>
                                  </p:stCondLst>
                                  <p:childTnLst>
                                    <p:set>
                                      <p:cBhvr>
                                        <p:cTn id="37" dur="1" fill="hold">
                                          <p:stCondLst>
                                            <p:cond delay="0"/>
                                          </p:stCondLst>
                                        </p:cTn>
                                        <p:tgtEl>
                                          <p:spTgt spid="46113"/>
                                        </p:tgtEl>
                                        <p:attrNameLst>
                                          <p:attrName>style.visibility</p:attrName>
                                        </p:attrNameLst>
                                      </p:cBhvr>
                                      <p:to>
                                        <p:strVal val="visible"/>
                                      </p:to>
                                    </p:set>
                                    <p:anim calcmode="lin" valueType="num">
                                      <p:cBhvr additive="base">
                                        <p:cTn id="38" dur="400" fill="hold"/>
                                        <p:tgtEl>
                                          <p:spTgt spid="46113"/>
                                        </p:tgtEl>
                                        <p:attrNameLst>
                                          <p:attrName>ppt_x</p:attrName>
                                        </p:attrNameLst>
                                      </p:cBhvr>
                                      <p:tavLst>
                                        <p:tav tm="0">
                                          <p:val>
                                            <p:strVal val="1+#ppt_w/2"/>
                                          </p:val>
                                        </p:tav>
                                        <p:tav tm="100000">
                                          <p:val>
                                            <p:strVal val="#ppt_x"/>
                                          </p:val>
                                        </p:tav>
                                      </p:tavLst>
                                    </p:anim>
                                    <p:anim calcmode="lin" valueType="num">
                                      <p:cBhvr additive="base">
                                        <p:cTn id="39" dur="400" fill="hold"/>
                                        <p:tgtEl>
                                          <p:spTgt spid="46113"/>
                                        </p:tgtEl>
                                        <p:attrNameLst>
                                          <p:attrName>ppt_y</p:attrName>
                                        </p:attrNameLst>
                                      </p:cBhvr>
                                      <p:tavLst>
                                        <p:tav tm="0">
                                          <p:val>
                                            <p:strVal val="#ppt_y"/>
                                          </p:val>
                                        </p:tav>
                                        <p:tav tm="100000">
                                          <p:val>
                                            <p:strVal val="#ppt_y"/>
                                          </p:val>
                                        </p:tav>
                                      </p:tavLst>
                                    </p:anim>
                                  </p:childTnLst>
                                </p:cTn>
                              </p:par>
                            </p:childTnLst>
                          </p:cTn>
                        </p:par>
                        <p:par>
                          <p:cTn id="40" fill="hold">
                            <p:stCondLst>
                              <p:cond delay="3000"/>
                            </p:stCondLst>
                            <p:childTnLst>
                              <p:par>
                                <p:cTn id="41" presetID="2" presetClass="entr" presetSubtype="2" decel="57500" fill="hold" nodeType="afterEffect">
                                  <p:stCondLst>
                                    <p:cond delay="0"/>
                                  </p:stCondLst>
                                  <p:childTnLst>
                                    <p:set>
                                      <p:cBhvr>
                                        <p:cTn id="42" dur="1" fill="hold">
                                          <p:stCondLst>
                                            <p:cond delay="0"/>
                                          </p:stCondLst>
                                        </p:cTn>
                                        <p:tgtEl>
                                          <p:spTgt spid="46120"/>
                                        </p:tgtEl>
                                        <p:attrNameLst>
                                          <p:attrName>style.visibility</p:attrName>
                                        </p:attrNameLst>
                                      </p:cBhvr>
                                      <p:to>
                                        <p:strVal val="visible"/>
                                      </p:to>
                                    </p:set>
                                    <p:anim calcmode="lin" valueType="num">
                                      <p:cBhvr additive="base">
                                        <p:cTn id="43" dur="400" fill="hold"/>
                                        <p:tgtEl>
                                          <p:spTgt spid="46120"/>
                                        </p:tgtEl>
                                        <p:attrNameLst>
                                          <p:attrName>ppt_x</p:attrName>
                                        </p:attrNameLst>
                                      </p:cBhvr>
                                      <p:tavLst>
                                        <p:tav tm="0">
                                          <p:val>
                                            <p:strVal val="1+#ppt_w/2"/>
                                          </p:val>
                                        </p:tav>
                                        <p:tav tm="100000">
                                          <p:val>
                                            <p:strVal val="#ppt_x"/>
                                          </p:val>
                                        </p:tav>
                                      </p:tavLst>
                                    </p:anim>
                                    <p:anim calcmode="lin" valueType="num">
                                      <p:cBhvr additive="base">
                                        <p:cTn id="44" dur="400" fill="hold"/>
                                        <p:tgtEl>
                                          <p:spTgt spid="46120"/>
                                        </p:tgtEl>
                                        <p:attrNameLst>
                                          <p:attrName>ppt_y</p:attrName>
                                        </p:attrNameLst>
                                      </p:cBhvr>
                                      <p:tavLst>
                                        <p:tav tm="0">
                                          <p:val>
                                            <p:strVal val="#ppt_y"/>
                                          </p:val>
                                        </p:tav>
                                        <p:tav tm="100000">
                                          <p:val>
                                            <p:strVal val="#ppt_y"/>
                                          </p:val>
                                        </p:tav>
                                      </p:tavLst>
                                    </p:anim>
                                  </p:childTnLst>
                                </p:cTn>
                              </p:par>
                              <p:par>
                                <p:cTn id="45" presetID="2" presetClass="entr" presetSubtype="2" decel="57500" fill="hold" nodeType="withEffect">
                                  <p:stCondLst>
                                    <p:cond delay="200"/>
                                  </p:stCondLst>
                                  <p:childTnLst>
                                    <p:set>
                                      <p:cBhvr>
                                        <p:cTn id="46" dur="1" fill="hold">
                                          <p:stCondLst>
                                            <p:cond delay="0"/>
                                          </p:stCondLst>
                                        </p:cTn>
                                        <p:tgtEl>
                                          <p:spTgt spid="46127"/>
                                        </p:tgtEl>
                                        <p:attrNameLst>
                                          <p:attrName>style.visibility</p:attrName>
                                        </p:attrNameLst>
                                      </p:cBhvr>
                                      <p:to>
                                        <p:strVal val="visible"/>
                                      </p:to>
                                    </p:set>
                                    <p:anim calcmode="lin" valueType="num">
                                      <p:cBhvr additive="base">
                                        <p:cTn id="47" dur="400" fill="hold"/>
                                        <p:tgtEl>
                                          <p:spTgt spid="46127"/>
                                        </p:tgtEl>
                                        <p:attrNameLst>
                                          <p:attrName>ppt_x</p:attrName>
                                        </p:attrNameLst>
                                      </p:cBhvr>
                                      <p:tavLst>
                                        <p:tav tm="0">
                                          <p:val>
                                            <p:strVal val="1+#ppt_w/2"/>
                                          </p:val>
                                        </p:tav>
                                        <p:tav tm="100000">
                                          <p:val>
                                            <p:strVal val="#ppt_x"/>
                                          </p:val>
                                        </p:tav>
                                      </p:tavLst>
                                    </p:anim>
                                    <p:anim calcmode="lin" valueType="num">
                                      <p:cBhvr additive="base">
                                        <p:cTn id="48" dur="400" fill="hold"/>
                                        <p:tgtEl>
                                          <p:spTgt spid="46127"/>
                                        </p:tgtEl>
                                        <p:attrNameLst>
                                          <p:attrName>ppt_y</p:attrName>
                                        </p:attrNameLst>
                                      </p:cBhvr>
                                      <p:tavLst>
                                        <p:tav tm="0">
                                          <p:val>
                                            <p:strVal val="#ppt_y"/>
                                          </p:val>
                                        </p:tav>
                                        <p:tav tm="100000">
                                          <p:val>
                                            <p:strVal val="#ppt_y"/>
                                          </p:val>
                                        </p:tav>
                                      </p:tavLst>
                                    </p:anim>
                                  </p:childTnLst>
                                </p:cTn>
                              </p:par>
                              <p:par>
                                <p:cTn id="49" presetID="2" presetClass="entr" presetSubtype="2" decel="57500" fill="hold" nodeType="withEffect">
                                  <p:stCondLst>
                                    <p:cond delay="400"/>
                                  </p:stCondLst>
                                  <p:childTnLst>
                                    <p:set>
                                      <p:cBhvr>
                                        <p:cTn id="50" dur="1" fill="hold">
                                          <p:stCondLst>
                                            <p:cond delay="0"/>
                                          </p:stCondLst>
                                        </p:cTn>
                                        <p:tgtEl>
                                          <p:spTgt spid="46134"/>
                                        </p:tgtEl>
                                        <p:attrNameLst>
                                          <p:attrName>style.visibility</p:attrName>
                                        </p:attrNameLst>
                                      </p:cBhvr>
                                      <p:to>
                                        <p:strVal val="visible"/>
                                      </p:to>
                                    </p:set>
                                    <p:anim calcmode="lin" valueType="num">
                                      <p:cBhvr additive="base">
                                        <p:cTn id="51" dur="400" fill="hold"/>
                                        <p:tgtEl>
                                          <p:spTgt spid="46134"/>
                                        </p:tgtEl>
                                        <p:attrNameLst>
                                          <p:attrName>ppt_x</p:attrName>
                                        </p:attrNameLst>
                                      </p:cBhvr>
                                      <p:tavLst>
                                        <p:tav tm="0">
                                          <p:val>
                                            <p:strVal val="1+#ppt_w/2"/>
                                          </p:val>
                                        </p:tav>
                                        <p:tav tm="100000">
                                          <p:val>
                                            <p:strVal val="#ppt_x"/>
                                          </p:val>
                                        </p:tav>
                                      </p:tavLst>
                                    </p:anim>
                                    <p:anim calcmode="lin" valueType="num">
                                      <p:cBhvr additive="base">
                                        <p:cTn id="52" dur="400" fill="hold"/>
                                        <p:tgtEl>
                                          <p:spTgt spid="461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3"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6" name="组合 65"/>
          <p:cNvGrpSpPr/>
          <p:nvPr/>
        </p:nvGrpSpPr>
        <p:grpSpPr>
          <a:xfrm>
            <a:off x="629137" y="1623762"/>
            <a:ext cx="533493" cy="533565"/>
            <a:chOff x="838702" y="2412317"/>
            <a:chExt cx="711200" cy="711200"/>
          </a:xfrm>
          <a:solidFill>
            <a:srgbClr val="0067B4"/>
          </a:solidFill>
        </p:grpSpPr>
        <p:sp>
          <p:nvSpPr>
            <p:cNvPr id="62" name="椭圆 61"/>
            <p:cNvSpPr/>
            <p:nvPr/>
          </p:nvSpPr>
          <p:spPr>
            <a:xfrm>
              <a:off x="838702" y="2412317"/>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1"/>
            <a:stretch>
              <a:fillRect/>
            </a:stretch>
          </p:blipFill>
          <p:spPr>
            <a:xfrm>
              <a:off x="963677" y="2509167"/>
              <a:ext cx="461250" cy="517500"/>
            </a:xfrm>
            <a:prstGeom prst="rect">
              <a:avLst/>
            </a:prstGeom>
            <a:grpFill/>
          </p:spPr>
        </p:pic>
      </p:grpSp>
      <p:grpSp>
        <p:nvGrpSpPr>
          <p:cNvPr id="156" name="组合 155"/>
          <p:cNvGrpSpPr/>
          <p:nvPr/>
        </p:nvGrpSpPr>
        <p:grpSpPr>
          <a:xfrm>
            <a:off x="1318547" y="1623762"/>
            <a:ext cx="533493" cy="533565"/>
            <a:chOff x="1709521" y="2164347"/>
            <a:chExt cx="711200" cy="711200"/>
          </a:xfrm>
          <a:solidFill>
            <a:srgbClr val="0067B4"/>
          </a:solidFill>
        </p:grpSpPr>
        <p:sp>
          <p:nvSpPr>
            <p:cNvPr id="61" name="椭圆 60"/>
            <p:cNvSpPr/>
            <p:nvPr/>
          </p:nvSpPr>
          <p:spPr>
            <a:xfrm>
              <a:off x="1709521" y="2164347"/>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4" name="图片 73"/>
            <p:cNvPicPr>
              <a:picLocks noChangeAspect="1"/>
            </p:cNvPicPr>
            <p:nvPr/>
          </p:nvPicPr>
          <p:blipFill>
            <a:blip r:embed="rId2"/>
            <a:stretch>
              <a:fillRect/>
            </a:stretch>
          </p:blipFill>
          <p:spPr>
            <a:xfrm>
              <a:off x="1789496" y="2255572"/>
              <a:ext cx="551250" cy="528750"/>
            </a:xfrm>
            <a:prstGeom prst="rect">
              <a:avLst/>
            </a:prstGeom>
            <a:grpFill/>
          </p:spPr>
        </p:pic>
      </p:grpSp>
      <p:grpSp>
        <p:nvGrpSpPr>
          <p:cNvPr id="76" name="组合 75"/>
          <p:cNvGrpSpPr/>
          <p:nvPr/>
        </p:nvGrpSpPr>
        <p:grpSpPr>
          <a:xfrm>
            <a:off x="2007956" y="1623762"/>
            <a:ext cx="533493" cy="533565"/>
            <a:chOff x="2580344" y="2412317"/>
            <a:chExt cx="711200" cy="711200"/>
          </a:xfrm>
          <a:solidFill>
            <a:srgbClr val="0067B4"/>
          </a:solidFill>
        </p:grpSpPr>
        <p:sp>
          <p:nvSpPr>
            <p:cNvPr id="60" name="椭圆 59"/>
            <p:cNvSpPr/>
            <p:nvPr/>
          </p:nvSpPr>
          <p:spPr>
            <a:xfrm>
              <a:off x="2580344" y="2412317"/>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5" name="图片 74"/>
            <p:cNvPicPr>
              <a:picLocks noChangeAspect="1"/>
            </p:cNvPicPr>
            <p:nvPr/>
          </p:nvPicPr>
          <p:blipFill>
            <a:blip r:embed="rId3"/>
            <a:stretch>
              <a:fillRect/>
            </a:stretch>
          </p:blipFill>
          <p:spPr>
            <a:xfrm>
              <a:off x="2682819" y="2509167"/>
              <a:ext cx="506250" cy="517500"/>
            </a:xfrm>
            <a:prstGeom prst="rect">
              <a:avLst/>
            </a:prstGeom>
            <a:grpFill/>
          </p:spPr>
        </p:pic>
      </p:grpSp>
      <p:grpSp>
        <p:nvGrpSpPr>
          <p:cNvPr id="78" name="组合 77"/>
          <p:cNvGrpSpPr/>
          <p:nvPr/>
        </p:nvGrpSpPr>
        <p:grpSpPr>
          <a:xfrm>
            <a:off x="2697366" y="1623762"/>
            <a:ext cx="533493" cy="533565"/>
            <a:chOff x="3451165" y="2412317"/>
            <a:chExt cx="711200" cy="711200"/>
          </a:xfrm>
          <a:solidFill>
            <a:srgbClr val="0067B4"/>
          </a:solidFill>
        </p:grpSpPr>
        <p:sp>
          <p:nvSpPr>
            <p:cNvPr id="63" name="椭圆 62"/>
            <p:cNvSpPr/>
            <p:nvPr/>
          </p:nvSpPr>
          <p:spPr>
            <a:xfrm>
              <a:off x="3451165" y="2412317"/>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7" name="图片 76"/>
            <p:cNvPicPr>
              <a:picLocks noChangeAspect="1"/>
            </p:cNvPicPr>
            <p:nvPr/>
          </p:nvPicPr>
          <p:blipFill>
            <a:blip r:embed="rId4"/>
            <a:stretch>
              <a:fillRect/>
            </a:stretch>
          </p:blipFill>
          <p:spPr>
            <a:xfrm>
              <a:off x="3570515" y="2492292"/>
              <a:ext cx="472500" cy="551250"/>
            </a:xfrm>
            <a:prstGeom prst="rect">
              <a:avLst/>
            </a:prstGeom>
            <a:grpFill/>
          </p:spPr>
        </p:pic>
      </p:grpSp>
      <p:grpSp>
        <p:nvGrpSpPr>
          <p:cNvPr id="80" name="组合 79"/>
          <p:cNvGrpSpPr/>
          <p:nvPr/>
        </p:nvGrpSpPr>
        <p:grpSpPr>
          <a:xfrm>
            <a:off x="3386778" y="1623762"/>
            <a:ext cx="533493" cy="533565"/>
            <a:chOff x="4321986" y="2412317"/>
            <a:chExt cx="711200" cy="711200"/>
          </a:xfrm>
          <a:solidFill>
            <a:srgbClr val="0067B4"/>
          </a:solidFill>
        </p:grpSpPr>
        <p:sp>
          <p:nvSpPr>
            <p:cNvPr id="59" name="椭圆 58"/>
            <p:cNvSpPr/>
            <p:nvPr/>
          </p:nvSpPr>
          <p:spPr>
            <a:xfrm>
              <a:off x="4321986" y="2412317"/>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9" name="图片 78"/>
            <p:cNvPicPr>
              <a:picLocks noChangeAspect="1"/>
            </p:cNvPicPr>
            <p:nvPr/>
          </p:nvPicPr>
          <p:blipFill>
            <a:blip r:embed="rId5"/>
            <a:stretch>
              <a:fillRect/>
            </a:stretch>
          </p:blipFill>
          <p:spPr>
            <a:xfrm>
              <a:off x="4446961" y="2509167"/>
              <a:ext cx="461250" cy="517500"/>
            </a:xfrm>
            <a:prstGeom prst="rect">
              <a:avLst/>
            </a:prstGeom>
            <a:grpFill/>
          </p:spPr>
        </p:pic>
      </p:grpSp>
      <p:grpSp>
        <p:nvGrpSpPr>
          <p:cNvPr id="82" name="组合 81"/>
          <p:cNvGrpSpPr/>
          <p:nvPr/>
        </p:nvGrpSpPr>
        <p:grpSpPr>
          <a:xfrm>
            <a:off x="4076188" y="1623762"/>
            <a:ext cx="533493" cy="533565"/>
            <a:chOff x="5192805" y="2412317"/>
            <a:chExt cx="711200" cy="711200"/>
          </a:xfrm>
          <a:solidFill>
            <a:srgbClr val="0067B4"/>
          </a:solidFill>
        </p:grpSpPr>
        <p:sp>
          <p:nvSpPr>
            <p:cNvPr id="65" name="椭圆 64"/>
            <p:cNvSpPr/>
            <p:nvPr/>
          </p:nvSpPr>
          <p:spPr>
            <a:xfrm>
              <a:off x="5192805" y="2412317"/>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1" name="图片 80"/>
            <p:cNvPicPr>
              <a:picLocks noChangeAspect="1"/>
            </p:cNvPicPr>
            <p:nvPr/>
          </p:nvPicPr>
          <p:blipFill>
            <a:blip r:embed="rId6"/>
            <a:stretch>
              <a:fillRect/>
            </a:stretch>
          </p:blipFill>
          <p:spPr>
            <a:xfrm>
              <a:off x="5272780" y="2542917"/>
              <a:ext cx="551250" cy="450000"/>
            </a:xfrm>
            <a:prstGeom prst="rect">
              <a:avLst/>
            </a:prstGeom>
            <a:grpFill/>
          </p:spPr>
        </p:pic>
      </p:grpSp>
      <p:grpSp>
        <p:nvGrpSpPr>
          <p:cNvPr id="84" name="组合 83"/>
          <p:cNvGrpSpPr/>
          <p:nvPr/>
        </p:nvGrpSpPr>
        <p:grpSpPr>
          <a:xfrm>
            <a:off x="4765597" y="1623762"/>
            <a:ext cx="533493" cy="533565"/>
            <a:chOff x="6063628" y="2412317"/>
            <a:chExt cx="711200" cy="711200"/>
          </a:xfrm>
          <a:solidFill>
            <a:srgbClr val="0067B4"/>
          </a:solidFill>
        </p:grpSpPr>
        <p:sp>
          <p:nvSpPr>
            <p:cNvPr id="64" name="椭圆 63"/>
            <p:cNvSpPr/>
            <p:nvPr/>
          </p:nvSpPr>
          <p:spPr>
            <a:xfrm>
              <a:off x="6063628" y="2412317"/>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3" name="图片 82"/>
            <p:cNvPicPr>
              <a:picLocks noChangeAspect="1"/>
            </p:cNvPicPr>
            <p:nvPr/>
          </p:nvPicPr>
          <p:blipFill>
            <a:blip r:embed="rId7"/>
            <a:stretch>
              <a:fillRect/>
            </a:stretch>
          </p:blipFill>
          <p:spPr>
            <a:xfrm>
              <a:off x="6216728" y="2531667"/>
              <a:ext cx="405000" cy="472500"/>
            </a:xfrm>
            <a:prstGeom prst="rect">
              <a:avLst/>
            </a:prstGeom>
            <a:grpFill/>
          </p:spPr>
        </p:pic>
      </p:grpSp>
      <p:grpSp>
        <p:nvGrpSpPr>
          <p:cNvPr id="86" name="组合 85"/>
          <p:cNvGrpSpPr/>
          <p:nvPr/>
        </p:nvGrpSpPr>
        <p:grpSpPr>
          <a:xfrm>
            <a:off x="5455008" y="1623762"/>
            <a:ext cx="533493" cy="533565"/>
            <a:chOff x="6934449" y="2412317"/>
            <a:chExt cx="711200" cy="711200"/>
          </a:xfrm>
          <a:solidFill>
            <a:srgbClr val="0067B4"/>
          </a:solidFill>
        </p:grpSpPr>
        <p:sp>
          <p:nvSpPr>
            <p:cNvPr id="58" name="椭圆 57"/>
            <p:cNvSpPr/>
            <p:nvPr/>
          </p:nvSpPr>
          <p:spPr>
            <a:xfrm>
              <a:off x="6934449" y="2412317"/>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5" name="图片 84"/>
            <p:cNvPicPr>
              <a:picLocks noChangeAspect="1"/>
            </p:cNvPicPr>
            <p:nvPr/>
          </p:nvPicPr>
          <p:blipFill>
            <a:blip r:embed="rId8"/>
            <a:stretch>
              <a:fillRect/>
            </a:stretch>
          </p:blipFill>
          <p:spPr>
            <a:xfrm>
              <a:off x="7042549" y="2520417"/>
              <a:ext cx="495000" cy="495000"/>
            </a:xfrm>
            <a:prstGeom prst="rect">
              <a:avLst/>
            </a:prstGeom>
            <a:grpFill/>
          </p:spPr>
        </p:pic>
      </p:grpSp>
      <p:grpSp>
        <p:nvGrpSpPr>
          <p:cNvPr id="88" name="组合 87"/>
          <p:cNvGrpSpPr/>
          <p:nvPr/>
        </p:nvGrpSpPr>
        <p:grpSpPr>
          <a:xfrm>
            <a:off x="6144419" y="1623762"/>
            <a:ext cx="533493" cy="533565"/>
            <a:chOff x="7805270" y="2412317"/>
            <a:chExt cx="711200" cy="711200"/>
          </a:xfrm>
          <a:solidFill>
            <a:srgbClr val="0067B4"/>
          </a:solidFill>
        </p:grpSpPr>
        <p:sp>
          <p:nvSpPr>
            <p:cNvPr id="57" name="椭圆 56"/>
            <p:cNvSpPr/>
            <p:nvPr/>
          </p:nvSpPr>
          <p:spPr>
            <a:xfrm>
              <a:off x="7805270" y="2412317"/>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7" name="图片 86"/>
            <p:cNvPicPr>
              <a:picLocks noChangeAspect="1"/>
            </p:cNvPicPr>
            <p:nvPr/>
          </p:nvPicPr>
          <p:blipFill>
            <a:blip r:embed="rId9"/>
            <a:stretch>
              <a:fillRect/>
            </a:stretch>
          </p:blipFill>
          <p:spPr>
            <a:xfrm>
              <a:off x="7930245" y="2582292"/>
              <a:ext cx="461250" cy="371250"/>
            </a:xfrm>
            <a:prstGeom prst="rect">
              <a:avLst/>
            </a:prstGeom>
            <a:grpFill/>
          </p:spPr>
        </p:pic>
      </p:grpSp>
      <p:grpSp>
        <p:nvGrpSpPr>
          <p:cNvPr id="90" name="组合 89"/>
          <p:cNvGrpSpPr/>
          <p:nvPr/>
        </p:nvGrpSpPr>
        <p:grpSpPr>
          <a:xfrm>
            <a:off x="6833827" y="1623762"/>
            <a:ext cx="533493" cy="533565"/>
            <a:chOff x="8676091" y="2412317"/>
            <a:chExt cx="711200" cy="711200"/>
          </a:xfrm>
          <a:solidFill>
            <a:srgbClr val="0067B4"/>
          </a:solidFill>
        </p:grpSpPr>
        <p:sp>
          <p:nvSpPr>
            <p:cNvPr id="56" name="椭圆 55"/>
            <p:cNvSpPr/>
            <p:nvPr/>
          </p:nvSpPr>
          <p:spPr>
            <a:xfrm>
              <a:off x="8676091" y="2412317"/>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9" name="图片 88"/>
            <p:cNvPicPr>
              <a:picLocks noChangeAspect="1"/>
            </p:cNvPicPr>
            <p:nvPr/>
          </p:nvPicPr>
          <p:blipFill>
            <a:blip r:embed="rId10"/>
            <a:stretch>
              <a:fillRect/>
            </a:stretch>
          </p:blipFill>
          <p:spPr>
            <a:xfrm>
              <a:off x="8772941" y="2509167"/>
              <a:ext cx="517500" cy="517500"/>
            </a:xfrm>
            <a:prstGeom prst="rect">
              <a:avLst/>
            </a:prstGeom>
            <a:grpFill/>
          </p:spPr>
        </p:pic>
      </p:grpSp>
      <p:grpSp>
        <p:nvGrpSpPr>
          <p:cNvPr id="92" name="组合 91"/>
          <p:cNvGrpSpPr/>
          <p:nvPr/>
        </p:nvGrpSpPr>
        <p:grpSpPr>
          <a:xfrm>
            <a:off x="7523237" y="1623762"/>
            <a:ext cx="533493" cy="533565"/>
            <a:chOff x="9548803" y="2412317"/>
            <a:chExt cx="711200" cy="711200"/>
          </a:xfrm>
          <a:solidFill>
            <a:srgbClr val="0067B4"/>
          </a:solidFill>
        </p:grpSpPr>
        <p:sp>
          <p:nvSpPr>
            <p:cNvPr id="55" name="椭圆 54"/>
            <p:cNvSpPr/>
            <p:nvPr/>
          </p:nvSpPr>
          <p:spPr>
            <a:xfrm>
              <a:off x="9548803" y="2412317"/>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1" name="图片 90"/>
            <p:cNvPicPr>
              <a:picLocks noChangeAspect="1"/>
            </p:cNvPicPr>
            <p:nvPr/>
          </p:nvPicPr>
          <p:blipFill>
            <a:blip r:embed="rId11"/>
            <a:stretch>
              <a:fillRect/>
            </a:stretch>
          </p:blipFill>
          <p:spPr>
            <a:xfrm>
              <a:off x="9656903" y="2520417"/>
              <a:ext cx="495000" cy="495000"/>
            </a:xfrm>
            <a:prstGeom prst="rect">
              <a:avLst/>
            </a:prstGeom>
            <a:grpFill/>
          </p:spPr>
        </p:pic>
      </p:grpSp>
      <p:grpSp>
        <p:nvGrpSpPr>
          <p:cNvPr id="68" name="组合 67"/>
          <p:cNvGrpSpPr/>
          <p:nvPr/>
        </p:nvGrpSpPr>
        <p:grpSpPr>
          <a:xfrm>
            <a:off x="629137" y="2339249"/>
            <a:ext cx="533493" cy="533565"/>
            <a:chOff x="838702" y="3234500"/>
            <a:chExt cx="711200" cy="711200"/>
          </a:xfrm>
          <a:solidFill>
            <a:srgbClr val="0067B4"/>
          </a:solidFill>
        </p:grpSpPr>
        <p:sp>
          <p:nvSpPr>
            <p:cNvPr id="51" name="椭圆 50"/>
            <p:cNvSpPr/>
            <p:nvPr/>
          </p:nvSpPr>
          <p:spPr>
            <a:xfrm>
              <a:off x="838702" y="3234500"/>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7" name="图片 66"/>
            <p:cNvPicPr>
              <a:picLocks noChangeAspect="1"/>
            </p:cNvPicPr>
            <p:nvPr/>
          </p:nvPicPr>
          <p:blipFill>
            <a:blip r:embed="rId12"/>
            <a:stretch>
              <a:fillRect/>
            </a:stretch>
          </p:blipFill>
          <p:spPr>
            <a:xfrm>
              <a:off x="941177" y="3325725"/>
              <a:ext cx="506250" cy="528750"/>
            </a:xfrm>
            <a:prstGeom prst="rect">
              <a:avLst/>
            </a:prstGeom>
            <a:grpFill/>
          </p:spPr>
        </p:pic>
      </p:grpSp>
      <p:grpSp>
        <p:nvGrpSpPr>
          <p:cNvPr id="94" name="组合 93"/>
          <p:cNvGrpSpPr/>
          <p:nvPr/>
        </p:nvGrpSpPr>
        <p:grpSpPr>
          <a:xfrm>
            <a:off x="1318405" y="2339249"/>
            <a:ext cx="533493" cy="533565"/>
            <a:chOff x="1709523" y="3234500"/>
            <a:chExt cx="711200" cy="711200"/>
          </a:xfrm>
          <a:solidFill>
            <a:srgbClr val="0067B4"/>
          </a:solidFill>
        </p:grpSpPr>
        <p:sp>
          <p:nvSpPr>
            <p:cNvPr id="50" name="椭圆 49"/>
            <p:cNvSpPr/>
            <p:nvPr/>
          </p:nvSpPr>
          <p:spPr>
            <a:xfrm>
              <a:off x="1709523" y="3234500"/>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3" name="图片 92"/>
            <p:cNvPicPr>
              <a:picLocks noChangeAspect="1"/>
            </p:cNvPicPr>
            <p:nvPr/>
          </p:nvPicPr>
          <p:blipFill>
            <a:blip r:embed="rId13"/>
            <a:stretch>
              <a:fillRect/>
            </a:stretch>
          </p:blipFill>
          <p:spPr>
            <a:xfrm>
              <a:off x="1941373" y="3404475"/>
              <a:ext cx="247500" cy="371250"/>
            </a:xfrm>
            <a:prstGeom prst="rect">
              <a:avLst/>
            </a:prstGeom>
            <a:grpFill/>
          </p:spPr>
        </p:pic>
      </p:grpSp>
      <p:grpSp>
        <p:nvGrpSpPr>
          <p:cNvPr id="96" name="组合 95"/>
          <p:cNvGrpSpPr/>
          <p:nvPr/>
        </p:nvGrpSpPr>
        <p:grpSpPr>
          <a:xfrm>
            <a:off x="2007672" y="2339249"/>
            <a:ext cx="533493" cy="533565"/>
            <a:chOff x="2580344" y="3234500"/>
            <a:chExt cx="711200" cy="711200"/>
          </a:xfrm>
          <a:solidFill>
            <a:srgbClr val="0067B4"/>
          </a:solidFill>
        </p:grpSpPr>
        <p:sp>
          <p:nvSpPr>
            <p:cNvPr id="49" name="椭圆 48"/>
            <p:cNvSpPr/>
            <p:nvPr/>
          </p:nvSpPr>
          <p:spPr>
            <a:xfrm>
              <a:off x="2580344" y="3234500"/>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5" name="图片 94"/>
            <p:cNvPicPr>
              <a:picLocks noChangeAspect="1"/>
            </p:cNvPicPr>
            <p:nvPr/>
          </p:nvPicPr>
          <p:blipFill>
            <a:blip r:embed="rId14"/>
            <a:stretch>
              <a:fillRect/>
            </a:stretch>
          </p:blipFill>
          <p:spPr>
            <a:xfrm>
              <a:off x="2722194" y="3404475"/>
              <a:ext cx="427500" cy="371250"/>
            </a:xfrm>
            <a:prstGeom prst="rect">
              <a:avLst/>
            </a:prstGeom>
            <a:grpFill/>
          </p:spPr>
        </p:pic>
      </p:grpSp>
      <p:grpSp>
        <p:nvGrpSpPr>
          <p:cNvPr id="98" name="组合 97"/>
          <p:cNvGrpSpPr/>
          <p:nvPr/>
        </p:nvGrpSpPr>
        <p:grpSpPr>
          <a:xfrm>
            <a:off x="2696942" y="2339249"/>
            <a:ext cx="533493" cy="533565"/>
            <a:chOff x="3451165" y="3234500"/>
            <a:chExt cx="711200" cy="711200"/>
          </a:xfrm>
          <a:solidFill>
            <a:srgbClr val="0067B4"/>
          </a:solidFill>
        </p:grpSpPr>
        <p:sp>
          <p:nvSpPr>
            <p:cNvPr id="52" name="椭圆 51"/>
            <p:cNvSpPr/>
            <p:nvPr/>
          </p:nvSpPr>
          <p:spPr>
            <a:xfrm>
              <a:off x="3451165" y="3234500"/>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7" name="图片 96"/>
            <p:cNvPicPr>
              <a:picLocks noChangeAspect="1"/>
            </p:cNvPicPr>
            <p:nvPr/>
          </p:nvPicPr>
          <p:blipFill>
            <a:blip r:embed="rId15"/>
            <a:stretch>
              <a:fillRect/>
            </a:stretch>
          </p:blipFill>
          <p:spPr>
            <a:xfrm>
              <a:off x="3531140" y="3336975"/>
              <a:ext cx="551250" cy="506250"/>
            </a:xfrm>
            <a:prstGeom prst="rect">
              <a:avLst/>
            </a:prstGeom>
            <a:grpFill/>
          </p:spPr>
        </p:pic>
      </p:grpSp>
      <p:grpSp>
        <p:nvGrpSpPr>
          <p:cNvPr id="100" name="组合 99"/>
          <p:cNvGrpSpPr/>
          <p:nvPr/>
        </p:nvGrpSpPr>
        <p:grpSpPr>
          <a:xfrm>
            <a:off x="3386211" y="2339249"/>
            <a:ext cx="533493" cy="533565"/>
            <a:chOff x="4321986" y="3234500"/>
            <a:chExt cx="711200" cy="711200"/>
          </a:xfrm>
          <a:solidFill>
            <a:srgbClr val="0067B4"/>
          </a:solidFill>
        </p:grpSpPr>
        <p:sp>
          <p:nvSpPr>
            <p:cNvPr id="48" name="椭圆 47"/>
            <p:cNvSpPr/>
            <p:nvPr/>
          </p:nvSpPr>
          <p:spPr>
            <a:xfrm>
              <a:off x="4321986" y="3234500"/>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9" name="图片 98"/>
            <p:cNvPicPr>
              <a:picLocks noChangeAspect="1"/>
            </p:cNvPicPr>
            <p:nvPr/>
          </p:nvPicPr>
          <p:blipFill>
            <a:blip r:embed="rId16"/>
            <a:stretch>
              <a:fillRect/>
            </a:stretch>
          </p:blipFill>
          <p:spPr>
            <a:xfrm>
              <a:off x="4446961" y="3314475"/>
              <a:ext cx="461250" cy="551250"/>
            </a:xfrm>
            <a:prstGeom prst="rect">
              <a:avLst/>
            </a:prstGeom>
            <a:grpFill/>
          </p:spPr>
        </p:pic>
      </p:grpSp>
      <p:grpSp>
        <p:nvGrpSpPr>
          <p:cNvPr id="102" name="组合 101"/>
          <p:cNvGrpSpPr/>
          <p:nvPr/>
        </p:nvGrpSpPr>
        <p:grpSpPr>
          <a:xfrm>
            <a:off x="4075477" y="2339249"/>
            <a:ext cx="533493" cy="533565"/>
            <a:chOff x="5192807" y="3234500"/>
            <a:chExt cx="711200" cy="711200"/>
          </a:xfrm>
          <a:solidFill>
            <a:srgbClr val="0067B4"/>
          </a:solidFill>
        </p:grpSpPr>
        <p:sp>
          <p:nvSpPr>
            <p:cNvPr id="54" name="椭圆 53"/>
            <p:cNvSpPr/>
            <p:nvPr/>
          </p:nvSpPr>
          <p:spPr>
            <a:xfrm>
              <a:off x="5192807" y="3234500"/>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1" name="图片 100"/>
            <p:cNvPicPr>
              <a:picLocks noChangeAspect="1"/>
            </p:cNvPicPr>
            <p:nvPr/>
          </p:nvPicPr>
          <p:blipFill>
            <a:blip r:embed="rId17"/>
            <a:stretch>
              <a:fillRect/>
            </a:stretch>
          </p:blipFill>
          <p:spPr>
            <a:xfrm>
              <a:off x="5317782" y="3314475"/>
              <a:ext cx="461250" cy="551250"/>
            </a:xfrm>
            <a:prstGeom prst="rect">
              <a:avLst/>
            </a:prstGeom>
            <a:grpFill/>
          </p:spPr>
        </p:pic>
      </p:grpSp>
      <p:grpSp>
        <p:nvGrpSpPr>
          <p:cNvPr id="104" name="组合 103"/>
          <p:cNvGrpSpPr/>
          <p:nvPr/>
        </p:nvGrpSpPr>
        <p:grpSpPr>
          <a:xfrm>
            <a:off x="4764746" y="2339249"/>
            <a:ext cx="533493" cy="533565"/>
            <a:chOff x="6063628" y="3234500"/>
            <a:chExt cx="711200" cy="711200"/>
          </a:xfrm>
          <a:solidFill>
            <a:srgbClr val="0067B4"/>
          </a:solidFill>
        </p:grpSpPr>
        <p:sp>
          <p:nvSpPr>
            <p:cNvPr id="53" name="椭圆 52"/>
            <p:cNvSpPr/>
            <p:nvPr/>
          </p:nvSpPr>
          <p:spPr>
            <a:xfrm>
              <a:off x="6063628" y="3234500"/>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 name="图片 102"/>
            <p:cNvPicPr>
              <a:picLocks noChangeAspect="1"/>
            </p:cNvPicPr>
            <p:nvPr/>
          </p:nvPicPr>
          <p:blipFill>
            <a:blip r:embed="rId18"/>
            <a:stretch>
              <a:fillRect/>
            </a:stretch>
          </p:blipFill>
          <p:spPr>
            <a:xfrm>
              <a:off x="6166103" y="3331350"/>
              <a:ext cx="506250" cy="517500"/>
            </a:xfrm>
            <a:prstGeom prst="rect">
              <a:avLst/>
            </a:prstGeom>
            <a:grpFill/>
          </p:spPr>
        </p:pic>
      </p:grpSp>
      <p:grpSp>
        <p:nvGrpSpPr>
          <p:cNvPr id="106" name="组合 105"/>
          <p:cNvGrpSpPr/>
          <p:nvPr/>
        </p:nvGrpSpPr>
        <p:grpSpPr>
          <a:xfrm>
            <a:off x="5454016" y="2339249"/>
            <a:ext cx="533493" cy="533565"/>
            <a:chOff x="6934449" y="3234500"/>
            <a:chExt cx="711200" cy="711200"/>
          </a:xfrm>
          <a:solidFill>
            <a:srgbClr val="0067B4"/>
          </a:solidFill>
        </p:grpSpPr>
        <p:sp>
          <p:nvSpPr>
            <p:cNvPr id="47" name="椭圆 46"/>
            <p:cNvSpPr/>
            <p:nvPr/>
          </p:nvSpPr>
          <p:spPr>
            <a:xfrm>
              <a:off x="6934449" y="3234500"/>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5" name="图片 104"/>
            <p:cNvPicPr>
              <a:picLocks noChangeAspect="1"/>
            </p:cNvPicPr>
            <p:nvPr/>
          </p:nvPicPr>
          <p:blipFill>
            <a:blip r:embed="rId19"/>
            <a:stretch>
              <a:fillRect/>
            </a:stretch>
          </p:blipFill>
          <p:spPr>
            <a:xfrm>
              <a:off x="7121299" y="3331350"/>
              <a:ext cx="337500" cy="517500"/>
            </a:xfrm>
            <a:prstGeom prst="rect">
              <a:avLst/>
            </a:prstGeom>
            <a:grpFill/>
          </p:spPr>
        </p:pic>
      </p:grpSp>
      <p:grpSp>
        <p:nvGrpSpPr>
          <p:cNvPr id="108" name="组合 107"/>
          <p:cNvGrpSpPr/>
          <p:nvPr/>
        </p:nvGrpSpPr>
        <p:grpSpPr>
          <a:xfrm>
            <a:off x="6143285" y="2339249"/>
            <a:ext cx="533493" cy="533565"/>
            <a:chOff x="7805270" y="3234500"/>
            <a:chExt cx="711200" cy="711200"/>
          </a:xfrm>
          <a:solidFill>
            <a:srgbClr val="0067B4"/>
          </a:solidFill>
        </p:grpSpPr>
        <p:sp>
          <p:nvSpPr>
            <p:cNvPr id="46" name="椭圆 45"/>
            <p:cNvSpPr/>
            <p:nvPr/>
          </p:nvSpPr>
          <p:spPr>
            <a:xfrm>
              <a:off x="7805270" y="3234500"/>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7" name="图片 106"/>
            <p:cNvPicPr>
              <a:picLocks noChangeAspect="1"/>
            </p:cNvPicPr>
            <p:nvPr/>
          </p:nvPicPr>
          <p:blipFill>
            <a:blip r:embed="rId20"/>
            <a:stretch>
              <a:fillRect/>
            </a:stretch>
          </p:blipFill>
          <p:spPr>
            <a:xfrm>
              <a:off x="7879620" y="3376350"/>
              <a:ext cx="562500" cy="427500"/>
            </a:xfrm>
            <a:prstGeom prst="rect">
              <a:avLst/>
            </a:prstGeom>
            <a:grpFill/>
          </p:spPr>
        </p:pic>
      </p:grpSp>
      <p:grpSp>
        <p:nvGrpSpPr>
          <p:cNvPr id="110" name="组合 109"/>
          <p:cNvGrpSpPr/>
          <p:nvPr/>
        </p:nvGrpSpPr>
        <p:grpSpPr>
          <a:xfrm>
            <a:off x="6832551" y="2339249"/>
            <a:ext cx="533493" cy="533565"/>
            <a:chOff x="8676091" y="3234500"/>
            <a:chExt cx="711200" cy="711200"/>
          </a:xfrm>
          <a:solidFill>
            <a:srgbClr val="0067B4"/>
          </a:solidFill>
        </p:grpSpPr>
        <p:sp>
          <p:nvSpPr>
            <p:cNvPr id="45" name="椭圆 44"/>
            <p:cNvSpPr/>
            <p:nvPr/>
          </p:nvSpPr>
          <p:spPr>
            <a:xfrm>
              <a:off x="8676091" y="3234500"/>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9" name="图片 108"/>
            <p:cNvPicPr>
              <a:picLocks noChangeAspect="1"/>
            </p:cNvPicPr>
            <p:nvPr/>
          </p:nvPicPr>
          <p:blipFill>
            <a:blip r:embed="rId21"/>
            <a:stretch>
              <a:fillRect/>
            </a:stretch>
          </p:blipFill>
          <p:spPr>
            <a:xfrm>
              <a:off x="8801066" y="3353850"/>
              <a:ext cx="461250" cy="472500"/>
            </a:xfrm>
            <a:prstGeom prst="rect">
              <a:avLst/>
            </a:prstGeom>
            <a:grpFill/>
          </p:spPr>
        </p:pic>
      </p:grpSp>
      <p:grpSp>
        <p:nvGrpSpPr>
          <p:cNvPr id="112" name="组合 111"/>
          <p:cNvGrpSpPr/>
          <p:nvPr/>
        </p:nvGrpSpPr>
        <p:grpSpPr>
          <a:xfrm>
            <a:off x="7521817" y="2339249"/>
            <a:ext cx="533493" cy="533565"/>
            <a:chOff x="9546909" y="3234500"/>
            <a:chExt cx="711200" cy="711200"/>
          </a:xfrm>
          <a:solidFill>
            <a:srgbClr val="0067B4"/>
          </a:solidFill>
        </p:grpSpPr>
        <p:sp>
          <p:nvSpPr>
            <p:cNvPr id="44" name="椭圆 43"/>
            <p:cNvSpPr/>
            <p:nvPr/>
          </p:nvSpPr>
          <p:spPr>
            <a:xfrm>
              <a:off x="9546909" y="3234500"/>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1" name="图片 110"/>
            <p:cNvPicPr>
              <a:picLocks noChangeAspect="1"/>
            </p:cNvPicPr>
            <p:nvPr/>
          </p:nvPicPr>
          <p:blipFill>
            <a:blip r:embed="rId22"/>
            <a:stretch>
              <a:fillRect/>
            </a:stretch>
          </p:blipFill>
          <p:spPr>
            <a:xfrm>
              <a:off x="9626884" y="3314475"/>
              <a:ext cx="551250" cy="551250"/>
            </a:xfrm>
            <a:prstGeom prst="rect">
              <a:avLst/>
            </a:prstGeom>
            <a:grpFill/>
          </p:spPr>
        </p:pic>
      </p:grpSp>
      <p:grpSp>
        <p:nvGrpSpPr>
          <p:cNvPr id="70" name="组合 69"/>
          <p:cNvGrpSpPr/>
          <p:nvPr/>
        </p:nvGrpSpPr>
        <p:grpSpPr>
          <a:xfrm>
            <a:off x="629137" y="3054736"/>
            <a:ext cx="533493" cy="533565"/>
            <a:chOff x="838702" y="4062382"/>
            <a:chExt cx="711200" cy="711200"/>
          </a:xfrm>
          <a:solidFill>
            <a:srgbClr val="0067B4"/>
          </a:solidFill>
        </p:grpSpPr>
        <p:sp>
          <p:nvSpPr>
            <p:cNvPr id="40" name="椭圆 39"/>
            <p:cNvSpPr/>
            <p:nvPr/>
          </p:nvSpPr>
          <p:spPr>
            <a:xfrm>
              <a:off x="838702" y="4062382"/>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9" name="图片 68"/>
            <p:cNvPicPr>
              <a:picLocks noChangeAspect="1"/>
            </p:cNvPicPr>
            <p:nvPr/>
          </p:nvPicPr>
          <p:blipFill>
            <a:blip r:embed="rId23"/>
            <a:stretch>
              <a:fillRect/>
            </a:stretch>
          </p:blipFill>
          <p:spPr>
            <a:xfrm>
              <a:off x="929927" y="4147982"/>
              <a:ext cx="528750" cy="540000"/>
            </a:xfrm>
            <a:prstGeom prst="rect">
              <a:avLst/>
            </a:prstGeom>
            <a:grpFill/>
          </p:spPr>
        </p:pic>
      </p:grpSp>
      <p:grpSp>
        <p:nvGrpSpPr>
          <p:cNvPr id="114" name="组合 113"/>
          <p:cNvGrpSpPr/>
          <p:nvPr/>
        </p:nvGrpSpPr>
        <p:grpSpPr>
          <a:xfrm>
            <a:off x="1318405" y="3054736"/>
            <a:ext cx="533493" cy="533565"/>
            <a:chOff x="1709523" y="4062382"/>
            <a:chExt cx="711200" cy="711200"/>
          </a:xfrm>
          <a:solidFill>
            <a:srgbClr val="0067B4"/>
          </a:solidFill>
        </p:grpSpPr>
        <p:sp>
          <p:nvSpPr>
            <p:cNvPr id="39" name="椭圆 38"/>
            <p:cNvSpPr/>
            <p:nvPr/>
          </p:nvSpPr>
          <p:spPr>
            <a:xfrm>
              <a:off x="1709523" y="4062382"/>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3" name="图片 112"/>
            <p:cNvPicPr>
              <a:picLocks noChangeAspect="1"/>
            </p:cNvPicPr>
            <p:nvPr/>
          </p:nvPicPr>
          <p:blipFill>
            <a:blip r:embed="rId24"/>
            <a:stretch>
              <a:fillRect/>
            </a:stretch>
          </p:blipFill>
          <p:spPr>
            <a:xfrm>
              <a:off x="1811998" y="4153607"/>
              <a:ext cx="506250" cy="528750"/>
            </a:xfrm>
            <a:prstGeom prst="rect">
              <a:avLst/>
            </a:prstGeom>
            <a:grpFill/>
          </p:spPr>
        </p:pic>
      </p:grpSp>
      <p:grpSp>
        <p:nvGrpSpPr>
          <p:cNvPr id="116" name="组合 115"/>
          <p:cNvGrpSpPr/>
          <p:nvPr/>
        </p:nvGrpSpPr>
        <p:grpSpPr>
          <a:xfrm>
            <a:off x="2007672" y="3054736"/>
            <a:ext cx="533493" cy="533565"/>
            <a:chOff x="2580344" y="4062382"/>
            <a:chExt cx="711200" cy="711200"/>
          </a:xfrm>
          <a:solidFill>
            <a:srgbClr val="0067B4"/>
          </a:solidFill>
        </p:grpSpPr>
        <p:sp>
          <p:nvSpPr>
            <p:cNvPr id="38" name="椭圆 37"/>
            <p:cNvSpPr/>
            <p:nvPr/>
          </p:nvSpPr>
          <p:spPr>
            <a:xfrm>
              <a:off x="2580344" y="4062382"/>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5" name="图片 114"/>
            <p:cNvPicPr>
              <a:picLocks noChangeAspect="1"/>
            </p:cNvPicPr>
            <p:nvPr/>
          </p:nvPicPr>
          <p:blipFill>
            <a:blip r:embed="rId25"/>
            <a:stretch>
              <a:fillRect/>
            </a:stretch>
          </p:blipFill>
          <p:spPr>
            <a:xfrm>
              <a:off x="2705319" y="4187357"/>
              <a:ext cx="461250" cy="461250"/>
            </a:xfrm>
            <a:prstGeom prst="rect">
              <a:avLst/>
            </a:prstGeom>
            <a:grpFill/>
          </p:spPr>
        </p:pic>
      </p:grpSp>
      <p:grpSp>
        <p:nvGrpSpPr>
          <p:cNvPr id="159" name="组合 158"/>
          <p:cNvGrpSpPr/>
          <p:nvPr/>
        </p:nvGrpSpPr>
        <p:grpSpPr>
          <a:xfrm>
            <a:off x="2696942" y="3054736"/>
            <a:ext cx="533493" cy="533565"/>
            <a:chOff x="3451165" y="4062382"/>
            <a:chExt cx="711200" cy="711200"/>
          </a:xfrm>
          <a:solidFill>
            <a:srgbClr val="0067B4"/>
          </a:solidFill>
        </p:grpSpPr>
        <p:sp>
          <p:nvSpPr>
            <p:cNvPr id="41" name="椭圆 40"/>
            <p:cNvSpPr/>
            <p:nvPr/>
          </p:nvSpPr>
          <p:spPr>
            <a:xfrm>
              <a:off x="3451165" y="4062382"/>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7" name="图片 116"/>
            <p:cNvPicPr>
              <a:picLocks noChangeAspect="1"/>
            </p:cNvPicPr>
            <p:nvPr/>
          </p:nvPicPr>
          <p:blipFill>
            <a:blip r:embed="rId26"/>
            <a:stretch>
              <a:fillRect/>
            </a:stretch>
          </p:blipFill>
          <p:spPr>
            <a:xfrm>
              <a:off x="3576140" y="4159232"/>
              <a:ext cx="461250" cy="517500"/>
            </a:xfrm>
            <a:prstGeom prst="rect">
              <a:avLst/>
            </a:prstGeom>
            <a:grpFill/>
          </p:spPr>
        </p:pic>
      </p:grpSp>
      <p:grpSp>
        <p:nvGrpSpPr>
          <p:cNvPr id="119" name="组合 118"/>
          <p:cNvGrpSpPr/>
          <p:nvPr/>
        </p:nvGrpSpPr>
        <p:grpSpPr>
          <a:xfrm>
            <a:off x="3386211" y="3054736"/>
            <a:ext cx="533493" cy="533565"/>
            <a:chOff x="4321986" y="4062382"/>
            <a:chExt cx="711200" cy="711200"/>
          </a:xfrm>
          <a:solidFill>
            <a:srgbClr val="0067B4"/>
          </a:solidFill>
        </p:grpSpPr>
        <p:sp>
          <p:nvSpPr>
            <p:cNvPr id="37" name="椭圆 36"/>
            <p:cNvSpPr/>
            <p:nvPr/>
          </p:nvSpPr>
          <p:spPr>
            <a:xfrm>
              <a:off x="4321986" y="4062382"/>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8" name="图片 117"/>
            <p:cNvPicPr>
              <a:picLocks noChangeAspect="1"/>
            </p:cNvPicPr>
            <p:nvPr/>
          </p:nvPicPr>
          <p:blipFill>
            <a:blip r:embed="rId27"/>
            <a:stretch>
              <a:fillRect/>
            </a:stretch>
          </p:blipFill>
          <p:spPr>
            <a:xfrm>
              <a:off x="4553836" y="4142357"/>
              <a:ext cx="247500" cy="551250"/>
            </a:xfrm>
            <a:prstGeom prst="rect">
              <a:avLst/>
            </a:prstGeom>
            <a:grpFill/>
          </p:spPr>
        </p:pic>
      </p:grpSp>
      <p:grpSp>
        <p:nvGrpSpPr>
          <p:cNvPr id="121" name="组合 120"/>
          <p:cNvGrpSpPr/>
          <p:nvPr/>
        </p:nvGrpSpPr>
        <p:grpSpPr>
          <a:xfrm>
            <a:off x="4075477" y="3054736"/>
            <a:ext cx="533493" cy="533565"/>
            <a:chOff x="5192807" y="4062382"/>
            <a:chExt cx="711200" cy="711200"/>
          </a:xfrm>
          <a:solidFill>
            <a:srgbClr val="0067B4"/>
          </a:solidFill>
        </p:grpSpPr>
        <p:sp>
          <p:nvSpPr>
            <p:cNvPr id="43" name="椭圆 42"/>
            <p:cNvSpPr/>
            <p:nvPr/>
          </p:nvSpPr>
          <p:spPr>
            <a:xfrm>
              <a:off x="5192807" y="4062382"/>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0" name="图片 119"/>
            <p:cNvPicPr>
              <a:picLocks noChangeAspect="1"/>
            </p:cNvPicPr>
            <p:nvPr/>
          </p:nvPicPr>
          <p:blipFill>
            <a:blip r:embed="rId28"/>
            <a:stretch>
              <a:fillRect/>
            </a:stretch>
          </p:blipFill>
          <p:spPr>
            <a:xfrm>
              <a:off x="5255907" y="4187357"/>
              <a:ext cx="585000" cy="461250"/>
            </a:xfrm>
            <a:prstGeom prst="rect">
              <a:avLst/>
            </a:prstGeom>
            <a:grpFill/>
          </p:spPr>
        </p:pic>
      </p:grpSp>
      <p:grpSp>
        <p:nvGrpSpPr>
          <p:cNvPr id="123" name="组合 122"/>
          <p:cNvGrpSpPr/>
          <p:nvPr/>
        </p:nvGrpSpPr>
        <p:grpSpPr>
          <a:xfrm>
            <a:off x="4764746" y="3054736"/>
            <a:ext cx="533493" cy="533565"/>
            <a:chOff x="6063628" y="4062382"/>
            <a:chExt cx="711200" cy="711200"/>
          </a:xfrm>
          <a:solidFill>
            <a:srgbClr val="0067B4"/>
          </a:solidFill>
        </p:grpSpPr>
        <p:sp>
          <p:nvSpPr>
            <p:cNvPr id="42" name="椭圆 41"/>
            <p:cNvSpPr/>
            <p:nvPr/>
          </p:nvSpPr>
          <p:spPr>
            <a:xfrm>
              <a:off x="6063628" y="4062382"/>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2" name="图片 121"/>
            <p:cNvPicPr>
              <a:picLocks noChangeAspect="1"/>
            </p:cNvPicPr>
            <p:nvPr/>
          </p:nvPicPr>
          <p:blipFill>
            <a:blip r:embed="rId29"/>
            <a:stretch>
              <a:fillRect/>
            </a:stretch>
          </p:blipFill>
          <p:spPr>
            <a:xfrm>
              <a:off x="6188603" y="4254857"/>
              <a:ext cx="461250" cy="326250"/>
            </a:xfrm>
            <a:prstGeom prst="rect">
              <a:avLst/>
            </a:prstGeom>
            <a:grpFill/>
          </p:spPr>
        </p:pic>
      </p:grpSp>
      <p:grpSp>
        <p:nvGrpSpPr>
          <p:cNvPr id="125" name="组合 124"/>
          <p:cNvGrpSpPr/>
          <p:nvPr/>
        </p:nvGrpSpPr>
        <p:grpSpPr>
          <a:xfrm>
            <a:off x="5454016" y="3054736"/>
            <a:ext cx="533493" cy="533565"/>
            <a:chOff x="6934449" y="4062382"/>
            <a:chExt cx="711200" cy="711200"/>
          </a:xfrm>
          <a:solidFill>
            <a:srgbClr val="0067B4"/>
          </a:solidFill>
        </p:grpSpPr>
        <p:sp>
          <p:nvSpPr>
            <p:cNvPr id="36" name="椭圆 35"/>
            <p:cNvSpPr/>
            <p:nvPr/>
          </p:nvSpPr>
          <p:spPr>
            <a:xfrm>
              <a:off x="6934449" y="4062382"/>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4" name="图片 123"/>
            <p:cNvPicPr>
              <a:picLocks noChangeAspect="1"/>
            </p:cNvPicPr>
            <p:nvPr/>
          </p:nvPicPr>
          <p:blipFill>
            <a:blip r:embed="rId30"/>
            <a:stretch>
              <a:fillRect/>
            </a:stretch>
          </p:blipFill>
          <p:spPr>
            <a:xfrm>
              <a:off x="7121299" y="4125482"/>
              <a:ext cx="337500" cy="585000"/>
            </a:xfrm>
            <a:prstGeom prst="rect">
              <a:avLst/>
            </a:prstGeom>
            <a:grpFill/>
          </p:spPr>
        </p:pic>
      </p:grpSp>
      <p:grpSp>
        <p:nvGrpSpPr>
          <p:cNvPr id="158" name="组合 157"/>
          <p:cNvGrpSpPr/>
          <p:nvPr/>
        </p:nvGrpSpPr>
        <p:grpSpPr>
          <a:xfrm>
            <a:off x="6143285" y="3054736"/>
            <a:ext cx="533493" cy="533565"/>
            <a:chOff x="7805270" y="4062382"/>
            <a:chExt cx="711200" cy="711200"/>
          </a:xfrm>
          <a:solidFill>
            <a:srgbClr val="0067B4"/>
          </a:solidFill>
        </p:grpSpPr>
        <p:sp>
          <p:nvSpPr>
            <p:cNvPr id="35" name="椭圆 34"/>
            <p:cNvSpPr/>
            <p:nvPr/>
          </p:nvSpPr>
          <p:spPr>
            <a:xfrm>
              <a:off x="7805270" y="4062382"/>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6" name="图片 125"/>
            <p:cNvPicPr>
              <a:picLocks noChangeAspect="1"/>
            </p:cNvPicPr>
            <p:nvPr/>
          </p:nvPicPr>
          <p:blipFill>
            <a:blip r:embed="rId31"/>
            <a:stretch>
              <a:fillRect/>
            </a:stretch>
          </p:blipFill>
          <p:spPr>
            <a:xfrm>
              <a:off x="7817745" y="4254857"/>
              <a:ext cx="686250" cy="326250"/>
            </a:xfrm>
            <a:prstGeom prst="rect">
              <a:avLst/>
            </a:prstGeom>
            <a:grpFill/>
          </p:spPr>
        </p:pic>
      </p:grpSp>
      <p:grpSp>
        <p:nvGrpSpPr>
          <p:cNvPr id="128" name="组合 127"/>
          <p:cNvGrpSpPr/>
          <p:nvPr/>
        </p:nvGrpSpPr>
        <p:grpSpPr>
          <a:xfrm>
            <a:off x="6832551" y="3054736"/>
            <a:ext cx="533493" cy="533565"/>
            <a:chOff x="8676091" y="4062382"/>
            <a:chExt cx="711200" cy="711200"/>
          </a:xfrm>
          <a:solidFill>
            <a:srgbClr val="0067B4"/>
          </a:solidFill>
        </p:grpSpPr>
        <p:sp>
          <p:nvSpPr>
            <p:cNvPr id="34" name="椭圆 33"/>
            <p:cNvSpPr/>
            <p:nvPr/>
          </p:nvSpPr>
          <p:spPr>
            <a:xfrm>
              <a:off x="8676091" y="4062382"/>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7" name="图片 126"/>
            <p:cNvPicPr>
              <a:picLocks noChangeAspect="1"/>
            </p:cNvPicPr>
            <p:nvPr/>
          </p:nvPicPr>
          <p:blipFill>
            <a:blip r:embed="rId32"/>
            <a:stretch>
              <a:fillRect/>
            </a:stretch>
          </p:blipFill>
          <p:spPr>
            <a:xfrm>
              <a:off x="8829191" y="4215482"/>
              <a:ext cx="405000" cy="405000"/>
            </a:xfrm>
            <a:prstGeom prst="rect">
              <a:avLst/>
            </a:prstGeom>
            <a:grpFill/>
          </p:spPr>
        </p:pic>
      </p:grpSp>
      <p:grpSp>
        <p:nvGrpSpPr>
          <p:cNvPr id="130" name="组合 129"/>
          <p:cNvGrpSpPr/>
          <p:nvPr/>
        </p:nvGrpSpPr>
        <p:grpSpPr>
          <a:xfrm>
            <a:off x="7521817" y="3054736"/>
            <a:ext cx="533493" cy="533565"/>
            <a:chOff x="9546909" y="4062382"/>
            <a:chExt cx="711200" cy="711200"/>
          </a:xfrm>
          <a:solidFill>
            <a:srgbClr val="0067B4"/>
          </a:solidFill>
        </p:grpSpPr>
        <p:sp>
          <p:nvSpPr>
            <p:cNvPr id="33" name="椭圆 32"/>
            <p:cNvSpPr/>
            <p:nvPr/>
          </p:nvSpPr>
          <p:spPr>
            <a:xfrm>
              <a:off x="9546909" y="4062382"/>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9" name="图片 128"/>
            <p:cNvPicPr>
              <a:picLocks noChangeAspect="1"/>
            </p:cNvPicPr>
            <p:nvPr/>
          </p:nvPicPr>
          <p:blipFill>
            <a:blip r:embed="rId33"/>
            <a:stretch>
              <a:fillRect/>
            </a:stretch>
          </p:blipFill>
          <p:spPr>
            <a:xfrm>
              <a:off x="9626884" y="4142357"/>
              <a:ext cx="551250" cy="551250"/>
            </a:xfrm>
            <a:prstGeom prst="rect">
              <a:avLst/>
            </a:prstGeom>
            <a:grpFill/>
          </p:spPr>
        </p:pic>
      </p:grpSp>
      <p:grpSp>
        <p:nvGrpSpPr>
          <p:cNvPr id="73" name="组合 72"/>
          <p:cNvGrpSpPr/>
          <p:nvPr/>
        </p:nvGrpSpPr>
        <p:grpSpPr>
          <a:xfrm>
            <a:off x="629137" y="3770223"/>
            <a:ext cx="533493" cy="533565"/>
            <a:chOff x="838702" y="4870432"/>
            <a:chExt cx="711200" cy="711200"/>
          </a:xfrm>
          <a:solidFill>
            <a:srgbClr val="0067B4"/>
          </a:solidFill>
        </p:grpSpPr>
        <p:sp>
          <p:nvSpPr>
            <p:cNvPr id="20" name="椭圆 19"/>
            <p:cNvSpPr/>
            <p:nvPr/>
          </p:nvSpPr>
          <p:spPr>
            <a:xfrm>
              <a:off x="838702" y="4870432"/>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2" name="图片 71"/>
            <p:cNvPicPr>
              <a:picLocks noChangeAspect="1"/>
            </p:cNvPicPr>
            <p:nvPr/>
          </p:nvPicPr>
          <p:blipFill>
            <a:blip r:embed="rId34"/>
            <a:stretch>
              <a:fillRect/>
            </a:stretch>
          </p:blipFill>
          <p:spPr>
            <a:xfrm>
              <a:off x="991802" y="4950407"/>
              <a:ext cx="405000" cy="551250"/>
            </a:xfrm>
            <a:prstGeom prst="rect">
              <a:avLst/>
            </a:prstGeom>
            <a:grpFill/>
          </p:spPr>
        </p:pic>
      </p:grpSp>
      <p:grpSp>
        <p:nvGrpSpPr>
          <p:cNvPr id="135" name="组合 134"/>
          <p:cNvGrpSpPr/>
          <p:nvPr/>
        </p:nvGrpSpPr>
        <p:grpSpPr>
          <a:xfrm>
            <a:off x="1318405" y="3770223"/>
            <a:ext cx="533493" cy="533565"/>
            <a:chOff x="1709523" y="4870432"/>
            <a:chExt cx="711200" cy="711200"/>
          </a:xfrm>
          <a:solidFill>
            <a:srgbClr val="0067B4"/>
          </a:solidFill>
        </p:grpSpPr>
        <p:sp>
          <p:nvSpPr>
            <p:cNvPr id="19" name="椭圆 18"/>
            <p:cNvSpPr/>
            <p:nvPr/>
          </p:nvSpPr>
          <p:spPr>
            <a:xfrm>
              <a:off x="1709523" y="4870432"/>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4" name="图片 133"/>
            <p:cNvPicPr>
              <a:picLocks noChangeAspect="1"/>
            </p:cNvPicPr>
            <p:nvPr/>
          </p:nvPicPr>
          <p:blipFill>
            <a:blip r:embed="rId35"/>
            <a:stretch>
              <a:fillRect/>
            </a:stretch>
          </p:blipFill>
          <p:spPr>
            <a:xfrm>
              <a:off x="1800748" y="4956032"/>
              <a:ext cx="528750" cy="540000"/>
            </a:xfrm>
            <a:prstGeom prst="rect">
              <a:avLst/>
            </a:prstGeom>
            <a:grpFill/>
          </p:spPr>
        </p:pic>
      </p:grpSp>
      <p:grpSp>
        <p:nvGrpSpPr>
          <p:cNvPr id="157" name="组合 156"/>
          <p:cNvGrpSpPr/>
          <p:nvPr/>
        </p:nvGrpSpPr>
        <p:grpSpPr>
          <a:xfrm>
            <a:off x="2007672" y="3770223"/>
            <a:ext cx="533493" cy="533565"/>
            <a:chOff x="2580344" y="4963420"/>
            <a:chExt cx="711200" cy="711200"/>
          </a:xfrm>
          <a:solidFill>
            <a:srgbClr val="0067B4"/>
          </a:solidFill>
        </p:grpSpPr>
        <p:sp>
          <p:nvSpPr>
            <p:cNvPr id="18" name="椭圆 17"/>
            <p:cNvSpPr/>
            <p:nvPr/>
          </p:nvSpPr>
          <p:spPr>
            <a:xfrm>
              <a:off x="2580344" y="4963420"/>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6" name="图片 135"/>
            <p:cNvPicPr>
              <a:picLocks noChangeAspect="1"/>
            </p:cNvPicPr>
            <p:nvPr/>
          </p:nvPicPr>
          <p:blipFill>
            <a:blip r:embed="rId36"/>
            <a:stretch>
              <a:fillRect/>
            </a:stretch>
          </p:blipFill>
          <p:spPr>
            <a:xfrm>
              <a:off x="2750319" y="5088395"/>
              <a:ext cx="371250" cy="461250"/>
            </a:xfrm>
            <a:prstGeom prst="rect">
              <a:avLst/>
            </a:prstGeom>
            <a:grpFill/>
          </p:spPr>
        </p:pic>
      </p:grpSp>
      <p:grpSp>
        <p:nvGrpSpPr>
          <p:cNvPr id="138" name="组合 137"/>
          <p:cNvGrpSpPr/>
          <p:nvPr/>
        </p:nvGrpSpPr>
        <p:grpSpPr>
          <a:xfrm>
            <a:off x="2696942" y="3770223"/>
            <a:ext cx="533493" cy="533565"/>
            <a:chOff x="3451165" y="4870432"/>
            <a:chExt cx="711200" cy="711200"/>
          </a:xfrm>
          <a:solidFill>
            <a:srgbClr val="0067B4"/>
          </a:solidFill>
        </p:grpSpPr>
        <p:sp>
          <p:nvSpPr>
            <p:cNvPr id="30" name="椭圆 29"/>
            <p:cNvSpPr/>
            <p:nvPr/>
          </p:nvSpPr>
          <p:spPr>
            <a:xfrm>
              <a:off x="3451165" y="4870432"/>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7" name="图片 136"/>
            <p:cNvPicPr>
              <a:picLocks noChangeAspect="1"/>
            </p:cNvPicPr>
            <p:nvPr/>
          </p:nvPicPr>
          <p:blipFill>
            <a:blip r:embed="rId37"/>
            <a:stretch>
              <a:fillRect/>
            </a:stretch>
          </p:blipFill>
          <p:spPr>
            <a:xfrm>
              <a:off x="3486140" y="5012282"/>
              <a:ext cx="641250" cy="427500"/>
            </a:xfrm>
            <a:prstGeom prst="rect">
              <a:avLst/>
            </a:prstGeom>
            <a:grpFill/>
          </p:spPr>
        </p:pic>
      </p:grpSp>
      <p:grpSp>
        <p:nvGrpSpPr>
          <p:cNvPr id="140" name="组合 139"/>
          <p:cNvGrpSpPr/>
          <p:nvPr/>
        </p:nvGrpSpPr>
        <p:grpSpPr>
          <a:xfrm>
            <a:off x="3386211" y="3770223"/>
            <a:ext cx="533493" cy="533565"/>
            <a:chOff x="4321986" y="4870432"/>
            <a:chExt cx="711200" cy="711200"/>
          </a:xfrm>
          <a:solidFill>
            <a:srgbClr val="0067B4"/>
          </a:solidFill>
        </p:grpSpPr>
        <p:sp>
          <p:nvSpPr>
            <p:cNvPr id="17" name="椭圆 16"/>
            <p:cNvSpPr/>
            <p:nvPr/>
          </p:nvSpPr>
          <p:spPr>
            <a:xfrm>
              <a:off x="4321986" y="4870432"/>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9" name="图片 138"/>
            <p:cNvPicPr>
              <a:picLocks noChangeAspect="1"/>
            </p:cNvPicPr>
            <p:nvPr/>
          </p:nvPicPr>
          <p:blipFill>
            <a:blip r:embed="rId38"/>
            <a:stretch>
              <a:fillRect/>
            </a:stretch>
          </p:blipFill>
          <p:spPr>
            <a:xfrm>
              <a:off x="4418836" y="5023532"/>
              <a:ext cx="517500" cy="405000"/>
            </a:xfrm>
            <a:prstGeom prst="rect">
              <a:avLst/>
            </a:prstGeom>
            <a:grpFill/>
          </p:spPr>
        </p:pic>
      </p:grpSp>
      <p:grpSp>
        <p:nvGrpSpPr>
          <p:cNvPr id="142" name="组合 141"/>
          <p:cNvGrpSpPr/>
          <p:nvPr/>
        </p:nvGrpSpPr>
        <p:grpSpPr>
          <a:xfrm>
            <a:off x="4075477" y="3770223"/>
            <a:ext cx="533493" cy="533565"/>
            <a:chOff x="5192807" y="4870432"/>
            <a:chExt cx="711200" cy="711200"/>
          </a:xfrm>
          <a:solidFill>
            <a:srgbClr val="0067B4"/>
          </a:solidFill>
        </p:grpSpPr>
        <p:sp>
          <p:nvSpPr>
            <p:cNvPr id="32" name="椭圆 31"/>
            <p:cNvSpPr/>
            <p:nvPr/>
          </p:nvSpPr>
          <p:spPr>
            <a:xfrm>
              <a:off x="5192807" y="4870432"/>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1" name="图片 140"/>
            <p:cNvPicPr>
              <a:picLocks noChangeAspect="1"/>
            </p:cNvPicPr>
            <p:nvPr/>
          </p:nvPicPr>
          <p:blipFill>
            <a:blip r:embed="rId39"/>
            <a:stretch>
              <a:fillRect/>
            </a:stretch>
          </p:blipFill>
          <p:spPr>
            <a:xfrm>
              <a:off x="5345907" y="4995407"/>
              <a:ext cx="405000" cy="461250"/>
            </a:xfrm>
            <a:prstGeom prst="rect">
              <a:avLst/>
            </a:prstGeom>
            <a:grpFill/>
          </p:spPr>
        </p:pic>
      </p:grpSp>
      <p:grpSp>
        <p:nvGrpSpPr>
          <p:cNvPr id="144" name="组合 143"/>
          <p:cNvGrpSpPr/>
          <p:nvPr/>
        </p:nvGrpSpPr>
        <p:grpSpPr>
          <a:xfrm>
            <a:off x="4764746" y="3770223"/>
            <a:ext cx="533493" cy="533565"/>
            <a:chOff x="6063628" y="4870432"/>
            <a:chExt cx="711200" cy="711200"/>
          </a:xfrm>
          <a:solidFill>
            <a:srgbClr val="0067B4"/>
          </a:solidFill>
        </p:grpSpPr>
        <p:sp>
          <p:nvSpPr>
            <p:cNvPr id="31" name="椭圆 30"/>
            <p:cNvSpPr/>
            <p:nvPr/>
          </p:nvSpPr>
          <p:spPr>
            <a:xfrm>
              <a:off x="6063628" y="4870432"/>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3" name="图片 142"/>
            <p:cNvPicPr>
              <a:picLocks noChangeAspect="1"/>
            </p:cNvPicPr>
            <p:nvPr/>
          </p:nvPicPr>
          <p:blipFill>
            <a:blip r:embed="rId40"/>
            <a:stretch>
              <a:fillRect/>
            </a:stretch>
          </p:blipFill>
          <p:spPr>
            <a:xfrm>
              <a:off x="6188603" y="4989782"/>
              <a:ext cx="461250" cy="472500"/>
            </a:xfrm>
            <a:prstGeom prst="rect">
              <a:avLst/>
            </a:prstGeom>
            <a:grpFill/>
          </p:spPr>
        </p:pic>
      </p:grpSp>
      <p:grpSp>
        <p:nvGrpSpPr>
          <p:cNvPr id="146" name="组合 145"/>
          <p:cNvGrpSpPr/>
          <p:nvPr/>
        </p:nvGrpSpPr>
        <p:grpSpPr>
          <a:xfrm>
            <a:off x="5454016" y="3770223"/>
            <a:ext cx="533493" cy="533565"/>
            <a:chOff x="6934449" y="4870432"/>
            <a:chExt cx="711200" cy="711200"/>
          </a:xfrm>
          <a:solidFill>
            <a:srgbClr val="0067B4"/>
          </a:solidFill>
        </p:grpSpPr>
        <p:sp>
          <p:nvSpPr>
            <p:cNvPr id="16" name="椭圆 15"/>
            <p:cNvSpPr/>
            <p:nvPr/>
          </p:nvSpPr>
          <p:spPr>
            <a:xfrm>
              <a:off x="6934449" y="4870432"/>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5" name="图片 144"/>
            <p:cNvPicPr>
              <a:picLocks noChangeAspect="1"/>
            </p:cNvPicPr>
            <p:nvPr/>
          </p:nvPicPr>
          <p:blipFill>
            <a:blip r:embed="rId41"/>
            <a:stretch>
              <a:fillRect/>
            </a:stretch>
          </p:blipFill>
          <p:spPr>
            <a:xfrm>
              <a:off x="6997549" y="4927907"/>
              <a:ext cx="585000" cy="596250"/>
            </a:xfrm>
            <a:prstGeom prst="rect">
              <a:avLst/>
            </a:prstGeom>
            <a:grpFill/>
          </p:spPr>
        </p:pic>
      </p:grpSp>
      <p:grpSp>
        <p:nvGrpSpPr>
          <p:cNvPr id="148" name="组合 147"/>
          <p:cNvGrpSpPr/>
          <p:nvPr/>
        </p:nvGrpSpPr>
        <p:grpSpPr>
          <a:xfrm>
            <a:off x="6143285" y="3770223"/>
            <a:ext cx="533493" cy="533565"/>
            <a:chOff x="7805270" y="4870432"/>
            <a:chExt cx="711200" cy="711200"/>
          </a:xfrm>
          <a:solidFill>
            <a:srgbClr val="0067B4"/>
          </a:solidFill>
        </p:grpSpPr>
        <p:sp>
          <p:nvSpPr>
            <p:cNvPr id="15" name="椭圆 14"/>
            <p:cNvSpPr/>
            <p:nvPr/>
          </p:nvSpPr>
          <p:spPr>
            <a:xfrm>
              <a:off x="7805270" y="4870432"/>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7" name="图片 146"/>
            <p:cNvPicPr>
              <a:picLocks noChangeAspect="1"/>
            </p:cNvPicPr>
            <p:nvPr/>
          </p:nvPicPr>
          <p:blipFill>
            <a:blip r:embed="rId42"/>
            <a:stretch>
              <a:fillRect/>
            </a:stretch>
          </p:blipFill>
          <p:spPr>
            <a:xfrm>
              <a:off x="7913370" y="5034782"/>
              <a:ext cx="495000" cy="382500"/>
            </a:xfrm>
            <a:prstGeom prst="rect">
              <a:avLst/>
            </a:prstGeom>
            <a:grpFill/>
          </p:spPr>
        </p:pic>
      </p:grpSp>
      <p:grpSp>
        <p:nvGrpSpPr>
          <p:cNvPr id="150" name="组合 149"/>
          <p:cNvGrpSpPr/>
          <p:nvPr/>
        </p:nvGrpSpPr>
        <p:grpSpPr>
          <a:xfrm>
            <a:off x="6832551" y="3770223"/>
            <a:ext cx="533493" cy="533565"/>
            <a:chOff x="8676091" y="4870432"/>
            <a:chExt cx="711200" cy="711200"/>
          </a:xfrm>
          <a:solidFill>
            <a:srgbClr val="0067B4"/>
          </a:solidFill>
        </p:grpSpPr>
        <p:sp>
          <p:nvSpPr>
            <p:cNvPr id="14" name="椭圆 13"/>
            <p:cNvSpPr/>
            <p:nvPr/>
          </p:nvSpPr>
          <p:spPr>
            <a:xfrm>
              <a:off x="8676091" y="4870432"/>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9" name="图片 148"/>
            <p:cNvPicPr>
              <a:picLocks noChangeAspect="1"/>
            </p:cNvPicPr>
            <p:nvPr/>
          </p:nvPicPr>
          <p:blipFill>
            <a:blip r:embed="rId43"/>
            <a:stretch>
              <a:fillRect/>
            </a:stretch>
          </p:blipFill>
          <p:spPr>
            <a:xfrm>
              <a:off x="8789816" y="4978532"/>
              <a:ext cx="483750" cy="495000"/>
            </a:xfrm>
            <a:prstGeom prst="rect">
              <a:avLst/>
            </a:prstGeom>
            <a:grpFill/>
          </p:spPr>
        </p:pic>
      </p:grpSp>
      <p:grpSp>
        <p:nvGrpSpPr>
          <p:cNvPr id="152" name="组合 151"/>
          <p:cNvGrpSpPr/>
          <p:nvPr/>
        </p:nvGrpSpPr>
        <p:grpSpPr>
          <a:xfrm>
            <a:off x="7521817" y="3770223"/>
            <a:ext cx="533493" cy="533565"/>
            <a:chOff x="9546909" y="4870432"/>
            <a:chExt cx="711200" cy="711200"/>
          </a:xfrm>
          <a:solidFill>
            <a:srgbClr val="0067B4"/>
          </a:solidFill>
        </p:grpSpPr>
        <p:sp>
          <p:nvSpPr>
            <p:cNvPr id="13" name="椭圆 12"/>
            <p:cNvSpPr/>
            <p:nvPr/>
          </p:nvSpPr>
          <p:spPr>
            <a:xfrm>
              <a:off x="9546909" y="4870432"/>
              <a:ext cx="711200" cy="711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1" name="图片 150"/>
            <p:cNvPicPr>
              <a:picLocks noChangeAspect="1"/>
            </p:cNvPicPr>
            <p:nvPr/>
          </p:nvPicPr>
          <p:blipFill>
            <a:blip r:embed="rId44"/>
            <a:stretch>
              <a:fillRect/>
            </a:stretch>
          </p:blipFill>
          <p:spPr>
            <a:xfrm>
              <a:off x="9632509" y="4961657"/>
              <a:ext cx="540000" cy="528750"/>
            </a:xfrm>
            <a:prstGeom prst="rect">
              <a:avLst/>
            </a:prstGeom>
            <a:grpFill/>
          </p:spPr>
        </p:pic>
      </p:grpSp>
      <p:sp>
        <p:nvSpPr>
          <p:cNvPr id="153" name="文本框 152"/>
          <p:cNvSpPr txBox="1"/>
          <p:nvPr/>
        </p:nvSpPr>
        <p:spPr>
          <a:xfrm>
            <a:off x="513329" y="266864"/>
            <a:ext cx="2602372" cy="346356"/>
          </a:xfrm>
          <a:prstGeom prst="rect">
            <a:avLst/>
          </a:prstGeom>
          <a:noFill/>
        </p:spPr>
        <p:txBody>
          <a:bodyPr wrap="square" lIns="68582" tIns="34291" rIns="68582" bIns="34291" rtlCol="0">
            <a:spAutoFit/>
          </a:bodyPr>
          <a:lstStyle/>
          <a:p>
            <a:r>
              <a:rPr lang="zh-CN" altLang="en-US" dirty="0">
                <a:latin typeface="微软雅黑" panose="020B0503020204020204" pitchFamily="34" charset="-122"/>
                <a:ea typeface="微软雅黑" panose="020B0503020204020204" pitchFamily="34" charset="-122"/>
              </a:rPr>
              <a:t>圆形图标</a:t>
            </a:r>
            <a:endParaRPr lang="zh-CN" altLang="en-US" dirty="0">
              <a:latin typeface="微软雅黑" panose="020B0503020204020204" pitchFamily="34" charset="-122"/>
              <a:ea typeface="微软雅黑" panose="020B0503020204020204" pitchFamily="34" charset="-122"/>
            </a:endParaRPr>
          </a:p>
        </p:txBody>
      </p:sp>
      <p:sp>
        <p:nvSpPr>
          <p:cNvPr id="155" name="文本框 154"/>
          <p:cNvSpPr txBox="1"/>
          <p:nvPr/>
        </p:nvSpPr>
        <p:spPr>
          <a:xfrm>
            <a:off x="459320" y="877693"/>
            <a:ext cx="7223585" cy="364314"/>
          </a:xfrm>
          <a:prstGeom prst="rect">
            <a:avLst/>
          </a:prstGeom>
          <a:noFill/>
        </p:spPr>
        <p:txBody>
          <a:bodyPr wrap="square" lIns="68582" tIns="34291" rIns="68582" bIns="34291" rtlCol="0">
            <a:spAutoFit/>
          </a:bodyPr>
          <a:lstStyle/>
          <a:p>
            <a:pPr>
              <a:lnSpc>
                <a:spcPts val="2250"/>
              </a:lnSpc>
            </a:pPr>
            <a:r>
              <a:rPr lang="zh-CN" altLang="en-US" dirty="0" smtClean="0">
                <a:solidFill>
                  <a:schemeClr val="bg1">
                    <a:lumMod val="65000"/>
                  </a:schemeClr>
                </a:solidFill>
                <a:latin typeface="微软雅黑" panose="020B0503020204020204" pitchFamily="34" charset="-122"/>
                <a:ea typeface="微软雅黑" panose="020B0503020204020204" pitchFamily="34" charset="-122"/>
              </a:rPr>
              <a:t>你可以使用下面的图标帮助你完善你的工作</a:t>
            </a:r>
            <a:endParaRPr lang="zh-CN" altLang="en-US" dirty="0">
              <a:solidFill>
                <a:schemeClr val="bg1">
                  <a:lumMod val="65000"/>
                </a:schemeClr>
              </a:solidFill>
              <a:latin typeface="微软雅黑" panose="020B0503020204020204" pitchFamily="34" charset="-122"/>
              <a:ea typeface="微软雅黑" panose="020B0503020204020204" pitchFamily="34" charset="-122"/>
            </a:endParaRPr>
          </a:p>
        </p:txBody>
      </p:sp>
      <p:pic>
        <p:nvPicPr>
          <p:cNvPr id="154" name="Picture 28" descr="E:\我图PPT\00001PNG素材\底边条\分层菱形.png"/>
          <p:cNvPicPr>
            <a:picLocks noChangeAspect="1" noChangeArrowheads="1"/>
          </p:cNvPicPr>
          <p:nvPr/>
        </p:nvPicPr>
        <p:blipFill rotWithShape="1">
          <a:blip r:embed="rId45">
            <a:extLst>
              <a:ext uri="{BEBA8EAE-BF5A-486C-A8C5-ECC9F3942E4B}">
                <a14:imgProps xmlns:a14="http://schemas.microsoft.com/office/drawing/2010/main">
                  <a14:imgLayer r:embed="rId46">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4837" y="-812877"/>
            <a:ext cx="9150426" cy="1019219"/>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28" descr="E:\我图PPT\00001PNG素材\底边条\分层菱形.png"/>
          <p:cNvPicPr>
            <a:picLocks noChangeAspect="1" noChangeArrowheads="1"/>
          </p:cNvPicPr>
          <p:nvPr/>
        </p:nvPicPr>
        <p:blipFill rotWithShape="1">
          <a:blip r:embed="rId45">
            <a:extLst>
              <a:ext uri="{BEBA8EAE-BF5A-486C-A8C5-ECC9F3942E4B}">
                <a14:imgProps xmlns:a14="http://schemas.microsoft.com/office/drawing/2010/main">
                  <a14:imgLayer r:embed="rId46">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61363" y="4938746"/>
            <a:ext cx="9315490" cy="10192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barn(inVertical)">
                                      <p:cBhvr>
                                        <p:cTn id="7" dur="500"/>
                                        <p:tgtEl>
                                          <p:spTgt spid="15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60"/>
                                        </p:tgtEl>
                                        <p:attrNameLst>
                                          <p:attrName>style.visibility</p:attrName>
                                        </p:attrNameLst>
                                      </p:cBhvr>
                                      <p:to>
                                        <p:strVal val="visible"/>
                                      </p:to>
                                    </p:set>
                                    <p:animEffect transition="in" filter="barn(inVertical)">
                                      <p:cBhvr>
                                        <p:cTn id="11"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 name="Picture 2" descr="C:\Users\Administrator\Desktop\图片1.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525" y="-3968"/>
            <a:ext cx="9136064" cy="514905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305717" y="286544"/>
            <a:ext cx="1159292" cy="677108"/>
          </a:xfrm>
          <a:prstGeom prst="rect">
            <a:avLst/>
          </a:prstGeom>
          <a:noFill/>
        </p:spPr>
        <p:txBody>
          <a:bodyPr wrap="none" rtlCol="0">
            <a:spAutoFit/>
          </a:bodyPr>
          <a:lstStyle/>
          <a:p>
            <a:pPr algn="ctr" defTabSz="914400" eaLnBrk="1" fontAlgn="auto" hangingPunct="1">
              <a:spcBef>
                <a:spcPts val="0"/>
              </a:spcBef>
              <a:spcAft>
                <a:spcPts val="0"/>
              </a:spcAft>
            </a:pPr>
            <a:r>
              <a:rPr lang="zh-CN" altLang="en-US" sz="3800" b="1" dirty="0" smtClean="0">
                <a:solidFill>
                  <a:srgbClr val="0282D0"/>
                </a:solidFill>
                <a:latin typeface="微软雅黑" panose="020B0503020204020204" pitchFamily="34" charset="-122"/>
                <a:ea typeface="微软雅黑" panose="020B0503020204020204" pitchFamily="34" charset="-122"/>
              </a:rPr>
              <a:t>目录</a:t>
            </a:r>
            <a:endParaRPr lang="zh-CN" altLang="en-US" sz="3800" b="1" dirty="0">
              <a:solidFill>
                <a:srgbClr val="0282D0"/>
              </a:solidFill>
              <a:latin typeface="微软雅黑" panose="020B0503020204020204" pitchFamily="34" charset="-122"/>
              <a:ea typeface="微软雅黑" panose="020B0503020204020204" pitchFamily="34" charset="-122"/>
            </a:endParaRPr>
          </a:p>
        </p:txBody>
      </p:sp>
      <p:sp>
        <p:nvSpPr>
          <p:cNvPr id="27" name="TextBox 26"/>
          <p:cNvSpPr txBox="1"/>
          <p:nvPr/>
        </p:nvSpPr>
        <p:spPr>
          <a:xfrm>
            <a:off x="838994" y="963652"/>
            <a:ext cx="2997615" cy="477054"/>
          </a:xfrm>
          <a:prstGeom prst="rect">
            <a:avLst/>
          </a:prstGeom>
          <a:noFill/>
        </p:spPr>
        <p:txBody>
          <a:bodyPr wrap="none" rtlCol="0">
            <a:spAutoFit/>
          </a:bodyPr>
          <a:lstStyle/>
          <a:p>
            <a:pPr algn="ctr" defTabSz="914400" eaLnBrk="1" fontAlgn="auto" hangingPunct="1">
              <a:spcBef>
                <a:spcPts val="0"/>
              </a:spcBef>
              <a:spcAft>
                <a:spcPts val="0"/>
              </a:spcAft>
            </a:pPr>
            <a:r>
              <a:rPr lang="en-US" altLang="zh-CN" sz="2500" dirty="0">
                <a:solidFill>
                  <a:schemeClr val="accent6">
                    <a:lumMod val="65000"/>
                  </a:schemeClr>
                </a:solidFill>
                <a:latin typeface="微软雅黑" panose="020B0503020204020204" pitchFamily="34" charset="-122"/>
                <a:ea typeface="微软雅黑" panose="020B0503020204020204" pitchFamily="34" charset="-122"/>
              </a:rPr>
              <a:t>PAGE DIRECTORY</a:t>
            </a:r>
            <a:endParaRPr lang="zh-CN" altLang="en-US" sz="2500" dirty="0">
              <a:solidFill>
                <a:schemeClr val="accent6">
                  <a:lumMod val="65000"/>
                </a:schemeClr>
              </a:solidFill>
              <a:latin typeface="微软雅黑" panose="020B0503020204020204" pitchFamily="34" charset="-122"/>
              <a:ea typeface="微软雅黑" panose="020B0503020204020204" pitchFamily="34" charset="-122"/>
            </a:endParaRPr>
          </a:p>
        </p:txBody>
      </p:sp>
      <p:sp>
        <p:nvSpPr>
          <p:cNvPr id="33" name="矩形 7"/>
          <p:cNvSpPr/>
          <p:nvPr/>
        </p:nvSpPr>
        <p:spPr>
          <a:xfrm>
            <a:off x="1642336" y="1646334"/>
            <a:ext cx="2819400" cy="524108"/>
          </a:xfrm>
          <a:custGeom>
            <a:avLst/>
            <a:gdLst>
              <a:gd name="connsiteX0" fmla="*/ 0 w 4176464"/>
              <a:gd name="connsiteY0" fmla="*/ 0 h 620759"/>
              <a:gd name="connsiteX1" fmla="*/ 4176464 w 4176464"/>
              <a:gd name="connsiteY1" fmla="*/ 0 h 620759"/>
              <a:gd name="connsiteX2" fmla="*/ 4176464 w 4176464"/>
              <a:gd name="connsiteY2" fmla="*/ 620759 h 620759"/>
              <a:gd name="connsiteX3" fmla="*/ 0 w 4176464"/>
              <a:gd name="connsiteY3" fmla="*/ 620759 h 620759"/>
              <a:gd name="connsiteX4" fmla="*/ 0 w 4176464"/>
              <a:gd name="connsiteY4" fmla="*/ 0 h 620759"/>
              <a:gd name="connsiteX0-1" fmla="*/ 8404 w 4184868"/>
              <a:gd name="connsiteY0-2" fmla="*/ 0 h 620759"/>
              <a:gd name="connsiteX1-3" fmla="*/ 4184868 w 4184868"/>
              <a:gd name="connsiteY1-4" fmla="*/ 0 h 620759"/>
              <a:gd name="connsiteX2-5" fmla="*/ 4184868 w 4184868"/>
              <a:gd name="connsiteY2-6" fmla="*/ 620759 h 620759"/>
              <a:gd name="connsiteX3-7" fmla="*/ 8404 w 4184868"/>
              <a:gd name="connsiteY3-8" fmla="*/ 620759 h 620759"/>
              <a:gd name="connsiteX4-9" fmla="*/ 0 w 4184868"/>
              <a:gd name="connsiteY4-10" fmla="*/ 287258 h 620759"/>
              <a:gd name="connsiteX5" fmla="*/ 8404 w 4184868"/>
              <a:gd name="connsiteY5" fmla="*/ 0 h 620759"/>
              <a:gd name="connsiteX0-11" fmla="*/ 0 w 4176464"/>
              <a:gd name="connsiteY0-12" fmla="*/ 0 h 620759"/>
              <a:gd name="connsiteX1-13" fmla="*/ 4176464 w 4176464"/>
              <a:gd name="connsiteY1-14" fmla="*/ 0 h 620759"/>
              <a:gd name="connsiteX2-15" fmla="*/ 4176464 w 4176464"/>
              <a:gd name="connsiteY2-16" fmla="*/ 620759 h 620759"/>
              <a:gd name="connsiteX3-17" fmla="*/ 0 w 4176464"/>
              <a:gd name="connsiteY3-18" fmla="*/ 620759 h 620759"/>
              <a:gd name="connsiteX4-19" fmla="*/ 189716 w 4176464"/>
              <a:gd name="connsiteY4-20" fmla="*/ 287258 h 620759"/>
              <a:gd name="connsiteX5-21" fmla="*/ 0 w 4176464"/>
              <a:gd name="connsiteY5-22" fmla="*/ 0 h 620759"/>
              <a:gd name="connsiteX0-23" fmla="*/ 0 w 4176464"/>
              <a:gd name="connsiteY0-24" fmla="*/ 0 h 620759"/>
              <a:gd name="connsiteX1-25" fmla="*/ 4176464 w 4176464"/>
              <a:gd name="connsiteY1-26" fmla="*/ 0 h 620759"/>
              <a:gd name="connsiteX2-27" fmla="*/ 4176464 w 4176464"/>
              <a:gd name="connsiteY2-28" fmla="*/ 620759 h 620759"/>
              <a:gd name="connsiteX3-29" fmla="*/ 0 w 4176464"/>
              <a:gd name="connsiteY3-30" fmla="*/ 620759 h 620759"/>
              <a:gd name="connsiteX4-31" fmla="*/ 161141 w 4176464"/>
              <a:gd name="connsiteY4-32" fmla="*/ 306308 h 620759"/>
              <a:gd name="connsiteX5-33" fmla="*/ 0 w 4176464"/>
              <a:gd name="connsiteY5-34" fmla="*/ 0 h 620759"/>
              <a:gd name="connsiteX0-35" fmla="*/ 0 w 4176464"/>
              <a:gd name="connsiteY0-36" fmla="*/ 0 h 620759"/>
              <a:gd name="connsiteX1-37" fmla="*/ 4176464 w 4176464"/>
              <a:gd name="connsiteY1-38" fmla="*/ 0 h 620759"/>
              <a:gd name="connsiteX2-39" fmla="*/ 4176464 w 4176464"/>
              <a:gd name="connsiteY2-40" fmla="*/ 620759 h 620759"/>
              <a:gd name="connsiteX3-41" fmla="*/ 0 w 4176464"/>
              <a:gd name="connsiteY3-42" fmla="*/ 620759 h 620759"/>
              <a:gd name="connsiteX4-43" fmla="*/ 122392 w 4176464"/>
              <a:gd name="connsiteY4-44" fmla="*/ 306307 h 620759"/>
              <a:gd name="connsiteX5-45" fmla="*/ 0 w 4176464"/>
              <a:gd name="connsiteY5-46" fmla="*/ 0 h 62075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176464" h="620759">
                <a:moveTo>
                  <a:pt x="0" y="0"/>
                </a:moveTo>
                <a:lnTo>
                  <a:pt x="4176464" y="0"/>
                </a:lnTo>
                <a:lnTo>
                  <a:pt x="4176464" y="620759"/>
                </a:lnTo>
                <a:lnTo>
                  <a:pt x="0" y="620759"/>
                </a:lnTo>
                <a:lnTo>
                  <a:pt x="122392" y="306307"/>
                </a:lnTo>
                <a:lnTo>
                  <a:pt x="0" y="0"/>
                </a:lnTo>
                <a:close/>
              </a:path>
            </a:pathLst>
          </a:custGeom>
          <a:noFill/>
          <a:ln w="25400" cap="flat" cmpd="sng" algn="ctr">
            <a:noFill/>
            <a:prstDash val="solid"/>
          </a:ln>
          <a:effectLst/>
        </p:spPr>
        <p:txBody>
          <a:bodyPr lIns="91449" tIns="45724" rIns="91449" bIns="45724" rtlCol="0" anchor="ctr"/>
          <a:lstStyle/>
          <a:p>
            <a:pPr marL="0" marR="0" lvl="0" indent="0" algn="l"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cs typeface="+mn-cs"/>
              </a:rPr>
              <a:t>年度工作概述</a:t>
            </a:r>
            <a:endParaRPr kumimoji="0" lang="zh-CN" altLang="en-US" sz="18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cs typeface="+mn-cs"/>
            </a:endParaRPr>
          </a:p>
        </p:txBody>
      </p:sp>
      <p:grpSp>
        <p:nvGrpSpPr>
          <p:cNvPr id="34" name="组合 33"/>
          <p:cNvGrpSpPr/>
          <p:nvPr/>
        </p:nvGrpSpPr>
        <p:grpSpPr>
          <a:xfrm>
            <a:off x="1143794" y="1734578"/>
            <a:ext cx="460019" cy="396623"/>
            <a:chOff x="2051142" y="1275606"/>
            <a:chExt cx="607778" cy="523947"/>
          </a:xfrm>
        </p:grpSpPr>
        <p:sp>
          <p:nvSpPr>
            <p:cNvPr id="35" name="六边形 34"/>
            <p:cNvSpPr/>
            <p:nvPr/>
          </p:nvSpPr>
          <p:spPr>
            <a:xfrm>
              <a:off x="2051142" y="1275606"/>
              <a:ext cx="607778" cy="523947"/>
            </a:xfrm>
            <a:prstGeom prst="hexagon">
              <a:avLst/>
            </a:prstGeom>
            <a:solidFill>
              <a:srgbClr val="0067B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36" name="TextBox 35"/>
            <p:cNvSpPr txBox="1"/>
            <p:nvPr/>
          </p:nvSpPr>
          <p:spPr>
            <a:xfrm>
              <a:off x="2085608" y="1293630"/>
              <a:ext cx="553193" cy="4878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b="1" i="0" u="none" strike="noStrike" kern="0" cap="none" spc="0" normalizeH="0" baseline="0" noProof="0" dirty="0">
                  <a:ln>
                    <a:noFill/>
                  </a:ln>
                  <a:solidFill>
                    <a:srgbClr val="FFFFFF"/>
                  </a:solidFill>
                  <a:effectLst/>
                  <a:uLnTx/>
                  <a:uFillTx/>
                  <a:latin typeface="Calibri" panose="020F0502020204030204"/>
                  <a:ea typeface="宋体" panose="02010600030101010101" pitchFamily="2" charset="-122"/>
                </a:rPr>
                <a:t>01</a:t>
              </a:r>
              <a:endParaRPr kumimoji="0" lang="zh-CN" altLang="en-US" b="1" i="0" u="none" strike="noStrike" kern="0" cap="none" spc="0" normalizeH="0" baseline="0" noProof="0" dirty="0">
                <a:ln>
                  <a:noFill/>
                </a:ln>
                <a:solidFill>
                  <a:srgbClr val="FFFFFF"/>
                </a:solidFill>
                <a:effectLst/>
                <a:uLnTx/>
                <a:uFillTx/>
                <a:latin typeface="Calibri" panose="020F0502020204030204"/>
                <a:ea typeface="宋体" panose="02010600030101010101" pitchFamily="2" charset="-122"/>
              </a:endParaRPr>
            </a:p>
          </p:txBody>
        </p:sp>
      </p:grpSp>
      <p:sp>
        <p:nvSpPr>
          <p:cNvPr id="37" name="矩形 7"/>
          <p:cNvSpPr/>
          <p:nvPr/>
        </p:nvSpPr>
        <p:spPr>
          <a:xfrm>
            <a:off x="1642336" y="2103534"/>
            <a:ext cx="2819400" cy="524108"/>
          </a:xfrm>
          <a:custGeom>
            <a:avLst/>
            <a:gdLst>
              <a:gd name="connsiteX0" fmla="*/ 0 w 4176464"/>
              <a:gd name="connsiteY0" fmla="*/ 0 h 620759"/>
              <a:gd name="connsiteX1" fmla="*/ 4176464 w 4176464"/>
              <a:gd name="connsiteY1" fmla="*/ 0 h 620759"/>
              <a:gd name="connsiteX2" fmla="*/ 4176464 w 4176464"/>
              <a:gd name="connsiteY2" fmla="*/ 620759 h 620759"/>
              <a:gd name="connsiteX3" fmla="*/ 0 w 4176464"/>
              <a:gd name="connsiteY3" fmla="*/ 620759 h 620759"/>
              <a:gd name="connsiteX4" fmla="*/ 0 w 4176464"/>
              <a:gd name="connsiteY4" fmla="*/ 0 h 620759"/>
              <a:gd name="connsiteX0-1" fmla="*/ 8404 w 4184868"/>
              <a:gd name="connsiteY0-2" fmla="*/ 0 h 620759"/>
              <a:gd name="connsiteX1-3" fmla="*/ 4184868 w 4184868"/>
              <a:gd name="connsiteY1-4" fmla="*/ 0 h 620759"/>
              <a:gd name="connsiteX2-5" fmla="*/ 4184868 w 4184868"/>
              <a:gd name="connsiteY2-6" fmla="*/ 620759 h 620759"/>
              <a:gd name="connsiteX3-7" fmla="*/ 8404 w 4184868"/>
              <a:gd name="connsiteY3-8" fmla="*/ 620759 h 620759"/>
              <a:gd name="connsiteX4-9" fmla="*/ 0 w 4184868"/>
              <a:gd name="connsiteY4-10" fmla="*/ 287258 h 620759"/>
              <a:gd name="connsiteX5" fmla="*/ 8404 w 4184868"/>
              <a:gd name="connsiteY5" fmla="*/ 0 h 620759"/>
              <a:gd name="connsiteX0-11" fmla="*/ 0 w 4176464"/>
              <a:gd name="connsiteY0-12" fmla="*/ 0 h 620759"/>
              <a:gd name="connsiteX1-13" fmla="*/ 4176464 w 4176464"/>
              <a:gd name="connsiteY1-14" fmla="*/ 0 h 620759"/>
              <a:gd name="connsiteX2-15" fmla="*/ 4176464 w 4176464"/>
              <a:gd name="connsiteY2-16" fmla="*/ 620759 h 620759"/>
              <a:gd name="connsiteX3-17" fmla="*/ 0 w 4176464"/>
              <a:gd name="connsiteY3-18" fmla="*/ 620759 h 620759"/>
              <a:gd name="connsiteX4-19" fmla="*/ 189716 w 4176464"/>
              <a:gd name="connsiteY4-20" fmla="*/ 287258 h 620759"/>
              <a:gd name="connsiteX5-21" fmla="*/ 0 w 4176464"/>
              <a:gd name="connsiteY5-22" fmla="*/ 0 h 620759"/>
              <a:gd name="connsiteX0-23" fmla="*/ 0 w 4176464"/>
              <a:gd name="connsiteY0-24" fmla="*/ 0 h 620759"/>
              <a:gd name="connsiteX1-25" fmla="*/ 4176464 w 4176464"/>
              <a:gd name="connsiteY1-26" fmla="*/ 0 h 620759"/>
              <a:gd name="connsiteX2-27" fmla="*/ 4176464 w 4176464"/>
              <a:gd name="connsiteY2-28" fmla="*/ 620759 h 620759"/>
              <a:gd name="connsiteX3-29" fmla="*/ 0 w 4176464"/>
              <a:gd name="connsiteY3-30" fmla="*/ 620759 h 620759"/>
              <a:gd name="connsiteX4-31" fmla="*/ 161141 w 4176464"/>
              <a:gd name="connsiteY4-32" fmla="*/ 306308 h 620759"/>
              <a:gd name="connsiteX5-33" fmla="*/ 0 w 4176464"/>
              <a:gd name="connsiteY5-34" fmla="*/ 0 h 620759"/>
              <a:gd name="connsiteX0-35" fmla="*/ 0 w 4176464"/>
              <a:gd name="connsiteY0-36" fmla="*/ 0 h 620759"/>
              <a:gd name="connsiteX1-37" fmla="*/ 4176464 w 4176464"/>
              <a:gd name="connsiteY1-38" fmla="*/ 0 h 620759"/>
              <a:gd name="connsiteX2-39" fmla="*/ 4176464 w 4176464"/>
              <a:gd name="connsiteY2-40" fmla="*/ 620759 h 620759"/>
              <a:gd name="connsiteX3-41" fmla="*/ 0 w 4176464"/>
              <a:gd name="connsiteY3-42" fmla="*/ 620759 h 620759"/>
              <a:gd name="connsiteX4-43" fmla="*/ 122392 w 4176464"/>
              <a:gd name="connsiteY4-44" fmla="*/ 306307 h 620759"/>
              <a:gd name="connsiteX5-45" fmla="*/ 0 w 4176464"/>
              <a:gd name="connsiteY5-46" fmla="*/ 0 h 62075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176464" h="620759">
                <a:moveTo>
                  <a:pt x="0" y="0"/>
                </a:moveTo>
                <a:lnTo>
                  <a:pt x="4176464" y="0"/>
                </a:lnTo>
                <a:lnTo>
                  <a:pt x="4176464" y="620759"/>
                </a:lnTo>
                <a:lnTo>
                  <a:pt x="0" y="620759"/>
                </a:lnTo>
                <a:lnTo>
                  <a:pt x="122392" y="306307"/>
                </a:lnTo>
                <a:lnTo>
                  <a:pt x="0" y="0"/>
                </a:lnTo>
                <a:close/>
              </a:path>
            </a:pathLst>
          </a:custGeom>
          <a:noFill/>
          <a:ln w="25400" cap="flat" cmpd="sng" algn="ctr">
            <a:noFill/>
            <a:prstDash val="solid"/>
          </a:ln>
          <a:effectLst/>
        </p:spPr>
        <p:txBody>
          <a:bodyPr lIns="91449" tIns="45724" rIns="91449" bIns="45724" rtlCol="0" anchor="ctr"/>
          <a:lstStyle/>
          <a:p>
            <a:pPr marL="0" marR="0" lvl="0" indent="0" algn="l"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cs typeface="+mn-cs"/>
              </a:rPr>
              <a:t>工作完成情况</a:t>
            </a:r>
            <a:endParaRPr kumimoji="0" lang="zh-CN" altLang="en-US" sz="18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cs typeface="+mn-cs"/>
            </a:endParaRPr>
          </a:p>
        </p:txBody>
      </p:sp>
      <p:grpSp>
        <p:nvGrpSpPr>
          <p:cNvPr id="38" name="组合 37"/>
          <p:cNvGrpSpPr/>
          <p:nvPr/>
        </p:nvGrpSpPr>
        <p:grpSpPr>
          <a:xfrm>
            <a:off x="1143794" y="2191778"/>
            <a:ext cx="460019" cy="396623"/>
            <a:chOff x="2051142" y="1275606"/>
            <a:chExt cx="607778" cy="523947"/>
          </a:xfrm>
        </p:grpSpPr>
        <p:sp>
          <p:nvSpPr>
            <p:cNvPr id="39" name="六边形 38"/>
            <p:cNvSpPr/>
            <p:nvPr/>
          </p:nvSpPr>
          <p:spPr>
            <a:xfrm>
              <a:off x="2051142" y="1275606"/>
              <a:ext cx="607778" cy="523947"/>
            </a:xfrm>
            <a:prstGeom prst="hexagon">
              <a:avLst/>
            </a:prstGeom>
            <a:solidFill>
              <a:srgbClr val="0067B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40" name="TextBox 39"/>
            <p:cNvSpPr txBox="1"/>
            <p:nvPr/>
          </p:nvSpPr>
          <p:spPr>
            <a:xfrm>
              <a:off x="2085608" y="1293630"/>
              <a:ext cx="553193" cy="4878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b="1" i="0" u="none" strike="noStrike" kern="0" cap="none" spc="0" normalizeH="0" baseline="0" noProof="0" dirty="0" smtClean="0">
                  <a:ln>
                    <a:noFill/>
                  </a:ln>
                  <a:solidFill>
                    <a:srgbClr val="FFFFFF"/>
                  </a:solidFill>
                  <a:effectLst/>
                  <a:uLnTx/>
                  <a:uFillTx/>
                  <a:latin typeface="Calibri" panose="020F0502020204030204"/>
                  <a:ea typeface="宋体" panose="02010600030101010101" pitchFamily="2" charset="-122"/>
                </a:rPr>
                <a:t>02</a:t>
              </a:r>
              <a:endParaRPr kumimoji="0" lang="zh-CN" altLang="en-US" b="1" i="0" u="none" strike="noStrike" kern="0" cap="none" spc="0" normalizeH="0" baseline="0" noProof="0" dirty="0">
                <a:ln>
                  <a:noFill/>
                </a:ln>
                <a:solidFill>
                  <a:srgbClr val="FFFFFF"/>
                </a:solidFill>
                <a:effectLst/>
                <a:uLnTx/>
                <a:uFillTx/>
                <a:latin typeface="Calibri" panose="020F0502020204030204"/>
                <a:ea typeface="宋体" panose="02010600030101010101" pitchFamily="2" charset="-122"/>
              </a:endParaRPr>
            </a:p>
          </p:txBody>
        </p:sp>
      </p:grpSp>
      <p:sp>
        <p:nvSpPr>
          <p:cNvPr id="41" name="矩形 7"/>
          <p:cNvSpPr/>
          <p:nvPr/>
        </p:nvSpPr>
        <p:spPr>
          <a:xfrm>
            <a:off x="1642336" y="2560734"/>
            <a:ext cx="2819400" cy="524108"/>
          </a:xfrm>
          <a:custGeom>
            <a:avLst/>
            <a:gdLst>
              <a:gd name="connsiteX0" fmla="*/ 0 w 4176464"/>
              <a:gd name="connsiteY0" fmla="*/ 0 h 620759"/>
              <a:gd name="connsiteX1" fmla="*/ 4176464 w 4176464"/>
              <a:gd name="connsiteY1" fmla="*/ 0 h 620759"/>
              <a:gd name="connsiteX2" fmla="*/ 4176464 w 4176464"/>
              <a:gd name="connsiteY2" fmla="*/ 620759 h 620759"/>
              <a:gd name="connsiteX3" fmla="*/ 0 w 4176464"/>
              <a:gd name="connsiteY3" fmla="*/ 620759 h 620759"/>
              <a:gd name="connsiteX4" fmla="*/ 0 w 4176464"/>
              <a:gd name="connsiteY4" fmla="*/ 0 h 620759"/>
              <a:gd name="connsiteX0-1" fmla="*/ 8404 w 4184868"/>
              <a:gd name="connsiteY0-2" fmla="*/ 0 h 620759"/>
              <a:gd name="connsiteX1-3" fmla="*/ 4184868 w 4184868"/>
              <a:gd name="connsiteY1-4" fmla="*/ 0 h 620759"/>
              <a:gd name="connsiteX2-5" fmla="*/ 4184868 w 4184868"/>
              <a:gd name="connsiteY2-6" fmla="*/ 620759 h 620759"/>
              <a:gd name="connsiteX3-7" fmla="*/ 8404 w 4184868"/>
              <a:gd name="connsiteY3-8" fmla="*/ 620759 h 620759"/>
              <a:gd name="connsiteX4-9" fmla="*/ 0 w 4184868"/>
              <a:gd name="connsiteY4-10" fmla="*/ 287258 h 620759"/>
              <a:gd name="connsiteX5" fmla="*/ 8404 w 4184868"/>
              <a:gd name="connsiteY5" fmla="*/ 0 h 620759"/>
              <a:gd name="connsiteX0-11" fmla="*/ 0 w 4176464"/>
              <a:gd name="connsiteY0-12" fmla="*/ 0 h 620759"/>
              <a:gd name="connsiteX1-13" fmla="*/ 4176464 w 4176464"/>
              <a:gd name="connsiteY1-14" fmla="*/ 0 h 620759"/>
              <a:gd name="connsiteX2-15" fmla="*/ 4176464 w 4176464"/>
              <a:gd name="connsiteY2-16" fmla="*/ 620759 h 620759"/>
              <a:gd name="connsiteX3-17" fmla="*/ 0 w 4176464"/>
              <a:gd name="connsiteY3-18" fmla="*/ 620759 h 620759"/>
              <a:gd name="connsiteX4-19" fmla="*/ 189716 w 4176464"/>
              <a:gd name="connsiteY4-20" fmla="*/ 287258 h 620759"/>
              <a:gd name="connsiteX5-21" fmla="*/ 0 w 4176464"/>
              <a:gd name="connsiteY5-22" fmla="*/ 0 h 620759"/>
              <a:gd name="connsiteX0-23" fmla="*/ 0 w 4176464"/>
              <a:gd name="connsiteY0-24" fmla="*/ 0 h 620759"/>
              <a:gd name="connsiteX1-25" fmla="*/ 4176464 w 4176464"/>
              <a:gd name="connsiteY1-26" fmla="*/ 0 h 620759"/>
              <a:gd name="connsiteX2-27" fmla="*/ 4176464 w 4176464"/>
              <a:gd name="connsiteY2-28" fmla="*/ 620759 h 620759"/>
              <a:gd name="connsiteX3-29" fmla="*/ 0 w 4176464"/>
              <a:gd name="connsiteY3-30" fmla="*/ 620759 h 620759"/>
              <a:gd name="connsiteX4-31" fmla="*/ 161141 w 4176464"/>
              <a:gd name="connsiteY4-32" fmla="*/ 306308 h 620759"/>
              <a:gd name="connsiteX5-33" fmla="*/ 0 w 4176464"/>
              <a:gd name="connsiteY5-34" fmla="*/ 0 h 620759"/>
              <a:gd name="connsiteX0-35" fmla="*/ 0 w 4176464"/>
              <a:gd name="connsiteY0-36" fmla="*/ 0 h 620759"/>
              <a:gd name="connsiteX1-37" fmla="*/ 4176464 w 4176464"/>
              <a:gd name="connsiteY1-38" fmla="*/ 0 h 620759"/>
              <a:gd name="connsiteX2-39" fmla="*/ 4176464 w 4176464"/>
              <a:gd name="connsiteY2-40" fmla="*/ 620759 h 620759"/>
              <a:gd name="connsiteX3-41" fmla="*/ 0 w 4176464"/>
              <a:gd name="connsiteY3-42" fmla="*/ 620759 h 620759"/>
              <a:gd name="connsiteX4-43" fmla="*/ 122392 w 4176464"/>
              <a:gd name="connsiteY4-44" fmla="*/ 306307 h 620759"/>
              <a:gd name="connsiteX5-45" fmla="*/ 0 w 4176464"/>
              <a:gd name="connsiteY5-46" fmla="*/ 0 h 62075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176464" h="620759">
                <a:moveTo>
                  <a:pt x="0" y="0"/>
                </a:moveTo>
                <a:lnTo>
                  <a:pt x="4176464" y="0"/>
                </a:lnTo>
                <a:lnTo>
                  <a:pt x="4176464" y="620759"/>
                </a:lnTo>
                <a:lnTo>
                  <a:pt x="0" y="620759"/>
                </a:lnTo>
                <a:lnTo>
                  <a:pt x="122392" y="306307"/>
                </a:lnTo>
                <a:lnTo>
                  <a:pt x="0" y="0"/>
                </a:lnTo>
                <a:close/>
              </a:path>
            </a:pathLst>
          </a:custGeom>
          <a:noFill/>
          <a:ln w="25400" cap="flat" cmpd="sng" algn="ctr">
            <a:noFill/>
            <a:prstDash val="solid"/>
          </a:ln>
          <a:effectLst/>
        </p:spPr>
        <p:txBody>
          <a:bodyPr lIns="91449" tIns="45724" rIns="91449" bIns="45724" rtlCol="0" anchor="ctr"/>
          <a:lstStyle/>
          <a:p>
            <a:pPr marL="0" marR="0" lvl="0" indent="0" algn="l"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cs typeface="+mn-cs"/>
              </a:rPr>
              <a:t>成功项目展示</a:t>
            </a:r>
            <a:endParaRPr kumimoji="0" lang="zh-CN" altLang="en-US" sz="18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cs typeface="+mn-cs"/>
            </a:endParaRPr>
          </a:p>
        </p:txBody>
      </p:sp>
      <p:grpSp>
        <p:nvGrpSpPr>
          <p:cNvPr id="42" name="组合 41"/>
          <p:cNvGrpSpPr/>
          <p:nvPr/>
        </p:nvGrpSpPr>
        <p:grpSpPr>
          <a:xfrm>
            <a:off x="1143794" y="2648978"/>
            <a:ext cx="460019" cy="396623"/>
            <a:chOff x="2051142" y="1275606"/>
            <a:chExt cx="607778" cy="523947"/>
          </a:xfrm>
        </p:grpSpPr>
        <p:sp>
          <p:nvSpPr>
            <p:cNvPr id="43" name="六边形 42"/>
            <p:cNvSpPr/>
            <p:nvPr/>
          </p:nvSpPr>
          <p:spPr>
            <a:xfrm>
              <a:off x="2051142" y="1275606"/>
              <a:ext cx="607778" cy="523947"/>
            </a:xfrm>
            <a:prstGeom prst="hexagon">
              <a:avLst/>
            </a:prstGeom>
            <a:solidFill>
              <a:srgbClr val="0067B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44" name="TextBox 43"/>
            <p:cNvSpPr txBox="1"/>
            <p:nvPr/>
          </p:nvSpPr>
          <p:spPr>
            <a:xfrm>
              <a:off x="2085608" y="1293630"/>
              <a:ext cx="553193" cy="48789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b="1" i="0" u="none" strike="noStrike" kern="0" cap="none" spc="0" normalizeH="0" baseline="0" noProof="0" dirty="0" smtClean="0">
                  <a:ln>
                    <a:noFill/>
                  </a:ln>
                  <a:solidFill>
                    <a:srgbClr val="FFFFFF"/>
                  </a:solidFill>
                  <a:effectLst/>
                  <a:uLnTx/>
                  <a:uFillTx/>
                  <a:latin typeface="Calibri" panose="020F0502020204030204"/>
                  <a:ea typeface="宋体" panose="02010600030101010101" pitchFamily="2" charset="-122"/>
                </a:rPr>
                <a:t>03</a:t>
              </a:r>
              <a:endParaRPr kumimoji="0" lang="zh-CN" altLang="en-US" b="1" i="0" u="none" strike="noStrike" kern="0" cap="none" spc="0" normalizeH="0" baseline="0" noProof="0" dirty="0">
                <a:ln>
                  <a:noFill/>
                </a:ln>
                <a:solidFill>
                  <a:srgbClr val="FFFFFF"/>
                </a:solidFill>
                <a:effectLst/>
                <a:uLnTx/>
                <a:uFillTx/>
                <a:latin typeface="Calibri" panose="020F0502020204030204"/>
                <a:ea typeface="宋体" panose="02010600030101010101" pitchFamily="2" charset="-122"/>
              </a:endParaRPr>
            </a:p>
          </p:txBody>
        </p:sp>
      </p:grpSp>
      <p:sp>
        <p:nvSpPr>
          <p:cNvPr id="59" name="矩形 7"/>
          <p:cNvSpPr/>
          <p:nvPr/>
        </p:nvSpPr>
        <p:spPr>
          <a:xfrm>
            <a:off x="1642336" y="3045601"/>
            <a:ext cx="2819400" cy="524108"/>
          </a:xfrm>
          <a:custGeom>
            <a:avLst/>
            <a:gdLst>
              <a:gd name="connsiteX0" fmla="*/ 0 w 4176464"/>
              <a:gd name="connsiteY0" fmla="*/ 0 h 620759"/>
              <a:gd name="connsiteX1" fmla="*/ 4176464 w 4176464"/>
              <a:gd name="connsiteY1" fmla="*/ 0 h 620759"/>
              <a:gd name="connsiteX2" fmla="*/ 4176464 w 4176464"/>
              <a:gd name="connsiteY2" fmla="*/ 620759 h 620759"/>
              <a:gd name="connsiteX3" fmla="*/ 0 w 4176464"/>
              <a:gd name="connsiteY3" fmla="*/ 620759 h 620759"/>
              <a:gd name="connsiteX4" fmla="*/ 0 w 4176464"/>
              <a:gd name="connsiteY4" fmla="*/ 0 h 620759"/>
              <a:gd name="connsiteX0-1" fmla="*/ 8404 w 4184868"/>
              <a:gd name="connsiteY0-2" fmla="*/ 0 h 620759"/>
              <a:gd name="connsiteX1-3" fmla="*/ 4184868 w 4184868"/>
              <a:gd name="connsiteY1-4" fmla="*/ 0 h 620759"/>
              <a:gd name="connsiteX2-5" fmla="*/ 4184868 w 4184868"/>
              <a:gd name="connsiteY2-6" fmla="*/ 620759 h 620759"/>
              <a:gd name="connsiteX3-7" fmla="*/ 8404 w 4184868"/>
              <a:gd name="connsiteY3-8" fmla="*/ 620759 h 620759"/>
              <a:gd name="connsiteX4-9" fmla="*/ 0 w 4184868"/>
              <a:gd name="connsiteY4-10" fmla="*/ 287258 h 620759"/>
              <a:gd name="connsiteX5" fmla="*/ 8404 w 4184868"/>
              <a:gd name="connsiteY5" fmla="*/ 0 h 620759"/>
              <a:gd name="connsiteX0-11" fmla="*/ 0 w 4176464"/>
              <a:gd name="connsiteY0-12" fmla="*/ 0 h 620759"/>
              <a:gd name="connsiteX1-13" fmla="*/ 4176464 w 4176464"/>
              <a:gd name="connsiteY1-14" fmla="*/ 0 h 620759"/>
              <a:gd name="connsiteX2-15" fmla="*/ 4176464 w 4176464"/>
              <a:gd name="connsiteY2-16" fmla="*/ 620759 h 620759"/>
              <a:gd name="connsiteX3-17" fmla="*/ 0 w 4176464"/>
              <a:gd name="connsiteY3-18" fmla="*/ 620759 h 620759"/>
              <a:gd name="connsiteX4-19" fmla="*/ 189716 w 4176464"/>
              <a:gd name="connsiteY4-20" fmla="*/ 287258 h 620759"/>
              <a:gd name="connsiteX5-21" fmla="*/ 0 w 4176464"/>
              <a:gd name="connsiteY5-22" fmla="*/ 0 h 620759"/>
              <a:gd name="connsiteX0-23" fmla="*/ 0 w 4176464"/>
              <a:gd name="connsiteY0-24" fmla="*/ 0 h 620759"/>
              <a:gd name="connsiteX1-25" fmla="*/ 4176464 w 4176464"/>
              <a:gd name="connsiteY1-26" fmla="*/ 0 h 620759"/>
              <a:gd name="connsiteX2-27" fmla="*/ 4176464 w 4176464"/>
              <a:gd name="connsiteY2-28" fmla="*/ 620759 h 620759"/>
              <a:gd name="connsiteX3-29" fmla="*/ 0 w 4176464"/>
              <a:gd name="connsiteY3-30" fmla="*/ 620759 h 620759"/>
              <a:gd name="connsiteX4-31" fmla="*/ 161141 w 4176464"/>
              <a:gd name="connsiteY4-32" fmla="*/ 306308 h 620759"/>
              <a:gd name="connsiteX5-33" fmla="*/ 0 w 4176464"/>
              <a:gd name="connsiteY5-34" fmla="*/ 0 h 620759"/>
              <a:gd name="connsiteX0-35" fmla="*/ 0 w 4176464"/>
              <a:gd name="connsiteY0-36" fmla="*/ 0 h 620759"/>
              <a:gd name="connsiteX1-37" fmla="*/ 4176464 w 4176464"/>
              <a:gd name="connsiteY1-38" fmla="*/ 0 h 620759"/>
              <a:gd name="connsiteX2-39" fmla="*/ 4176464 w 4176464"/>
              <a:gd name="connsiteY2-40" fmla="*/ 620759 h 620759"/>
              <a:gd name="connsiteX3-41" fmla="*/ 0 w 4176464"/>
              <a:gd name="connsiteY3-42" fmla="*/ 620759 h 620759"/>
              <a:gd name="connsiteX4-43" fmla="*/ 122392 w 4176464"/>
              <a:gd name="connsiteY4-44" fmla="*/ 306307 h 620759"/>
              <a:gd name="connsiteX5-45" fmla="*/ 0 w 4176464"/>
              <a:gd name="connsiteY5-46" fmla="*/ 0 h 62075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176464" h="620759">
                <a:moveTo>
                  <a:pt x="0" y="0"/>
                </a:moveTo>
                <a:lnTo>
                  <a:pt x="4176464" y="0"/>
                </a:lnTo>
                <a:lnTo>
                  <a:pt x="4176464" y="620759"/>
                </a:lnTo>
                <a:lnTo>
                  <a:pt x="0" y="620759"/>
                </a:lnTo>
                <a:lnTo>
                  <a:pt x="122392" y="306307"/>
                </a:lnTo>
                <a:lnTo>
                  <a:pt x="0" y="0"/>
                </a:lnTo>
                <a:close/>
              </a:path>
            </a:pathLst>
          </a:custGeom>
          <a:noFill/>
          <a:ln w="25400" cap="flat" cmpd="sng" algn="ctr">
            <a:noFill/>
            <a:prstDash val="solid"/>
          </a:ln>
          <a:effectLst/>
        </p:spPr>
        <p:txBody>
          <a:bodyPr lIns="91449" tIns="45724" rIns="91449" bIns="45724" rtlCol="0" anchor="ctr"/>
          <a:lstStyle/>
          <a:p>
            <a:pPr marL="0" marR="0" lvl="0" indent="0" algn="l"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cs typeface="+mn-cs"/>
              </a:rPr>
              <a:t>经验总结与不足</a:t>
            </a:r>
            <a:endParaRPr kumimoji="0" lang="zh-CN" altLang="en-US" sz="18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cs typeface="+mn-cs"/>
            </a:endParaRPr>
          </a:p>
        </p:txBody>
      </p:sp>
      <p:grpSp>
        <p:nvGrpSpPr>
          <p:cNvPr id="60" name="组合 59"/>
          <p:cNvGrpSpPr/>
          <p:nvPr/>
        </p:nvGrpSpPr>
        <p:grpSpPr>
          <a:xfrm>
            <a:off x="1143794" y="3096886"/>
            <a:ext cx="460019" cy="396623"/>
            <a:chOff x="2051142" y="1275606"/>
            <a:chExt cx="607778" cy="523947"/>
          </a:xfrm>
        </p:grpSpPr>
        <p:sp>
          <p:nvSpPr>
            <p:cNvPr id="61" name="六边形 60"/>
            <p:cNvSpPr/>
            <p:nvPr/>
          </p:nvSpPr>
          <p:spPr>
            <a:xfrm>
              <a:off x="2051142" y="1275606"/>
              <a:ext cx="607778" cy="523947"/>
            </a:xfrm>
            <a:prstGeom prst="hexagon">
              <a:avLst/>
            </a:prstGeom>
            <a:solidFill>
              <a:srgbClr val="0067B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64" name="TextBox 63"/>
            <p:cNvSpPr txBox="1"/>
            <p:nvPr/>
          </p:nvSpPr>
          <p:spPr>
            <a:xfrm>
              <a:off x="2085608" y="1293630"/>
              <a:ext cx="553193" cy="48789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b="1" i="0" u="none" strike="noStrike" kern="0" cap="none" spc="0" normalizeH="0" baseline="0" noProof="0" dirty="0" smtClean="0">
                  <a:ln>
                    <a:noFill/>
                  </a:ln>
                  <a:solidFill>
                    <a:srgbClr val="FFFFFF"/>
                  </a:solidFill>
                  <a:effectLst/>
                  <a:uLnTx/>
                  <a:uFillTx/>
                  <a:latin typeface="Calibri" panose="020F0502020204030204"/>
                  <a:ea typeface="宋体" panose="02010600030101010101" pitchFamily="2" charset="-122"/>
                </a:rPr>
                <a:t>04</a:t>
              </a:r>
              <a:endParaRPr kumimoji="0" lang="zh-CN" altLang="en-US" b="1" i="0" u="none" strike="noStrike" kern="0" cap="none" spc="0" normalizeH="0" baseline="0" noProof="0" dirty="0">
                <a:ln>
                  <a:noFill/>
                </a:ln>
                <a:solidFill>
                  <a:srgbClr val="FFFFFF"/>
                </a:solidFill>
                <a:effectLst/>
                <a:uLnTx/>
                <a:uFillTx/>
                <a:latin typeface="Calibri" panose="020F0502020204030204"/>
                <a:ea typeface="宋体" panose="02010600030101010101" pitchFamily="2" charset="-122"/>
              </a:endParaRPr>
            </a:p>
          </p:txBody>
        </p:sp>
      </p:grpSp>
      <p:sp>
        <p:nvSpPr>
          <p:cNvPr id="82" name="矩形 7"/>
          <p:cNvSpPr/>
          <p:nvPr/>
        </p:nvSpPr>
        <p:spPr>
          <a:xfrm>
            <a:off x="1642336" y="3499978"/>
            <a:ext cx="2819400" cy="524108"/>
          </a:xfrm>
          <a:custGeom>
            <a:avLst/>
            <a:gdLst>
              <a:gd name="connsiteX0" fmla="*/ 0 w 4176464"/>
              <a:gd name="connsiteY0" fmla="*/ 0 h 620759"/>
              <a:gd name="connsiteX1" fmla="*/ 4176464 w 4176464"/>
              <a:gd name="connsiteY1" fmla="*/ 0 h 620759"/>
              <a:gd name="connsiteX2" fmla="*/ 4176464 w 4176464"/>
              <a:gd name="connsiteY2" fmla="*/ 620759 h 620759"/>
              <a:gd name="connsiteX3" fmla="*/ 0 w 4176464"/>
              <a:gd name="connsiteY3" fmla="*/ 620759 h 620759"/>
              <a:gd name="connsiteX4" fmla="*/ 0 w 4176464"/>
              <a:gd name="connsiteY4" fmla="*/ 0 h 620759"/>
              <a:gd name="connsiteX0-1" fmla="*/ 8404 w 4184868"/>
              <a:gd name="connsiteY0-2" fmla="*/ 0 h 620759"/>
              <a:gd name="connsiteX1-3" fmla="*/ 4184868 w 4184868"/>
              <a:gd name="connsiteY1-4" fmla="*/ 0 h 620759"/>
              <a:gd name="connsiteX2-5" fmla="*/ 4184868 w 4184868"/>
              <a:gd name="connsiteY2-6" fmla="*/ 620759 h 620759"/>
              <a:gd name="connsiteX3-7" fmla="*/ 8404 w 4184868"/>
              <a:gd name="connsiteY3-8" fmla="*/ 620759 h 620759"/>
              <a:gd name="connsiteX4-9" fmla="*/ 0 w 4184868"/>
              <a:gd name="connsiteY4-10" fmla="*/ 287258 h 620759"/>
              <a:gd name="connsiteX5" fmla="*/ 8404 w 4184868"/>
              <a:gd name="connsiteY5" fmla="*/ 0 h 620759"/>
              <a:gd name="connsiteX0-11" fmla="*/ 0 w 4176464"/>
              <a:gd name="connsiteY0-12" fmla="*/ 0 h 620759"/>
              <a:gd name="connsiteX1-13" fmla="*/ 4176464 w 4176464"/>
              <a:gd name="connsiteY1-14" fmla="*/ 0 h 620759"/>
              <a:gd name="connsiteX2-15" fmla="*/ 4176464 w 4176464"/>
              <a:gd name="connsiteY2-16" fmla="*/ 620759 h 620759"/>
              <a:gd name="connsiteX3-17" fmla="*/ 0 w 4176464"/>
              <a:gd name="connsiteY3-18" fmla="*/ 620759 h 620759"/>
              <a:gd name="connsiteX4-19" fmla="*/ 189716 w 4176464"/>
              <a:gd name="connsiteY4-20" fmla="*/ 287258 h 620759"/>
              <a:gd name="connsiteX5-21" fmla="*/ 0 w 4176464"/>
              <a:gd name="connsiteY5-22" fmla="*/ 0 h 620759"/>
              <a:gd name="connsiteX0-23" fmla="*/ 0 w 4176464"/>
              <a:gd name="connsiteY0-24" fmla="*/ 0 h 620759"/>
              <a:gd name="connsiteX1-25" fmla="*/ 4176464 w 4176464"/>
              <a:gd name="connsiteY1-26" fmla="*/ 0 h 620759"/>
              <a:gd name="connsiteX2-27" fmla="*/ 4176464 w 4176464"/>
              <a:gd name="connsiteY2-28" fmla="*/ 620759 h 620759"/>
              <a:gd name="connsiteX3-29" fmla="*/ 0 w 4176464"/>
              <a:gd name="connsiteY3-30" fmla="*/ 620759 h 620759"/>
              <a:gd name="connsiteX4-31" fmla="*/ 161141 w 4176464"/>
              <a:gd name="connsiteY4-32" fmla="*/ 306308 h 620759"/>
              <a:gd name="connsiteX5-33" fmla="*/ 0 w 4176464"/>
              <a:gd name="connsiteY5-34" fmla="*/ 0 h 620759"/>
              <a:gd name="connsiteX0-35" fmla="*/ 0 w 4176464"/>
              <a:gd name="connsiteY0-36" fmla="*/ 0 h 620759"/>
              <a:gd name="connsiteX1-37" fmla="*/ 4176464 w 4176464"/>
              <a:gd name="connsiteY1-38" fmla="*/ 0 h 620759"/>
              <a:gd name="connsiteX2-39" fmla="*/ 4176464 w 4176464"/>
              <a:gd name="connsiteY2-40" fmla="*/ 620759 h 620759"/>
              <a:gd name="connsiteX3-41" fmla="*/ 0 w 4176464"/>
              <a:gd name="connsiteY3-42" fmla="*/ 620759 h 620759"/>
              <a:gd name="connsiteX4-43" fmla="*/ 122392 w 4176464"/>
              <a:gd name="connsiteY4-44" fmla="*/ 306307 h 620759"/>
              <a:gd name="connsiteX5-45" fmla="*/ 0 w 4176464"/>
              <a:gd name="connsiteY5-46" fmla="*/ 0 h 62075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176464" h="620759">
                <a:moveTo>
                  <a:pt x="0" y="0"/>
                </a:moveTo>
                <a:lnTo>
                  <a:pt x="4176464" y="0"/>
                </a:lnTo>
                <a:lnTo>
                  <a:pt x="4176464" y="620759"/>
                </a:lnTo>
                <a:lnTo>
                  <a:pt x="0" y="620759"/>
                </a:lnTo>
                <a:lnTo>
                  <a:pt x="122392" y="306307"/>
                </a:lnTo>
                <a:lnTo>
                  <a:pt x="0" y="0"/>
                </a:lnTo>
                <a:close/>
              </a:path>
            </a:pathLst>
          </a:custGeom>
          <a:noFill/>
          <a:ln w="25400" cap="flat" cmpd="sng" algn="ctr">
            <a:noFill/>
            <a:prstDash val="solid"/>
          </a:ln>
          <a:effectLst/>
        </p:spPr>
        <p:txBody>
          <a:bodyPr lIns="91449" tIns="45724" rIns="91449" bIns="45724" rtlCol="0" anchor="ctr"/>
          <a:lstStyle/>
          <a:p>
            <a:pPr marL="0" marR="0" lvl="0" indent="0" algn="l"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cs typeface="+mn-cs"/>
              </a:rPr>
              <a:t>当前形势分析</a:t>
            </a:r>
            <a:endParaRPr kumimoji="0" lang="zh-CN" altLang="en-US" sz="18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cs typeface="+mn-cs"/>
            </a:endParaRPr>
          </a:p>
        </p:txBody>
      </p:sp>
      <p:grpSp>
        <p:nvGrpSpPr>
          <p:cNvPr id="83" name="组合 82"/>
          <p:cNvGrpSpPr/>
          <p:nvPr/>
        </p:nvGrpSpPr>
        <p:grpSpPr>
          <a:xfrm>
            <a:off x="1143794" y="3551263"/>
            <a:ext cx="460019" cy="396623"/>
            <a:chOff x="2051142" y="1275606"/>
            <a:chExt cx="607778" cy="523947"/>
          </a:xfrm>
        </p:grpSpPr>
        <p:sp>
          <p:nvSpPr>
            <p:cNvPr id="84" name="六边形 83"/>
            <p:cNvSpPr/>
            <p:nvPr/>
          </p:nvSpPr>
          <p:spPr>
            <a:xfrm>
              <a:off x="2051142" y="1275606"/>
              <a:ext cx="607778" cy="523947"/>
            </a:xfrm>
            <a:prstGeom prst="hexagon">
              <a:avLst/>
            </a:prstGeom>
            <a:solidFill>
              <a:srgbClr val="0067B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85" name="TextBox 84"/>
            <p:cNvSpPr txBox="1"/>
            <p:nvPr/>
          </p:nvSpPr>
          <p:spPr>
            <a:xfrm>
              <a:off x="2085608" y="1293630"/>
              <a:ext cx="553193" cy="48789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b="1" i="0" u="none" strike="noStrike" kern="0" cap="none" spc="0" normalizeH="0" baseline="0" noProof="0" dirty="0" smtClean="0">
                  <a:ln>
                    <a:noFill/>
                  </a:ln>
                  <a:solidFill>
                    <a:srgbClr val="FFFFFF"/>
                  </a:solidFill>
                  <a:effectLst/>
                  <a:uLnTx/>
                  <a:uFillTx/>
                  <a:latin typeface="Calibri" panose="020F0502020204030204"/>
                  <a:ea typeface="宋体" panose="02010600030101010101" pitchFamily="2" charset="-122"/>
                </a:rPr>
                <a:t>05</a:t>
              </a:r>
              <a:endParaRPr kumimoji="0" lang="zh-CN" altLang="en-US" b="1" i="0" u="none" strike="noStrike" kern="0" cap="none" spc="0" normalizeH="0" baseline="0" noProof="0" dirty="0">
                <a:ln>
                  <a:noFill/>
                </a:ln>
                <a:solidFill>
                  <a:srgbClr val="FFFFFF"/>
                </a:solidFill>
                <a:effectLst/>
                <a:uLnTx/>
                <a:uFillTx/>
                <a:latin typeface="Calibri" panose="020F0502020204030204"/>
                <a:ea typeface="宋体" panose="02010600030101010101" pitchFamily="2" charset="-122"/>
              </a:endParaRPr>
            </a:p>
          </p:txBody>
        </p:sp>
      </p:grpSp>
      <p:sp>
        <p:nvSpPr>
          <p:cNvPr id="86" name="矩形 7"/>
          <p:cNvSpPr/>
          <p:nvPr/>
        </p:nvSpPr>
        <p:spPr>
          <a:xfrm>
            <a:off x="1642336" y="3953436"/>
            <a:ext cx="2819400" cy="524108"/>
          </a:xfrm>
          <a:custGeom>
            <a:avLst/>
            <a:gdLst>
              <a:gd name="connsiteX0" fmla="*/ 0 w 4176464"/>
              <a:gd name="connsiteY0" fmla="*/ 0 h 620759"/>
              <a:gd name="connsiteX1" fmla="*/ 4176464 w 4176464"/>
              <a:gd name="connsiteY1" fmla="*/ 0 h 620759"/>
              <a:gd name="connsiteX2" fmla="*/ 4176464 w 4176464"/>
              <a:gd name="connsiteY2" fmla="*/ 620759 h 620759"/>
              <a:gd name="connsiteX3" fmla="*/ 0 w 4176464"/>
              <a:gd name="connsiteY3" fmla="*/ 620759 h 620759"/>
              <a:gd name="connsiteX4" fmla="*/ 0 w 4176464"/>
              <a:gd name="connsiteY4" fmla="*/ 0 h 620759"/>
              <a:gd name="connsiteX0-1" fmla="*/ 8404 w 4184868"/>
              <a:gd name="connsiteY0-2" fmla="*/ 0 h 620759"/>
              <a:gd name="connsiteX1-3" fmla="*/ 4184868 w 4184868"/>
              <a:gd name="connsiteY1-4" fmla="*/ 0 h 620759"/>
              <a:gd name="connsiteX2-5" fmla="*/ 4184868 w 4184868"/>
              <a:gd name="connsiteY2-6" fmla="*/ 620759 h 620759"/>
              <a:gd name="connsiteX3-7" fmla="*/ 8404 w 4184868"/>
              <a:gd name="connsiteY3-8" fmla="*/ 620759 h 620759"/>
              <a:gd name="connsiteX4-9" fmla="*/ 0 w 4184868"/>
              <a:gd name="connsiteY4-10" fmla="*/ 287258 h 620759"/>
              <a:gd name="connsiteX5" fmla="*/ 8404 w 4184868"/>
              <a:gd name="connsiteY5" fmla="*/ 0 h 620759"/>
              <a:gd name="connsiteX0-11" fmla="*/ 0 w 4176464"/>
              <a:gd name="connsiteY0-12" fmla="*/ 0 h 620759"/>
              <a:gd name="connsiteX1-13" fmla="*/ 4176464 w 4176464"/>
              <a:gd name="connsiteY1-14" fmla="*/ 0 h 620759"/>
              <a:gd name="connsiteX2-15" fmla="*/ 4176464 w 4176464"/>
              <a:gd name="connsiteY2-16" fmla="*/ 620759 h 620759"/>
              <a:gd name="connsiteX3-17" fmla="*/ 0 w 4176464"/>
              <a:gd name="connsiteY3-18" fmla="*/ 620759 h 620759"/>
              <a:gd name="connsiteX4-19" fmla="*/ 189716 w 4176464"/>
              <a:gd name="connsiteY4-20" fmla="*/ 287258 h 620759"/>
              <a:gd name="connsiteX5-21" fmla="*/ 0 w 4176464"/>
              <a:gd name="connsiteY5-22" fmla="*/ 0 h 620759"/>
              <a:gd name="connsiteX0-23" fmla="*/ 0 w 4176464"/>
              <a:gd name="connsiteY0-24" fmla="*/ 0 h 620759"/>
              <a:gd name="connsiteX1-25" fmla="*/ 4176464 w 4176464"/>
              <a:gd name="connsiteY1-26" fmla="*/ 0 h 620759"/>
              <a:gd name="connsiteX2-27" fmla="*/ 4176464 w 4176464"/>
              <a:gd name="connsiteY2-28" fmla="*/ 620759 h 620759"/>
              <a:gd name="connsiteX3-29" fmla="*/ 0 w 4176464"/>
              <a:gd name="connsiteY3-30" fmla="*/ 620759 h 620759"/>
              <a:gd name="connsiteX4-31" fmla="*/ 161141 w 4176464"/>
              <a:gd name="connsiteY4-32" fmla="*/ 306308 h 620759"/>
              <a:gd name="connsiteX5-33" fmla="*/ 0 w 4176464"/>
              <a:gd name="connsiteY5-34" fmla="*/ 0 h 620759"/>
              <a:gd name="connsiteX0-35" fmla="*/ 0 w 4176464"/>
              <a:gd name="connsiteY0-36" fmla="*/ 0 h 620759"/>
              <a:gd name="connsiteX1-37" fmla="*/ 4176464 w 4176464"/>
              <a:gd name="connsiteY1-38" fmla="*/ 0 h 620759"/>
              <a:gd name="connsiteX2-39" fmla="*/ 4176464 w 4176464"/>
              <a:gd name="connsiteY2-40" fmla="*/ 620759 h 620759"/>
              <a:gd name="connsiteX3-41" fmla="*/ 0 w 4176464"/>
              <a:gd name="connsiteY3-42" fmla="*/ 620759 h 620759"/>
              <a:gd name="connsiteX4-43" fmla="*/ 122392 w 4176464"/>
              <a:gd name="connsiteY4-44" fmla="*/ 306307 h 620759"/>
              <a:gd name="connsiteX5-45" fmla="*/ 0 w 4176464"/>
              <a:gd name="connsiteY5-46" fmla="*/ 0 h 62075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176464" h="620759">
                <a:moveTo>
                  <a:pt x="0" y="0"/>
                </a:moveTo>
                <a:lnTo>
                  <a:pt x="4176464" y="0"/>
                </a:lnTo>
                <a:lnTo>
                  <a:pt x="4176464" y="620759"/>
                </a:lnTo>
                <a:lnTo>
                  <a:pt x="0" y="620759"/>
                </a:lnTo>
                <a:lnTo>
                  <a:pt x="122392" y="306307"/>
                </a:lnTo>
                <a:lnTo>
                  <a:pt x="0" y="0"/>
                </a:lnTo>
                <a:close/>
              </a:path>
            </a:pathLst>
          </a:custGeom>
          <a:noFill/>
          <a:ln w="25400" cap="flat" cmpd="sng" algn="ctr">
            <a:noFill/>
            <a:prstDash val="solid"/>
          </a:ln>
          <a:effectLst/>
        </p:spPr>
        <p:txBody>
          <a:bodyPr lIns="91449" tIns="45724" rIns="91449" bIns="45724" rtlCol="0" anchor="ctr"/>
          <a:lstStyle/>
          <a:p>
            <a:pPr marL="0" marR="0" lvl="0" indent="0" algn="l"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cs typeface="+mn-cs"/>
              </a:rPr>
              <a:t>明年目标与计划</a:t>
            </a:r>
            <a:endParaRPr kumimoji="0" lang="zh-CN" altLang="en-US" sz="18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cs typeface="+mn-cs"/>
            </a:endParaRPr>
          </a:p>
        </p:txBody>
      </p:sp>
      <p:grpSp>
        <p:nvGrpSpPr>
          <p:cNvPr id="87" name="组合 86"/>
          <p:cNvGrpSpPr/>
          <p:nvPr/>
        </p:nvGrpSpPr>
        <p:grpSpPr>
          <a:xfrm>
            <a:off x="1143794" y="4004721"/>
            <a:ext cx="460019" cy="396623"/>
            <a:chOff x="2051142" y="1275606"/>
            <a:chExt cx="607778" cy="523947"/>
          </a:xfrm>
        </p:grpSpPr>
        <p:sp>
          <p:nvSpPr>
            <p:cNvPr id="88" name="六边形 87"/>
            <p:cNvSpPr/>
            <p:nvPr/>
          </p:nvSpPr>
          <p:spPr>
            <a:xfrm>
              <a:off x="2051142" y="1275606"/>
              <a:ext cx="607778" cy="523947"/>
            </a:xfrm>
            <a:prstGeom prst="hexagon">
              <a:avLst/>
            </a:prstGeom>
            <a:solidFill>
              <a:srgbClr val="0067B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1"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89" name="TextBox 88"/>
            <p:cNvSpPr txBox="1"/>
            <p:nvPr/>
          </p:nvSpPr>
          <p:spPr>
            <a:xfrm>
              <a:off x="2085608" y="1293630"/>
              <a:ext cx="553193" cy="48789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b="1" i="0" u="none" strike="noStrike" kern="0" cap="none" spc="0" normalizeH="0" baseline="0" noProof="0" dirty="0" smtClean="0">
                  <a:ln>
                    <a:noFill/>
                  </a:ln>
                  <a:solidFill>
                    <a:srgbClr val="FFFFFF"/>
                  </a:solidFill>
                  <a:effectLst/>
                  <a:uLnTx/>
                  <a:uFillTx/>
                  <a:latin typeface="Calibri" panose="020F0502020204030204"/>
                  <a:ea typeface="宋体" panose="02010600030101010101" pitchFamily="2" charset="-122"/>
                </a:rPr>
                <a:t>06</a:t>
              </a:r>
              <a:endParaRPr kumimoji="0" lang="zh-CN" altLang="en-US" b="1" i="0" u="none" strike="noStrike" kern="0" cap="none" spc="0" normalizeH="0" baseline="0" noProof="0" dirty="0">
                <a:ln>
                  <a:noFill/>
                </a:ln>
                <a:solidFill>
                  <a:srgbClr val="FFFFFF"/>
                </a:solidFill>
                <a:effectLst/>
                <a:uLnTx/>
                <a:uFillTx/>
                <a:latin typeface="Calibri" panose="020F0502020204030204"/>
                <a:ea typeface="宋体" panose="02010600030101010101" pitchFamily="2" charset="-122"/>
              </a:endParaRPr>
            </a:p>
          </p:txBody>
        </p:sp>
      </p:grpSp>
      <p:pic>
        <p:nvPicPr>
          <p:cNvPr id="1026" name="Picture 2" descr="C:\Users\Administrator\Desktop\3456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7557" y="403226"/>
            <a:ext cx="4297362" cy="474186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8" descr="E:\我图PPT\00001PNG素材\底边条\分层菱形.pn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4837" y="-812877"/>
            <a:ext cx="9150426" cy="101921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8" descr="E:\我图PPT\00001PNG素材\底边条\分层菱形.pn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61363" y="4938746"/>
            <a:ext cx="9315490" cy="10192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childTnLst>
                          </p:cTn>
                        </p:par>
                        <p:par>
                          <p:cTn id="12" fill="hold">
                            <p:stCondLst>
                              <p:cond delay="1000"/>
                            </p:stCondLst>
                            <p:childTnLst>
                              <p:par>
                                <p:cTn id="13" presetID="12" presetClass="entr" presetSubtype="4"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p:tgtEl>
                                          <p:spTgt spid="1026"/>
                                        </p:tgtEl>
                                        <p:attrNameLst>
                                          <p:attrName>ppt_y</p:attrName>
                                        </p:attrNameLst>
                                      </p:cBhvr>
                                      <p:tavLst>
                                        <p:tav tm="0">
                                          <p:val>
                                            <p:strVal val="#ppt_y+#ppt_h*1.125000"/>
                                          </p:val>
                                        </p:tav>
                                        <p:tav tm="100000">
                                          <p:val>
                                            <p:strVal val="#ppt_y"/>
                                          </p:val>
                                        </p:tav>
                                      </p:tavLst>
                                    </p:anim>
                                    <p:animEffect transition="in" filter="wipe(up)">
                                      <p:cBhvr>
                                        <p:cTn id="16" dur="500"/>
                                        <p:tgtEl>
                                          <p:spTgt spid="1026"/>
                                        </p:tgtEl>
                                      </p:cBhvr>
                                    </p:animEffect>
                                  </p:childTnLst>
                                </p:cTn>
                              </p:par>
                            </p:childTnLst>
                          </p:cTn>
                        </p:par>
                        <p:par>
                          <p:cTn id="17" fill="hold">
                            <p:stCondLst>
                              <p:cond delay="1500"/>
                            </p:stCondLst>
                            <p:childTnLst>
                              <p:par>
                                <p:cTn id="18" presetID="16" presetClass="entr" presetSubtype="21"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par>
                          <p:cTn id="21" fill="hold">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53" presetClass="entr" presetSubtype="16"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p:cTn id="30" dur="500" fill="hold"/>
                                        <p:tgtEl>
                                          <p:spTgt spid="34"/>
                                        </p:tgtEl>
                                        <p:attrNameLst>
                                          <p:attrName>ppt_w</p:attrName>
                                        </p:attrNameLst>
                                      </p:cBhvr>
                                      <p:tavLst>
                                        <p:tav tm="0">
                                          <p:val>
                                            <p:fltVal val="0"/>
                                          </p:val>
                                        </p:tav>
                                        <p:tav tm="100000">
                                          <p:val>
                                            <p:strVal val="#ppt_w"/>
                                          </p:val>
                                        </p:tav>
                                      </p:tavLst>
                                    </p:anim>
                                    <p:anim calcmode="lin" valueType="num">
                                      <p:cBhvr>
                                        <p:cTn id="31" dur="500" fill="hold"/>
                                        <p:tgtEl>
                                          <p:spTgt spid="34"/>
                                        </p:tgtEl>
                                        <p:attrNameLst>
                                          <p:attrName>ppt_h</p:attrName>
                                        </p:attrNameLst>
                                      </p:cBhvr>
                                      <p:tavLst>
                                        <p:tav tm="0">
                                          <p:val>
                                            <p:fltVal val="0"/>
                                          </p:val>
                                        </p:tav>
                                        <p:tav tm="100000">
                                          <p:val>
                                            <p:strVal val="#ppt_h"/>
                                          </p:val>
                                        </p:tav>
                                      </p:tavLst>
                                    </p:anim>
                                    <p:animEffect transition="in" filter="fade">
                                      <p:cBhvr>
                                        <p:cTn id="32" dur="500"/>
                                        <p:tgtEl>
                                          <p:spTgt spid="34"/>
                                        </p:tgtEl>
                                      </p:cBhvr>
                                    </p:animEffect>
                                  </p:childTnLst>
                                </p:cTn>
                              </p:par>
                            </p:childTnLst>
                          </p:cTn>
                        </p:par>
                        <p:par>
                          <p:cTn id="33" fill="hold">
                            <p:stCondLst>
                              <p:cond delay="3500"/>
                            </p:stCondLst>
                            <p:childTnLst>
                              <p:par>
                                <p:cTn id="34" presetID="22" presetClass="entr" presetSubtype="8"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left)">
                                      <p:cBhvr>
                                        <p:cTn id="36" dur="500"/>
                                        <p:tgtEl>
                                          <p:spTgt spid="33"/>
                                        </p:tgtEl>
                                      </p:cBhvr>
                                    </p:animEffect>
                                  </p:childTnLst>
                                </p:cTn>
                              </p:par>
                            </p:childTnLst>
                          </p:cTn>
                        </p:par>
                        <p:par>
                          <p:cTn id="37" fill="hold">
                            <p:stCondLst>
                              <p:cond delay="4000"/>
                            </p:stCondLst>
                            <p:childTnLst>
                              <p:par>
                                <p:cTn id="38" presetID="53" presetClass="entr" presetSubtype="16" fill="hold" nodeType="afterEffect">
                                  <p:stCondLst>
                                    <p:cond delay="0"/>
                                  </p:stCondLst>
                                  <p:childTnLst>
                                    <p:set>
                                      <p:cBhvr>
                                        <p:cTn id="39" dur="1" fill="hold">
                                          <p:stCondLst>
                                            <p:cond delay="0"/>
                                          </p:stCondLst>
                                        </p:cTn>
                                        <p:tgtEl>
                                          <p:spTgt spid="38"/>
                                        </p:tgtEl>
                                        <p:attrNameLst>
                                          <p:attrName>style.visibility</p:attrName>
                                        </p:attrNameLst>
                                      </p:cBhvr>
                                      <p:to>
                                        <p:strVal val="visible"/>
                                      </p:to>
                                    </p:set>
                                    <p:anim calcmode="lin" valueType="num">
                                      <p:cBhvr>
                                        <p:cTn id="40" dur="500" fill="hold"/>
                                        <p:tgtEl>
                                          <p:spTgt spid="38"/>
                                        </p:tgtEl>
                                        <p:attrNameLst>
                                          <p:attrName>ppt_w</p:attrName>
                                        </p:attrNameLst>
                                      </p:cBhvr>
                                      <p:tavLst>
                                        <p:tav tm="0">
                                          <p:val>
                                            <p:fltVal val="0"/>
                                          </p:val>
                                        </p:tav>
                                        <p:tav tm="100000">
                                          <p:val>
                                            <p:strVal val="#ppt_w"/>
                                          </p:val>
                                        </p:tav>
                                      </p:tavLst>
                                    </p:anim>
                                    <p:anim calcmode="lin" valueType="num">
                                      <p:cBhvr>
                                        <p:cTn id="41" dur="500" fill="hold"/>
                                        <p:tgtEl>
                                          <p:spTgt spid="38"/>
                                        </p:tgtEl>
                                        <p:attrNameLst>
                                          <p:attrName>ppt_h</p:attrName>
                                        </p:attrNameLst>
                                      </p:cBhvr>
                                      <p:tavLst>
                                        <p:tav tm="0">
                                          <p:val>
                                            <p:fltVal val="0"/>
                                          </p:val>
                                        </p:tav>
                                        <p:tav tm="100000">
                                          <p:val>
                                            <p:strVal val="#ppt_h"/>
                                          </p:val>
                                        </p:tav>
                                      </p:tavLst>
                                    </p:anim>
                                    <p:animEffect transition="in" filter="fade">
                                      <p:cBhvr>
                                        <p:cTn id="42" dur="500"/>
                                        <p:tgtEl>
                                          <p:spTgt spid="38"/>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ipe(left)">
                                      <p:cBhvr>
                                        <p:cTn id="46" dur="500"/>
                                        <p:tgtEl>
                                          <p:spTgt spid="37"/>
                                        </p:tgtEl>
                                      </p:cBhvr>
                                    </p:animEffect>
                                  </p:childTnLst>
                                </p:cTn>
                              </p:par>
                            </p:childTnLst>
                          </p:cTn>
                        </p:par>
                        <p:par>
                          <p:cTn id="47" fill="hold">
                            <p:stCondLst>
                              <p:cond delay="5000"/>
                            </p:stCondLst>
                            <p:childTnLst>
                              <p:par>
                                <p:cTn id="48" presetID="53" presetClass="entr" presetSubtype="16" fill="hold" nodeType="afterEffect">
                                  <p:stCondLst>
                                    <p:cond delay="0"/>
                                  </p:stCondLst>
                                  <p:childTnLst>
                                    <p:set>
                                      <p:cBhvr>
                                        <p:cTn id="49" dur="1" fill="hold">
                                          <p:stCondLst>
                                            <p:cond delay="0"/>
                                          </p:stCondLst>
                                        </p:cTn>
                                        <p:tgtEl>
                                          <p:spTgt spid="42"/>
                                        </p:tgtEl>
                                        <p:attrNameLst>
                                          <p:attrName>style.visibility</p:attrName>
                                        </p:attrNameLst>
                                      </p:cBhvr>
                                      <p:to>
                                        <p:strVal val="visible"/>
                                      </p:to>
                                    </p:set>
                                    <p:anim calcmode="lin" valueType="num">
                                      <p:cBhvr>
                                        <p:cTn id="50" dur="500" fill="hold"/>
                                        <p:tgtEl>
                                          <p:spTgt spid="42"/>
                                        </p:tgtEl>
                                        <p:attrNameLst>
                                          <p:attrName>ppt_w</p:attrName>
                                        </p:attrNameLst>
                                      </p:cBhvr>
                                      <p:tavLst>
                                        <p:tav tm="0">
                                          <p:val>
                                            <p:fltVal val="0"/>
                                          </p:val>
                                        </p:tav>
                                        <p:tav tm="100000">
                                          <p:val>
                                            <p:strVal val="#ppt_w"/>
                                          </p:val>
                                        </p:tav>
                                      </p:tavLst>
                                    </p:anim>
                                    <p:anim calcmode="lin" valueType="num">
                                      <p:cBhvr>
                                        <p:cTn id="51" dur="500" fill="hold"/>
                                        <p:tgtEl>
                                          <p:spTgt spid="42"/>
                                        </p:tgtEl>
                                        <p:attrNameLst>
                                          <p:attrName>ppt_h</p:attrName>
                                        </p:attrNameLst>
                                      </p:cBhvr>
                                      <p:tavLst>
                                        <p:tav tm="0">
                                          <p:val>
                                            <p:fltVal val="0"/>
                                          </p:val>
                                        </p:tav>
                                        <p:tav tm="100000">
                                          <p:val>
                                            <p:strVal val="#ppt_h"/>
                                          </p:val>
                                        </p:tav>
                                      </p:tavLst>
                                    </p:anim>
                                    <p:animEffect transition="in" filter="fade">
                                      <p:cBhvr>
                                        <p:cTn id="52" dur="500"/>
                                        <p:tgtEl>
                                          <p:spTgt spid="42"/>
                                        </p:tgtEl>
                                      </p:cBhvr>
                                    </p:animEffect>
                                  </p:childTnLst>
                                </p:cTn>
                              </p:par>
                            </p:childTnLst>
                          </p:cTn>
                        </p:par>
                        <p:par>
                          <p:cTn id="53" fill="hold">
                            <p:stCondLst>
                              <p:cond delay="5500"/>
                            </p:stCondLst>
                            <p:childTnLst>
                              <p:par>
                                <p:cTn id="54" presetID="22" presetClass="entr" presetSubtype="8" fill="hold" grpId="0" nodeType="after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wipe(left)">
                                      <p:cBhvr>
                                        <p:cTn id="56" dur="500"/>
                                        <p:tgtEl>
                                          <p:spTgt spid="41"/>
                                        </p:tgtEl>
                                      </p:cBhvr>
                                    </p:animEffect>
                                  </p:childTnLst>
                                </p:cTn>
                              </p:par>
                            </p:childTnLst>
                          </p:cTn>
                        </p:par>
                        <p:par>
                          <p:cTn id="57" fill="hold">
                            <p:stCondLst>
                              <p:cond delay="6000"/>
                            </p:stCondLst>
                            <p:childTnLst>
                              <p:par>
                                <p:cTn id="58" presetID="53" presetClass="entr" presetSubtype="16" fill="hold" nodeType="afterEffect">
                                  <p:stCondLst>
                                    <p:cond delay="0"/>
                                  </p:stCondLst>
                                  <p:childTnLst>
                                    <p:set>
                                      <p:cBhvr>
                                        <p:cTn id="59" dur="1" fill="hold">
                                          <p:stCondLst>
                                            <p:cond delay="0"/>
                                          </p:stCondLst>
                                        </p:cTn>
                                        <p:tgtEl>
                                          <p:spTgt spid="60"/>
                                        </p:tgtEl>
                                        <p:attrNameLst>
                                          <p:attrName>style.visibility</p:attrName>
                                        </p:attrNameLst>
                                      </p:cBhvr>
                                      <p:to>
                                        <p:strVal val="visible"/>
                                      </p:to>
                                    </p:set>
                                    <p:anim calcmode="lin" valueType="num">
                                      <p:cBhvr>
                                        <p:cTn id="60" dur="500" fill="hold"/>
                                        <p:tgtEl>
                                          <p:spTgt spid="60"/>
                                        </p:tgtEl>
                                        <p:attrNameLst>
                                          <p:attrName>ppt_w</p:attrName>
                                        </p:attrNameLst>
                                      </p:cBhvr>
                                      <p:tavLst>
                                        <p:tav tm="0">
                                          <p:val>
                                            <p:fltVal val="0"/>
                                          </p:val>
                                        </p:tav>
                                        <p:tav tm="100000">
                                          <p:val>
                                            <p:strVal val="#ppt_w"/>
                                          </p:val>
                                        </p:tav>
                                      </p:tavLst>
                                    </p:anim>
                                    <p:anim calcmode="lin" valueType="num">
                                      <p:cBhvr>
                                        <p:cTn id="61" dur="500" fill="hold"/>
                                        <p:tgtEl>
                                          <p:spTgt spid="60"/>
                                        </p:tgtEl>
                                        <p:attrNameLst>
                                          <p:attrName>ppt_h</p:attrName>
                                        </p:attrNameLst>
                                      </p:cBhvr>
                                      <p:tavLst>
                                        <p:tav tm="0">
                                          <p:val>
                                            <p:fltVal val="0"/>
                                          </p:val>
                                        </p:tav>
                                        <p:tav tm="100000">
                                          <p:val>
                                            <p:strVal val="#ppt_h"/>
                                          </p:val>
                                        </p:tav>
                                      </p:tavLst>
                                    </p:anim>
                                    <p:animEffect transition="in" filter="fade">
                                      <p:cBhvr>
                                        <p:cTn id="62" dur="500"/>
                                        <p:tgtEl>
                                          <p:spTgt spid="60"/>
                                        </p:tgtEl>
                                      </p:cBhvr>
                                    </p:animEffect>
                                  </p:childTnLst>
                                </p:cTn>
                              </p:par>
                            </p:childTnLst>
                          </p:cTn>
                        </p:par>
                        <p:par>
                          <p:cTn id="63" fill="hold">
                            <p:stCondLst>
                              <p:cond delay="6500"/>
                            </p:stCondLst>
                            <p:childTnLst>
                              <p:par>
                                <p:cTn id="64" presetID="22" presetClass="entr" presetSubtype="8" fill="hold" grpId="0" nodeType="after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wipe(left)">
                                      <p:cBhvr>
                                        <p:cTn id="66" dur="500"/>
                                        <p:tgtEl>
                                          <p:spTgt spid="59"/>
                                        </p:tgtEl>
                                      </p:cBhvr>
                                    </p:animEffect>
                                  </p:childTnLst>
                                </p:cTn>
                              </p:par>
                            </p:childTnLst>
                          </p:cTn>
                        </p:par>
                        <p:par>
                          <p:cTn id="67" fill="hold">
                            <p:stCondLst>
                              <p:cond delay="7000"/>
                            </p:stCondLst>
                            <p:childTnLst>
                              <p:par>
                                <p:cTn id="68" presetID="53" presetClass="entr" presetSubtype="16" fill="hold" nodeType="afterEffect">
                                  <p:stCondLst>
                                    <p:cond delay="0"/>
                                  </p:stCondLst>
                                  <p:childTnLst>
                                    <p:set>
                                      <p:cBhvr>
                                        <p:cTn id="69" dur="1" fill="hold">
                                          <p:stCondLst>
                                            <p:cond delay="0"/>
                                          </p:stCondLst>
                                        </p:cTn>
                                        <p:tgtEl>
                                          <p:spTgt spid="83"/>
                                        </p:tgtEl>
                                        <p:attrNameLst>
                                          <p:attrName>style.visibility</p:attrName>
                                        </p:attrNameLst>
                                      </p:cBhvr>
                                      <p:to>
                                        <p:strVal val="visible"/>
                                      </p:to>
                                    </p:set>
                                    <p:anim calcmode="lin" valueType="num">
                                      <p:cBhvr>
                                        <p:cTn id="70" dur="500" fill="hold"/>
                                        <p:tgtEl>
                                          <p:spTgt spid="83"/>
                                        </p:tgtEl>
                                        <p:attrNameLst>
                                          <p:attrName>ppt_w</p:attrName>
                                        </p:attrNameLst>
                                      </p:cBhvr>
                                      <p:tavLst>
                                        <p:tav tm="0">
                                          <p:val>
                                            <p:fltVal val="0"/>
                                          </p:val>
                                        </p:tav>
                                        <p:tav tm="100000">
                                          <p:val>
                                            <p:strVal val="#ppt_w"/>
                                          </p:val>
                                        </p:tav>
                                      </p:tavLst>
                                    </p:anim>
                                    <p:anim calcmode="lin" valueType="num">
                                      <p:cBhvr>
                                        <p:cTn id="71" dur="500" fill="hold"/>
                                        <p:tgtEl>
                                          <p:spTgt spid="83"/>
                                        </p:tgtEl>
                                        <p:attrNameLst>
                                          <p:attrName>ppt_h</p:attrName>
                                        </p:attrNameLst>
                                      </p:cBhvr>
                                      <p:tavLst>
                                        <p:tav tm="0">
                                          <p:val>
                                            <p:fltVal val="0"/>
                                          </p:val>
                                        </p:tav>
                                        <p:tav tm="100000">
                                          <p:val>
                                            <p:strVal val="#ppt_h"/>
                                          </p:val>
                                        </p:tav>
                                      </p:tavLst>
                                    </p:anim>
                                    <p:animEffect transition="in" filter="fade">
                                      <p:cBhvr>
                                        <p:cTn id="72" dur="500"/>
                                        <p:tgtEl>
                                          <p:spTgt spid="83"/>
                                        </p:tgtEl>
                                      </p:cBhvr>
                                    </p:animEffect>
                                  </p:childTnLst>
                                </p:cTn>
                              </p:par>
                            </p:childTnLst>
                          </p:cTn>
                        </p:par>
                        <p:par>
                          <p:cTn id="73" fill="hold">
                            <p:stCondLst>
                              <p:cond delay="7500"/>
                            </p:stCondLst>
                            <p:childTnLst>
                              <p:par>
                                <p:cTn id="74" presetID="22" presetClass="entr" presetSubtype="8" fill="hold" grpId="0" nodeType="afterEffect">
                                  <p:stCondLst>
                                    <p:cond delay="0"/>
                                  </p:stCondLst>
                                  <p:childTnLst>
                                    <p:set>
                                      <p:cBhvr>
                                        <p:cTn id="75" dur="1" fill="hold">
                                          <p:stCondLst>
                                            <p:cond delay="0"/>
                                          </p:stCondLst>
                                        </p:cTn>
                                        <p:tgtEl>
                                          <p:spTgt spid="82"/>
                                        </p:tgtEl>
                                        <p:attrNameLst>
                                          <p:attrName>style.visibility</p:attrName>
                                        </p:attrNameLst>
                                      </p:cBhvr>
                                      <p:to>
                                        <p:strVal val="visible"/>
                                      </p:to>
                                    </p:set>
                                    <p:animEffect transition="in" filter="wipe(left)">
                                      <p:cBhvr>
                                        <p:cTn id="76" dur="500"/>
                                        <p:tgtEl>
                                          <p:spTgt spid="82"/>
                                        </p:tgtEl>
                                      </p:cBhvr>
                                    </p:animEffect>
                                  </p:childTnLst>
                                </p:cTn>
                              </p:par>
                            </p:childTnLst>
                          </p:cTn>
                        </p:par>
                        <p:par>
                          <p:cTn id="77" fill="hold">
                            <p:stCondLst>
                              <p:cond delay="8000"/>
                            </p:stCondLst>
                            <p:childTnLst>
                              <p:par>
                                <p:cTn id="78" presetID="53" presetClass="entr" presetSubtype="16" fill="hold" nodeType="afterEffect">
                                  <p:stCondLst>
                                    <p:cond delay="0"/>
                                  </p:stCondLst>
                                  <p:childTnLst>
                                    <p:set>
                                      <p:cBhvr>
                                        <p:cTn id="79" dur="1" fill="hold">
                                          <p:stCondLst>
                                            <p:cond delay="0"/>
                                          </p:stCondLst>
                                        </p:cTn>
                                        <p:tgtEl>
                                          <p:spTgt spid="87"/>
                                        </p:tgtEl>
                                        <p:attrNameLst>
                                          <p:attrName>style.visibility</p:attrName>
                                        </p:attrNameLst>
                                      </p:cBhvr>
                                      <p:to>
                                        <p:strVal val="visible"/>
                                      </p:to>
                                    </p:set>
                                    <p:anim calcmode="lin" valueType="num">
                                      <p:cBhvr>
                                        <p:cTn id="80" dur="500" fill="hold"/>
                                        <p:tgtEl>
                                          <p:spTgt spid="87"/>
                                        </p:tgtEl>
                                        <p:attrNameLst>
                                          <p:attrName>ppt_w</p:attrName>
                                        </p:attrNameLst>
                                      </p:cBhvr>
                                      <p:tavLst>
                                        <p:tav tm="0">
                                          <p:val>
                                            <p:fltVal val="0"/>
                                          </p:val>
                                        </p:tav>
                                        <p:tav tm="100000">
                                          <p:val>
                                            <p:strVal val="#ppt_w"/>
                                          </p:val>
                                        </p:tav>
                                      </p:tavLst>
                                    </p:anim>
                                    <p:anim calcmode="lin" valueType="num">
                                      <p:cBhvr>
                                        <p:cTn id="81" dur="500" fill="hold"/>
                                        <p:tgtEl>
                                          <p:spTgt spid="87"/>
                                        </p:tgtEl>
                                        <p:attrNameLst>
                                          <p:attrName>ppt_h</p:attrName>
                                        </p:attrNameLst>
                                      </p:cBhvr>
                                      <p:tavLst>
                                        <p:tav tm="0">
                                          <p:val>
                                            <p:fltVal val="0"/>
                                          </p:val>
                                        </p:tav>
                                        <p:tav tm="100000">
                                          <p:val>
                                            <p:strVal val="#ppt_h"/>
                                          </p:val>
                                        </p:tav>
                                      </p:tavLst>
                                    </p:anim>
                                    <p:animEffect transition="in" filter="fade">
                                      <p:cBhvr>
                                        <p:cTn id="82" dur="500"/>
                                        <p:tgtEl>
                                          <p:spTgt spid="87"/>
                                        </p:tgtEl>
                                      </p:cBhvr>
                                    </p:animEffect>
                                  </p:childTnLst>
                                </p:cTn>
                              </p:par>
                            </p:childTnLst>
                          </p:cTn>
                        </p:par>
                        <p:par>
                          <p:cTn id="83" fill="hold">
                            <p:stCondLst>
                              <p:cond delay="8500"/>
                            </p:stCondLst>
                            <p:childTnLst>
                              <p:par>
                                <p:cTn id="84" presetID="22" presetClass="entr" presetSubtype="8" fill="hold" grpId="0" nodeType="afterEffect">
                                  <p:stCondLst>
                                    <p:cond delay="0"/>
                                  </p:stCondLst>
                                  <p:childTnLst>
                                    <p:set>
                                      <p:cBhvr>
                                        <p:cTn id="85" dur="1" fill="hold">
                                          <p:stCondLst>
                                            <p:cond delay="0"/>
                                          </p:stCondLst>
                                        </p:cTn>
                                        <p:tgtEl>
                                          <p:spTgt spid="86"/>
                                        </p:tgtEl>
                                        <p:attrNameLst>
                                          <p:attrName>style.visibility</p:attrName>
                                        </p:attrNameLst>
                                      </p:cBhvr>
                                      <p:to>
                                        <p:strVal val="visible"/>
                                      </p:to>
                                    </p:set>
                                    <p:animEffect transition="in" filter="wipe(left)">
                                      <p:cBhvr>
                                        <p:cTn id="86"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3" grpId="0"/>
      <p:bldP spid="37" grpId="0"/>
      <p:bldP spid="41" grpId="0"/>
      <p:bldP spid="59" grpId="0"/>
      <p:bldP spid="82" grpId="0"/>
      <p:bldP spid="86"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 name="Freeform 5"/>
          <p:cNvSpPr/>
          <p:nvPr/>
        </p:nvSpPr>
        <p:spPr bwMode="auto">
          <a:xfrm>
            <a:off x="3286127" y="3495751"/>
            <a:ext cx="480625" cy="488795"/>
          </a:xfrm>
          <a:custGeom>
            <a:avLst/>
            <a:gdLst>
              <a:gd name="T0" fmla="*/ 222 w 589"/>
              <a:gd name="T1" fmla="*/ 0 h 596"/>
              <a:gd name="T2" fmla="*/ 222 w 589"/>
              <a:gd name="T3" fmla="*/ 22 h 596"/>
              <a:gd name="T4" fmla="*/ 222 w 589"/>
              <a:gd name="T5" fmla="*/ 87 h 596"/>
              <a:gd name="T6" fmla="*/ 222 w 589"/>
              <a:gd name="T7" fmla="*/ 378 h 596"/>
              <a:gd name="T8" fmla="*/ 124 w 589"/>
              <a:gd name="T9" fmla="*/ 347 h 596"/>
              <a:gd name="T10" fmla="*/ 0 w 589"/>
              <a:gd name="T11" fmla="*/ 425 h 596"/>
              <a:gd name="T12" fmla="*/ 124 w 589"/>
              <a:gd name="T13" fmla="*/ 504 h 596"/>
              <a:gd name="T14" fmla="*/ 247 w 589"/>
              <a:gd name="T15" fmla="*/ 434 h 596"/>
              <a:gd name="T16" fmla="*/ 247 w 589"/>
              <a:gd name="T17" fmla="*/ 434 h 596"/>
              <a:gd name="T18" fmla="*/ 247 w 589"/>
              <a:gd name="T19" fmla="*/ 92 h 596"/>
              <a:gd name="T20" fmla="*/ 564 w 589"/>
              <a:gd name="T21" fmla="*/ 150 h 596"/>
              <a:gd name="T22" fmla="*/ 564 w 589"/>
              <a:gd name="T23" fmla="*/ 470 h 596"/>
              <a:gd name="T24" fmla="*/ 466 w 589"/>
              <a:gd name="T25" fmla="*/ 439 h 596"/>
              <a:gd name="T26" fmla="*/ 342 w 589"/>
              <a:gd name="T27" fmla="*/ 518 h 596"/>
              <a:gd name="T28" fmla="*/ 466 w 589"/>
              <a:gd name="T29" fmla="*/ 596 h 596"/>
              <a:gd name="T30" fmla="*/ 589 w 589"/>
              <a:gd name="T31" fmla="*/ 518 h 596"/>
              <a:gd name="T32" fmla="*/ 589 w 589"/>
              <a:gd name="T33" fmla="*/ 518 h 596"/>
              <a:gd name="T34" fmla="*/ 589 w 589"/>
              <a:gd name="T35" fmla="*/ 155 h 596"/>
              <a:gd name="T36" fmla="*/ 589 w 589"/>
              <a:gd name="T37" fmla="*/ 107 h 596"/>
              <a:gd name="T38" fmla="*/ 589 w 589"/>
              <a:gd name="T39" fmla="*/ 68 h 596"/>
              <a:gd name="T40" fmla="*/ 222 w 589"/>
              <a:gd name="T41"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9" h="596">
                <a:moveTo>
                  <a:pt x="222" y="0"/>
                </a:moveTo>
                <a:lnTo>
                  <a:pt x="222" y="22"/>
                </a:lnTo>
                <a:lnTo>
                  <a:pt x="222" y="87"/>
                </a:lnTo>
                <a:lnTo>
                  <a:pt x="222" y="378"/>
                </a:lnTo>
                <a:cubicBezTo>
                  <a:pt x="199" y="359"/>
                  <a:pt x="164" y="347"/>
                  <a:pt x="124" y="347"/>
                </a:cubicBezTo>
                <a:cubicBezTo>
                  <a:pt x="55" y="347"/>
                  <a:pt x="0" y="382"/>
                  <a:pt x="0" y="425"/>
                </a:cubicBezTo>
                <a:cubicBezTo>
                  <a:pt x="0" y="469"/>
                  <a:pt x="55" y="504"/>
                  <a:pt x="124" y="504"/>
                </a:cubicBezTo>
                <a:cubicBezTo>
                  <a:pt x="188" y="504"/>
                  <a:pt x="240" y="473"/>
                  <a:pt x="247" y="434"/>
                </a:cubicBezTo>
                <a:lnTo>
                  <a:pt x="247" y="434"/>
                </a:lnTo>
                <a:lnTo>
                  <a:pt x="247" y="92"/>
                </a:lnTo>
                <a:lnTo>
                  <a:pt x="564" y="150"/>
                </a:lnTo>
                <a:lnTo>
                  <a:pt x="564" y="470"/>
                </a:lnTo>
                <a:cubicBezTo>
                  <a:pt x="541" y="451"/>
                  <a:pt x="506" y="439"/>
                  <a:pt x="466" y="439"/>
                </a:cubicBezTo>
                <a:cubicBezTo>
                  <a:pt x="397" y="439"/>
                  <a:pt x="342" y="474"/>
                  <a:pt x="342" y="518"/>
                </a:cubicBezTo>
                <a:cubicBezTo>
                  <a:pt x="342" y="561"/>
                  <a:pt x="397" y="596"/>
                  <a:pt x="466" y="596"/>
                </a:cubicBezTo>
                <a:cubicBezTo>
                  <a:pt x="534" y="596"/>
                  <a:pt x="589" y="561"/>
                  <a:pt x="589" y="518"/>
                </a:cubicBezTo>
                <a:lnTo>
                  <a:pt x="589" y="518"/>
                </a:lnTo>
                <a:lnTo>
                  <a:pt x="589" y="155"/>
                </a:lnTo>
                <a:lnTo>
                  <a:pt x="589" y="107"/>
                </a:lnTo>
                <a:lnTo>
                  <a:pt x="589" y="68"/>
                </a:lnTo>
                <a:lnTo>
                  <a:pt x="222" y="0"/>
                </a:ln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53" name="Freeform 6"/>
          <p:cNvSpPr>
            <a:spLocks noEditPoints="1"/>
          </p:cNvSpPr>
          <p:nvPr/>
        </p:nvSpPr>
        <p:spPr bwMode="auto">
          <a:xfrm>
            <a:off x="4312093" y="3479920"/>
            <a:ext cx="510294" cy="510563"/>
          </a:xfrm>
          <a:custGeom>
            <a:avLst/>
            <a:gdLst>
              <a:gd name="T0" fmla="*/ 554 w 624"/>
              <a:gd name="T1" fmla="*/ 326 h 625"/>
              <a:gd name="T2" fmla="*/ 554 w 624"/>
              <a:gd name="T3" fmla="*/ 71 h 625"/>
              <a:gd name="T4" fmla="*/ 298 w 624"/>
              <a:gd name="T5" fmla="*/ 71 h 625"/>
              <a:gd name="T6" fmla="*/ 265 w 624"/>
              <a:gd name="T7" fmla="*/ 281 h 625"/>
              <a:gd name="T8" fmla="*/ 260 w 624"/>
              <a:gd name="T9" fmla="*/ 284 h 625"/>
              <a:gd name="T10" fmla="*/ 9 w 624"/>
              <a:gd name="T11" fmla="*/ 535 h 625"/>
              <a:gd name="T12" fmla="*/ 14 w 624"/>
              <a:gd name="T13" fmla="*/ 575 h 625"/>
              <a:gd name="T14" fmla="*/ 49 w 624"/>
              <a:gd name="T15" fmla="*/ 610 h 625"/>
              <a:gd name="T16" fmla="*/ 89 w 624"/>
              <a:gd name="T17" fmla="*/ 615 h 625"/>
              <a:gd name="T18" fmla="*/ 340 w 624"/>
              <a:gd name="T19" fmla="*/ 364 h 625"/>
              <a:gd name="T20" fmla="*/ 343 w 624"/>
              <a:gd name="T21" fmla="*/ 359 h 625"/>
              <a:gd name="T22" fmla="*/ 554 w 624"/>
              <a:gd name="T23" fmla="*/ 326 h 625"/>
              <a:gd name="T24" fmla="*/ 96 w 624"/>
              <a:gd name="T25" fmla="*/ 566 h 625"/>
              <a:gd name="T26" fmla="*/ 96 w 624"/>
              <a:gd name="T27" fmla="*/ 566 h 625"/>
              <a:gd name="T28" fmla="*/ 77 w 624"/>
              <a:gd name="T29" fmla="*/ 564 h 625"/>
              <a:gd name="T30" fmla="*/ 60 w 624"/>
              <a:gd name="T31" fmla="*/ 547 h 625"/>
              <a:gd name="T32" fmla="*/ 58 w 624"/>
              <a:gd name="T33" fmla="*/ 528 h 625"/>
              <a:gd name="T34" fmla="*/ 179 w 624"/>
              <a:gd name="T35" fmla="*/ 407 h 625"/>
              <a:gd name="T36" fmla="*/ 198 w 624"/>
              <a:gd name="T37" fmla="*/ 410 h 625"/>
              <a:gd name="T38" fmla="*/ 214 w 624"/>
              <a:gd name="T39" fmla="*/ 427 h 625"/>
              <a:gd name="T40" fmla="*/ 217 w 624"/>
              <a:gd name="T41" fmla="*/ 446 h 625"/>
              <a:gd name="T42" fmla="*/ 96 w 624"/>
              <a:gd name="T43" fmla="*/ 566 h 625"/>
              <a:gd name="T44" fmla="*/ 321 w 624"/>
              <a:gd name="T45" fmla="*/ 303 h 625"/>
              <a:gd name="T46" fmla="*/ 321 w 624"/>
              <a:gd name="T47" fmla="*/ 303 h 625"/>
              <a:gd name="T48" fmla="*/ 321 w 624"/>
              <a:gd name="T49" fmla="*/ 94 h 625"/>
              <a:gd name="T50" fmla="*/ 530 w 624"/>
              <a:gd name="T51" fmla="*/ 94 h 625"/>
              <a:gd name="T52" fmla="*/ 530 w 624"/>
              <a:gd name="T53" fmla="*/ 303 h 625"/>
              <a:gd name="T54" fmla="*/ 321 w 624"/>
              <a:gd name="T55" fmla="*/ 303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24" h="625">
                <a:moveTo>
                  <a:pt x="554" y="326"/>
                </a:moveTo>
                <a:cubicBezTo>
                  <a:pt x="624" y="256"/>
                  <a:pt x="624" y="141"/>
                  <a:pt x="554" y="71"/>
                </a:cubicBezTo>
                <a:cubicBezTo>
                  <a:pt x="483" y="0"/>
                  <a:pt x="368" y="0"/>
                  <a:pt x="298" y="71"/>
                </a:cubicBezTo>
                <a:cubicBezTo>
                  <a:pt x="241" y="127"/>
                  <a:pt x="230" y="213"/>
                  <a:pt x="265" y="281"/>
                </a:cubicBezTo>
                <a:cubicBezTo>
                  <a:pt x="263" y="282"/>
                  <a:pt x="262" y="283"/>
                  <a:pt x="260" y="284"/>
                </a:cubicBezTo>
                <a:lnTo>
                  <a:pt x="9" y="535"/>
                </a:lnTo>
                <a:cubicBezTo>
                  <a:pt x="0" y="545"/>
                  <a:pt x="2" y="562"/>
                  <a:pt x="14" y="575"/>
                </a:cubicBezTo>
                <a:lnTo>
                  <a:pt x="49" y="610"/>
                </a:lnTo>
                <a:cubicBezTo>
                  <a:pt x="62" y="622"/>
                  <a:pt x="79" y="625"/>
                  <a:pt x="89" y="615"/>
                </a:cubicBezTo>
                <a:lnTo>
                  <a:pt x="340" y="364"/>
                </a:lnTo>
                <a:cubicBezTo>
                  <a:pt x="341" y="363"/>
                  <a:pt x="342" y="361"/>
                  <a:pt x="343" y="359"/>
                </a:cubicBezTo>
                <a:cubicBezTo>
                  <a:pt x="411" y="394"/>
                  <a:pt x="497" y="383"/>
                  <a:pt x="554" y="326"/>
                </a:cubicBezTo>
                <a:close/>
                <a:moveTo>
                  <a:pt x="96" y="566"/>
                </a:moveTo>
                <a:lnTo>
                  <a:pt x="96" y="566"/>
                </a:lnTo>
                <a:cubicBezTo>
                  <a:pt x="92" y="571"/>
                  <a:pt x="83" y="570"/>
                  <a:pt x="77" y="564"/>
                </a:cubicBezTo>
                <a:lnTo>
                  <a:pt x="60" y="547"/>
                </a:lnTo>
                <a:cubicBezTo>
                  <a:pt x="54" y="541"/>
                  <a:pt x="53" y="532"/>
                  <a:pt x="58" y="528"/>
                </a:cubicBezTo>
                <a:lnTo>
                  <a:pt x="179" y="407"/>
                </a:lnTo>
                <a:cubicBezTo>
                  <a:pt x="183" y="403"/>
                  <a:pt x="192" y="404"/>
                  <a:pt x="198" y="410"/>
                </a:cubicBezTo>
                <a:lnTo>
                  <a:pt x="214" y="427"/>
                </a:lnTo>
                <a:cubicBezTo>
                  <a:pt x="220" y="433"/>
                  <a:pt x="221" y="441"/>
                  <a:pt x="217" y="446"/>
                </a:cubicBezTo>
                <a:lnTo>
                  <a:pt x="96" y="566"/>
                </a:lnTo>
                <a:close/>
                <a:moveTo>
                  <a:pt x="321" y="303"/>
                </a:moveTo>
                <a:lnTo>
                  <a:pt x="321" y="303"/>
                </a:lnTo>
                <a:cubicBezTo>
                  <a:pt x="264" y="245"/>
                  <a:pt x="264" y="152"/>
                  <a:pt x="321" y="94"/>
                </a:cubicBezTo>
                <a:cubicBezTo>
                  <a:pt x="379" y="36"/>
                  <a:pt x="472" y="36"/>
                  <a:pt x="530" y="94"/>
                </a:cubicBezTo>
                <a:cubicBezTo>
                  <a:pt x="588" y="152"/>
                  <a:pt x="588" y="245"/>
                  <a:pt x="530" y="303"/>
                </a:cubicBezTo>
                <a:cubicBezTo>
                  <a:pt x="472" y="360"/>
                  <a:pt x="379" y="360"/>
                  <a:pt x="321" y="303"/>
                </a:cubicBez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54" name="Freeform 7"/>
          <p:cNvSpPr>
            <a:spLocks noEditPoints="1"/>
          </p:cNvSpPr>
          <p:nvPr/>
        </p:nvSpPr>
        <p:spPr bwMode="auto">
          <a:xfrm>
            <a:off x="5371682" y="3493773"/>
            <a:ext cx="488537" cy="492752"/>
          </a:xfrm>
          <a:custGeom>
            <a:avLst/>
            <a:gdLst>
              <a:gd name="T0" fmla="*/ 298 w 596"/>
              <a:gd name="T1" fmla="*/ 0 h 601"/>
              <a:gd name="T2" fmla="*/ 0 w 596"/>
              <a:gd name="T3" fmla="*/ 300 h 601"/>
              <a:gd name="T4" fmla="*/ 298 w 596"/>
              <a:gd name="T5" fmla="*/ 601 h 601"/>
              <a:gd name="T6" fmla="*/ 596 w 596"/>
              <a:gd name="T7" fmla="*/ 300 h 601"/>
              <a:gd name="T8" fmla="*/ 298 w 596"/>
              <a:gd name="T9" fmla="*/ 0 h 601"/>
              <a:gd name="T10" fmla="*/ 298 w 596"/>
              <a:gd name="T11" fmla="*/ 579 h 601"/>
              <a:gd name="T12" fmla="*/ 298 w 596"/>
              <a:gd name="T13" fmla="*/ 579 h 601"/>
              <a:gd name="T14" fmla="*/ 21 w 596"/>
              <a:gd name="T15" fmla="*/ 300 h 601"/>
              <a:gd name="T16" fmla="*/ 298 w 596"/>
              <a:gd name="T17" fmla="*/ 21 h 601"/>
              <a:gd name="T18" fmla="*/ 575 w 596"/>
              <a:gd name="T19" fmla="*/ 300 h 601"/>
              <a:gd name="T20" fmla="*/ 298 w 596"/>
              <a:gd name="T21" fmla="*/ 579 h 601"/>
              <a:gd name="T22" fmla="*/ 298 w 596"/>
              <a:gd name="T23" fmla="*/ 40 h 601"/>
              <a:gd name="T24" fmla="*/ 298 w 596"/>
              <a:gd name="T25" fmla="*/ 40 h 601"/>
              <a:gd name="T26" fmla="*/ 40 w 596"/>
              <a:gd name="T27" fmla="*/ 300 h 601"/>
              <a:gd name="T28" fmla="*/ 298 w 596"/>
              <a:gd name="T29" fmla="*/ 561 h 601"/>
              <a:gd name="T30" fmla="*/ 556 w 596"/>
              <a:gd name="T31" fmla="*/ 300 h 601"/>
              <a:gd name="T32" fmla="*/ 298 w 596"/>
              <a:gd name="T33" fmla="*/ 40 h 601"/>
              <a:gd name="T34" fmla="*/ 304 w 596"/>
              <a:gd name="T35" fmla="*/ 458 h 601"/>
              <a:gd name="T36" fmla="*/ 304 w 596"/>
              <a:gd name="T37" fmla="*/ 458 h 601"/>
              <a:gd name="T38" fmla="*/ 331 w 596"/>
              <a:gd name="T39" fmla="*/ 436 h 601"/>
              <a:gd name="T40" fmla="*/ 352 w 596"/>
              <a:gd name="T41" fmla="*/ 412 h 601"/>
              <a:gd name="T42" fmla="*/ 346 w 596"/>
              <a:gd name="T43" fmla="*/ 437 h 601"/>
              <a:gd name="T44" fmla="*/ 286 w 596"/>
              <a:gd name="T45" fmla="*/ 495 h 601"/>
              <a:gd name="T46" fmla="*/ 218 w 596"/>
              <a:gd name="T47" fmla="*/ 466 h 601"/>
              <a:gd name="T48" fmla="*/ 230 w 596"/>
              <a:gd name="T49" fmla="*/ 409 h 601"/>
              <a:gd name="T50" fmla="*/ 264 w 596"/>
              <a:gd name="T51" fmla="*/ 306 h 601"/>
              <a:gd name="T52" fmla="*/ 244 w 596"/>
              <a:gd name="T53" fmla="*/ 238 h 601"/>
              <a:gd name="T54" fmla="*/ 267 w 596"/>
              <a:gd name="T55" fmla="*/ 222 h 601"/>
              <a:gd name="T56" fmla="*/ 369 w 596"/>
              <a:gd name="T57" fmla="*/ 209 h 601"/>
              <a:gd name="T58" fmla="*/ 312 w 596"/>
              <a:gd name="T59" fmla="*/ 388 h 601"/>
              <a:gd name="T60" fmla="*/ 304 w 596"/>
              <a:gd name="T61" fmla="*/ 458 h 601"/>
              <a:gd name="T62" fmla="*/ 326 w 596"/>
              <a:gd name="T63" fmla="*/ 189 h 601"/>
              <a:gd name="T64" fmla="*/ 326 w 596"/>
              <a:gd name="T65" fmla="*/ 189 h 601"/>
              <a:gd name="T66" fmla="*/ 330 w 596"/>
              <a:gd name="T67" fmla="*/ 102 h 601"/>
              <a:gd name="T68" fmla="*/ 326 w 596"/>
              <a:gd name="T69" fmla="*/ 189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6" h="601">
                <a:moveTo>
                  <a:pt x="298" y="0"/>
                </a:moveTo>
                <a:cubicBezTo>
                  <a:pt x="133" y="0"/>
                  <a:pt x="0" y="134"/>
                  <a:pt x="0" y="300"/>
                </a:cubicBezTo>
                <a:cubicBezTo>
                  <a:pt x="0" y="466"/>
                  <a:pt x="133" y="601"/>
                  <a:pt x="298" y="601"/>
                </a:cubicBezTo>
                <a:cubicBezTo>
                  <a:pt x="463" y="601"/>
                  <a:pt x="596" y="466"/>
                  <a:pt x="596" y="300"/>
                </a:cubicBezTo>
                <a:cubicBezTo>
                  <a:pt x="596" y="134"/>
                  <a:pt x="463" y="0"/>
                  <a:pt x="298" y="0"/>
                </a:cubicBezTo>
                <a:close/>
                <a:moveTo>
                  <a:pt x="298" y="579"/>
                </a:moveTo>
                <a:lnTo>
                  <a:pt x="298" y="579"/>
                </a:lnTo>
                <a:cubicBezTo>
                  <a:pt x="145" y="579"/>
                  <a:pt x="21" y="454"/>
                  <a:pt x="21" y="300"/>
                </a:cubicBezTo>
                <a:cubicBezTo>
                  <a:pt x="21" y="146"/>
                  <a:pt x="145" y="21"/>
                  <a:pt x="298" y="21"/>
                </a:cubicBezTo>
                <a:cubicBezTo>
                  <a:pt x="451" y="21"/>
                  <a:pt x="575" y="146"/>
                  <a:pt x="575" y="300"/>
                </a:cubicBezTo>
                <a:cubicBezTo>
                  <a:pt x="575" y="454"/>
                  <a:pt x="451" y="579"/>
                  <a:pt x="298" y="579"/>
                </a:cubicBezTo>
                <a:close/>
                <a:moveTo>
                  <a:pt x="298" y="40"/>
                </a:moveTo>
                <a:lnTo>
                  <a:pt x="298" y="40"/>
                </a:lnTo>
                <a:cubicBezTo>
                  <a:pt x="155" y="40"/>
                  <a:pt x="40" y="156"/>
                  <a:pt x="40" y="300"/>
                </a:cubicBezTo>
                <a:cubicBezTo>
                  <a:pt x="40" y="444"/>
                  <a:pt x="155" y="561"/>
                  <a:pt x="298" y="561"/>
                </a:cubicBezTo>
                <a:cubicBezTo>
                  <a:pt x="441" y="561"/>
                  <a:pt x="556" y="444"/>
                  <a:pt x="556" y="300"/>
                </a:cubicBezTo>
                <a:cubicBezTo>
                  <a:pt x="556" y="156"/>
                  <a:pt x="441" y="40"/>
                  <a:pt x="298" y="40"/>
                </a:cubicBezTo>
                <a:close/>
                <a:moveTo>
                  <a:pt x="304" y="458"/>
                </a:moveTo>
                <a:lnTo>
                  <a:pt x="304" y="458"/>
                </a:lnTo>
                <a:cubicBezTo>
                  <a:pt x="314" y="460"/>
                  <a:pt x="324" y="445"/>
                  <a:pt x="331" y="436"/>
                </a:cubicBezTo>
                <a:cubicBezTo>
                  <a:pt x="338" y="427"/>
                  <a:pt x="343" y="414"/>
                  <a:pt x="352" y="412"/>
                </a:cubicBezTo>
                <a:cubicBezTo>
                  <a:pt x="360" y="418"/>
                  <a:pt x="351" y="430"/>
                  <a:pt x="346" y="437"/>
                </a:cubicBezTo>
                <a:cubicBezTo>
                  <a:pt x="333" y="457"/>
                  <a:pt x="307" y="487"/>
                  <a:pt x="286" y="495"/>
                </a:cubicBezTo>
                <a:cubicBezTo>
                  <a:pt x="255" y="506"/>
                  <a:pt x="221" y="495"/>
                  <a:pt x="218" y="466"/>
                </a:cubicBezTo>
                <a:cubicBezTo>
                  <a:pt x="216" y="451"/>
                  <a:pt x="224" y="428"/>
                  <a:pt x="230" y="409"/>
                </a:cubicBezTo>
                <a:cubicBezTo>
                  <a:pt x="242" y="371"/>
                  <a:pt x="251" y="347"/>
                  <a:pt x="264" y="306"/>
                </a:cubicBezTo>
                <a:cubicBezTo>
                  <a:pt x="273" y="277"/>
                  <a:pt x="293" y="228"/>
                  <a:pt x="244" y="238"/>
                </a:cubicBezTo>
                <a:cubicBezTo>
                  <a:pt x="244" y="225"/>
                  <a:pt x="257" y="224"/>
                  <a:pt x="267" y="222"/>
                </a:cubicBezTo>
                <a:cubicBezTo>
                  <a:pt x="299" y="217"/>
                  <a:pt x="335" y="211"/>
                  <a:pt x="369" y="209"/>
                </a:cubicBezTo>
                <a:cubicBezTo>
                  <a:pt x="353" y="263"/>
                  <a:pt x="331" y="327"/>
                  <a:pt x="312" y="388"/>
                </a:cubicBezTo>
                <a:cubicBezTo>
                  <a:pt x="306" y="407"/>
                  <a:pt x="283" y="451"/>
                  <a:pt x="304" y="458"/>
                </a:cubicBezTo>
                <a:close/>
                <a:moveTo>
                  <a:pt x="326" y="189"/>
                </a:moveTo>
                <a:lnTo>
                  <a:pt x="326" y="189"/>
                </a:lnTo>
                <a:cubicBezTo>
                  <a:pt x="283" y="182"/>
                  <a:pt x="281" y="109"/>
                  <a:pt x="330" y="102"/>
                </a:cubicBezTo>
                <a:cubicBezTo>
                  <a:pt x="397" y="91"/>
                  <a:pt x="394" y="201"/>
                  <a:pt x="326" y="189"/>
                </a:cubicBez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57" name="Freeform 8"/>
          <p:cNvSpPr>
            <a:spLocks noEditPoints="1"/>
          </p:cNvSpPr>
          <p:nvPr/>
        </p:nvSpPr>
        <p:spPr bwMode="auto">
          <a:xfrm>
            <a:off x="7566920" y="2674614"/>
            <a:ext cx="530073" cy="522436"/>
          </a:xfrm>
          <a:custGeom>
            <a:avLst/>
            <a:gdLst>
              <a:gd name="T0" fmla="*/ 170 w 648"/>
              <a:gd name="T1" fmla="*/ 280 h 639"/>
              <a:gd name="T2" fmla="*/ 226 w 648"/>
              <a:gd name="T3" fmla="*/ 183 h 639"/>
              <a:gd name="T4" fmla="*/ 240 w 648"/>
              <a:gd name="T5" fmla="*/ 167 h 639"/>
              <a:gd name="T6" fmla="*/ 366 w 648"/>
              <a:gd name="T7" fmla="*/ 177 h 639"/>
              <a:gd name="T8" fmla="*/ 359 w 648"/>
              <a:gd name="T9" fmla="*/ 162 h 639"/>
              <a:gd name="T10" fmla="*/ 388 w 648"/>
              <a:gd name="T11" fmla="*/ 153 h 639"/>
              <a:gd name="T12" fmla="*/ 408 w 648"/>
              <a:gd name="T13" fmla="*/ 154 h 639"/>
              <a:gd name="T14" fmla="*/ 402 w 648"/>
              <a:gd name="T15" fmla="*/ 183 h 639"/>
              <a:gd name="T16" fmla="*/ 391 w 648"/>
              <a:gd name="T17" fmla="*/ 199 h 639"/>
              <a:gd name="T18" fmla="*/ 319 w 648"/>
              <a:gd name="T19" fmla="*/ 265 h 639"/>
              <a:gd name="T20" fmla="*/ 318 w 648"/>
              <a:gd name="T21" fmla="*/ 266 h 639"/>
              <a:gd name="T22" fmla="*/ 616 w 648"/>
              <a:gd name="T23" fmla="*/ 615 h 639"/>
              <a:gd name="T24" fmla="*/ 497 w 648"/>
              <a:gd name="T25" fmla="*/ 615 h 639"/>
              <a:gd name="T26" fmla="*/ 272 w 648"/>
              <a:gd name="T27" fmla="*/ 546 h 639"/>
              <a:gd name="T28" fmla="*/ 272 w 648"/>
              <a:gd name="T29" fmla="*/ 0 h 639"/>
              <a:gd name="T30" fmla="*/ 515 w 648"/>
              <a:gd name="T31" fmla="*/ 397 h 639"/>
              <a:gd name="T32" fmla="*/ 616 w 648"/>
              <a:gd name="T33" fmla="*/ 615 h 639"/>
              <a:gd name="T34" fmla="*/ 272 w 648"/>
              <a:gd name="T35" fmla="*/ 511 h 639"/>
              <a:gd name="T36" fmla="*/ 272 w 648"/>
              <a:gd name="T37" fmla="*/ 35 h 639"/>
              <a:gd name="T38" fmla="*/ 272 w 648"/>
              <a:gd name="T39" fmla="*/ 511 h 639"/>
              <a:gd name="T40" fmla="*/ 445 w 648"/>
              <a:gd name="T41" fmla="*/ 391 h 639"/>
              <a:gd name="T42" fmla="*/ 409 w 648"/>
              <a:gd name="T43" fmla="*/ 401 h 639"/>
              <a:gd name="T44" fmla="*/ 338 w 648"/>
              <a:gd name="T45" fmla="*/ 401 h 639"/>
              <a:gd name="T46" fmla="*/ 266 w 648"/>
              <a:gd name="T47" fmla="*/ 401 h 639"/>
              <a:gd name="T48" fmla="*/ 194 w 648"/>
              <a:gd name="T49" fmla="*/ 401 h 639"/>
              <a:gd name="T50" fmla="*/ 111 w 648"/>
              <a:gd name="T51" fmla="*/ 401 h 639"/>
              <a:gd name="T52" fmla="*/ 100 w 648"/>
              <a:gd name="T53" fmla="*/ 391 h 639"/>
              <a:gd name="T54" fmla="*/ 111 w 648"/>
              <a:gd name="T55" fmla="*/ 145 h 639"/>
              <a:gd name="T56" fmla="*/ 122 w 648"/>
              <a:gd name="T57" fmla="*/ 380 h 639"/>
              <a:gd name="T58" fmla="*/ 152 w 648"/>
              <a:gd name="T59" fmla="*/ 331 h 639"/>
              <a:gd name="T60" fmla="*/ 183 w 648"/>
              <a:gd name="T61" fmla="*/ 320 h 639"/>
              <a:gd name="T62" fmla="*/ 194 w 648"/>
              <a:gd name="T63" fmla="*/ 380 h 639"/>
              <a:gd name="T64" fmla="*/ 224 w 648"/>
              <a:gd name="T65" fmla="*/ 256 h 639"/>
              <a:gd name="T66" fmla="*/ 255 w 648"/>
              <a:gd name="T67" fmla="*/ 245 h 639"/>
              <a:gd name="T68" fmla="*/ 266 w 648"/>
              <a:gd name="T69" fmla="*/ 380 h 639"/>
              <a:gd name="T70" fmla="*/ 296 w 648"/>
              <a:gd name="T71" fmla="*/ 292 h 639"/>
              <a:gd name="T72" fmla="*/ 327 w 648"/>
              <a:gd name="T73" fmla="*/ 282 h 639"/>
              <a:gd name="T74" fmla="*/ 338 w 648"/>
              <a:gd name="T75" fmla="*/ 380 h 639"/>
              <a:gd name="T76" fmla="*/ 368 w 648"/>
              <a:gd name="T77" fmla="*/ 231 h 639"/>
              <a:gd name="T78" fmla="*/ 399 w 648"/>
              <a:gd name="T79" fmla="*/ 220 h 639"/>
              <a:gd name="T80" fmla="*/ 409 w 648"/>
              <a:gd name="T81" fmla="*/ 380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8" h="639">
                <a:moveTo>
                  <a:pt x="242" y="199"/>
                </a:moveTo>
                <a:lnTo>
                  <a:pt x="170" y="280"/>
                </a:lnTo>
                <a:lnTo>
                  <a:pt x="153" y="266"/>
                </a:lnTo>
                <a:lnTo>
                  <a:pt x="226" y="183"/>
                </a:lnTo>
                <a:lnTo>
                  <a:pt x="226" y="183"/>
                </a:lnTo>
                <a:lnTo>
                  <a:pt x="240" y="167"/>
                </a:lnTo>
                <a:lnTo>
                  <a:pt x="316" y="234"/>
                </a:lnTo>
                <a:lnTo>
                  <a:pt x="366" y="177"/>
                </a:lnTo>
                <a:lnTo>
                  <a:pt x="357" y="169"/>
                </a:lnTo>
                <a:cubicBezTo>
                  <a:pt x="354" y="167"/>
                  <a:pt x="355" y="163"/>
                  <a:pt x="359" y="162"/>
                </a:cubicBezTo>
                <a:lnTo>
                  <a:pt x="373" y="158"/>
                </a:lnTo>
                <a:cubicBezTo>
                  <a:pt x="377" y="156"/>
                  <a:pt x="384" y="154"/>
                  <a:pt x="388" y="153"/>
                </a:cubicBezTo>
                <a:lnTo>
                  <a:pt x="402" y="149"/>
                </a:lnTo>
                <a:cubicBezTo>
                  <a:pt x="406" y="147"/>
                  <a:pt x="409" y="150"/>
                  <a:pt x="408" y="154"/>
                </a:cubicBezTo>
                <a:lnTo>
                  <a:pt x="405" y="167"/>
                </a:lnTo>
                <a:cubicBezTo>
                  <a:pt x="404" y="172"/>
                  <a:pt x="402" y="179"/>
                  <a:pt x="402" y="183"/>
                </a:cubicBezTo>
                <a:lnTo>
                  <a:pt x="399" y="196"/>
                </a:lnTo>
                <a:cubicBezTo>
                  <a:pt x="398" y="200"/>
                  <a:pt x="395" y="202"/>
                  <a:pt x="391" y="199"/>
                </a:cubicBezTo>
                <a:lnTo>
                  <a:pt x="383" y="192"/>
                </a:lnTo>
                <a:lnTo>
                  <a:pt x="319" y="265"/>
                </a:lnTo>
                <a:lnTo>
                  <a:pt x="319" y="265"/>
                </a:lnTo>
                <a:lnTo>
                  <a:pt x="318" y="266"/>
                </a:lnTo>
                <a:lnTo>
                  <a:pt x="242" y="199"/>
                </a:lnTo>
                <a:close/>
                <a:moveTo>
                  <a:pt x="616" y="615"/>
                </a:moveTo>
                <a:cubicBezTo>
                  <a:pt x="599" y="631"/>
                  <a:pt x="578" y="639"/>
                  <a:pt x="556" y="639"/>
                </a:cubicBezTo>
                <a:cubicBezTo>
                  <a:pt x="535" y="639"/>
                  <a:pt x="513" y="631"/>
                  <a:pt x="497" y="615"/>
                </a:cubicBezTo>
                <a:lnTo>
                  <a:pt x="396" y="516"/>
                </a:lnTo>
                <a:cubicBezTo>
                  <a:pt x="359" y="535"/>
                  <a:pt x="317" y="546"/>
                  <a:pt x="272" y="546"/>
                </a:cubicBezTo>
                <a:cubicBezTo>
                  <a:pt x="122" y="546"/>
                  <a:pt x="0" y="424"/>
                  <a:pt x="0" y="273"/>
                </a:cubicBezTo>
                <a:cubicBezTo>
                  <a:pt x="0" y="123"/>
                  <a:pt x="122" y="0"/>
                  <a:pt x="272" y="0"/>
                </a:cubicBezTo>
                <a:cubicBezTo>
                  <a:pt x="423" y="0"/>
                  <a:pt x="545" y="123"/>
                  <a:pt x="545" y="273"/>
                </a:cubicBezTo>
                <a:cubicBezTo>
                  <a:pt x="545" y="318"/>
                  <a:pt x="534" y="360"/>
                  <a:pt x="515" y="397"/>
                </a:cubicBezTo>
                <a:lnTo>
                  <a:pt x="616" y="496"/>
                </a:lnTo>
                <a:cubicBezTo>
                  <a:pt x="648" y="529"/>
                  <a:pt x="648" y="582"/>
                  <a:pt x="616" y="615"/>
                </a:cubicBezTo>
                <a:close/>
                <a:moveTo>
                  <a:pt x="272" y="511"/>
                </a:moveTo>
                <a:lnTo>
                  <a:pt x="272" y="511"/>
                </a:lnTo>
                <a:cubicBezTo>
                  <a:pt x="404" y="511"/>
                  <a:pt x="510" y="405"/>
                  <a:pt x="510" y="273"/>
                </a:cubicBezTo>
                <a:cubicBezTo>
                  <a:pt x="510" y="142"/>
                  <a:pt x="404" y="35"/>
                  <a:pt x="272" y="35"/>
                </a:cubicBezTo>
                <a:cubicBezTo>
                  <a:pt x="141" y="35"/>
                  <a:pt x="35" y="142"/>
                  <a:pt x="35" y="273"/>
                </a:cubicBezTo>
                <a:cubicBezTo>
                  <a:pt x="35" y="405"/>
                  <a:pt x="141" y="511"/>
                  <a:pt x="272" y="511"/>
                </a:cubicBezTo>
                <a:close/>
                <a:moveTo>
                  <a:pt x="434" y="380"/>
                </a:moveTo>
                <a:cubicBezTo>
                  <a:pt x="440" y="380"/>
                  <a:pt x="445" y="385"/>
                  <a:pt x="445" y="391"/>
                </a:cubicBezTo>
                <a:cubicBezTo>
                  <a:pt x="445" y="397"/>
                  <a:pt x="440" y="401"/>
                  <a:pt x="434" y="401"/>
                </a:cubicBezTo>
                <a:lnTo>
                  <a:pt x="409" y="401"/>
                </a:lnTo>
                <a:lnTo>
                  <a:pt x="368" y="401"/>
                </a:lnTo>
                <a:lnTo>
                  <a:pt x="338" y="401"/>
                </a:lnTo>
                <a:lnTo>
                  <a:pt x="296" y="401"/>
                </a:lnTo>
                <a:lnTo>
                  <a:pt x="266" y="401"/>
                </a:lnTo>
                <a:lnTo>
                  <a:pt x="224" y="401"/>
                </a:lnTo>
                <a:lnTo>
                  <a:pt x="194" y="401"/>
                </a:lnTo>
                <a:lnTo>
                  <a:pt x="152" y="401"/>
                </a:lnTo>
                <a:lnTo>
                  <a:pt x="111" y="401"/>
                </a:lnTo>
                <a:lnTo>
                  <a:pt x="111" y="401"/>
                </a:lnTo>
                <a:cubicBezTo>
                  <a:pt x="105" y="401"/>
                  <a:pt x="100" y="397"/>
                  <a:pt x="100" y="391"/>
                </a:cubicBezTo>
                <a:lnTo>
                  <a:pt x="100" y="155"/>
                </a:lnTo>
                <a:cubicBezTo>
                  <a:pt x="100" y="150"/>
                  <a:pt x="105" y="145"/>
                  <a:pt x="111" y="145"/>
                </a:cubicBezTo>
                <a:cubicBezTo>
                  <a:pt x="117" y="145"/>
                  <a:pt x="121" y="150"/>
                  <a:pt x="121" y="155"/>
                </a:cubicBezTo>
                <a:lnTo>
                  <a:pt x="122" y="380"/>
                </a:lnTo>
                <a:lnTo>
                  <a:pt x="152" y="380"/>
                </a:lnTo>
                <a:lnTo>
                  <a:pt x="152" y="331"/>
                </a:lnTo>
                <a:cubicBezTo>
                  <a:pt x="152" y="325"/>
                  <a:pt x="157" y="320"/>
                  <a:pt x="163" y="320"/>
                </a:cubicBezTo>
                <a:lnTo>
                  <a:pt x="183" y="320"/>
                </a:lnTo>
                <a:cubicBezTo>
                  <a:pt x="189" y="320"/>
                  <a:pt x="194" y="325"/>
                  <a:pt x="194" y="331"/>
                </a:cubicBezTo>
                <a:lnTo>
                  <a:pt x="194" y="380"/>
                </a:lnTo>
                <a:lnTo>
                  <a:pt x="224" y="380"/>
                </a:lnTo>
                <a:lnTo>
                  <a:pt x="224" y="256"/>
                </a:lnTo>
                <a:cubicBezTo>
                  <a:pt x="224" y="250"/>
                  <a:pt x="229" y="245"/>
                  <a:pt x="235" y="245"/>
                </a:cubicBezTo>
                <a:lnTo>
                  <a:pt x="255" y="245"/>
                </a:lnTo>
                <a:cubicBezTo>
                  <a:pt x="261" y="245"/>
                  <a:pt x="266" y="250"/>
                  <a:pt x="266" y="256"/>
                </a:cubicBezTo>
                <a:lnTo>
                  <a:pt x="266" y="380"/>
                </a:lnTo>
                <a:lnTo>
                  <a:pt x="296" y="380"/>
                </a:lnTo>
                <a:lnTo>
                  <a:pt x="296" y="292"/>
                </a:lnTo>
                <a:cubicBezTo>
                  <a:pt x="296" y="286"/>
                  <a:pt x="300" y="282"/>
                  <a:pt x="307" y="282"/>
                </a:cubicBezTo>
                <a:lnTo>
                  <a:pt x="327" y="282"/>
                </a:lnTo>
                <a:cubicBezTo>
                  <a:pt x="333" y="282"/>
                  <a:pt x="338" y="286"/>
                  <a:pt x="338" y="292"/>
                </a:cubicBezTo>
                <a:lnTo>
                  <a:pt x="338" y="380"/>
                </a:lnTo>
                <a:lnTo>
                  <a:pt x="368" y="380"/>
                </a:lnTo>
                <a:lnTo>
                  <a:pt x="368" y="231"/>
                </a:lnTo>
                <a:cubicBezTo>
                  <a:pt x="368" y="225"/>
                  <a:pt x="372" y="220"/>
                  <a:pt x="378" y="220"/>
                </a:cubicBezTo>
                <a:lnTo>
                  <a:pt x="399" y="220"/>
                </a:lnTo>
                <a:cubicBezTo>
                  <a:pt x="405" y="220"/>
                  <a:pt x="409" y="225"/>
                  <a:pt x="409" y="231"/>
                </a:cubicBezTo>
                <a:lnTo>
                  <a:pt x="409" y="380"/>
                </a:lnTo>
                <a:lnTo>
                  <a:pt x="434" y="380"/>
                </a:ln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58" name="Freeform 9"/>
          <p:cNvSpPr>
            <a:spLocks noEditPoints="1"/>
          </p:cNvSpPr>
          <p:nvPr/>
        </p:nvSpPr>
        <p:spPr bwMode="auto">
          <a:xfrm>
            <a:off x="7566920" y="1262820"/>
            <a:ext cx="470737" cy="498689"/>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59" name="Freeform 10"/>
          <p:cNvSpPr>
            <a:spLocks noEditPoints="1"/>
          </p:cNvSpPr>
          <p:nvPr/>
        </p:nvSpPr>
        <p:spPr bwMode="auto">
          <a:xfrm>
            <a:off x="6471729" y="1231157"/>
            <a:ext cx="563696" cy="562014"/>
          </a:xfrm>
          <a:custGeom>
            <a:avLst/>
            <a:gdLst>
              <a:gd name="T0" fmla="*/ 122 w 689"/>
              <a:gd name="T1" fmla="*/ 472 h 688"/>
              <a:gd name="T2" fmla="*/ 567 w 689"/>
              <a:gd name="T3" fmla="*/ 215 h 688"/>
              <a:gd name="T4" fmla="*/ 495 w 689"/>
              <a:gd name="T5" fmla="*/ 605 h 688"/>
              <a:gd name="T6" fmla="*/ 194 w 689"/>
              <a:gd name="T7" fmla="*/ 83 h 688"/>
              <a:gd name="T8" fmla="*/ 495 w 689"/>
              <a:gd name="T9" fmla="*/ 605 h 688"/>
              <a:gd name="T10" fmla="*/ 161 w 689"/>
              <a:gd name="T11" fmla="*/ 450 h 688"/>
              <a:gd name="T12" fmla="*/ 528 w 689"/>
              <a:gd name="T13" fmla="*/ 238 h 688"/>
              <a:gd name="T14" fmla="*/ 460 w 689"/>
              <a:gd name="T15" fmla="*/ 543 h 688"/>
              <a:gd name="T16" fmla="*/ 230 w 689"/>
              <a:gd name="T17" fmla="*/ 145 h 688"/>
              <a:gd name="T18" fmla="*/ 460 w 689"/>
              <a:gd name="T19" fmla="*/ 543 h 688"/>
              <a:gd name="T20" fmla="*/ 345 w 689"/>
              <a:gd name="T21" fmla="*/ 376 h 688"/>
              <a:gd name="T22" fmla="*/ 345 w 689"/>
              <a:gd name="T23" fmla="*/ 311 h 688"/>
              <a:gd name="T24" fmla="*/ 359 w 689"/>
              <a:gd name="T25" fmla="*/ 158 h 688"/>
              <a:gd name="T26" fmla="*/ 344 w 689"/>
              <a:gd name="T27" fmla="*/ 172 h 688"/>
              <a:gd name="T28" fmla="*/ 330 w 689"/>
              <a:gd name="T29" fmla="*/ 135 h 688"/>
              <a:gd name="T30" fmla="*/ 345 w 689"/>
              <a:gd name="T31" fmla="*/ 121 h 688"/>
              <a:gd name="T32" fmla="*/ 359 w 689"/>
              <a:gd name="T33" fmla="*/ 158 h 688"/>
              <a:gd name="T34" fmla="*/ 345 w 689"/>
              <a:gd name="T35" fmla="*/ 567 h 688"/>
              <a:gd name="T36" fmla="*/ 330 w 689"/>
              <a:gd name="T37" fmla="*/ 553 h 688"/>
              <a:gd name="T38" fmla="*/ 344 w 689"/>
              <a:gd name="T39" fmla="*/ 516 h 688"/>
              <a:gd name="T40" fmla="*/ 359 w 689"/>
              <a:gd name="T41" fmla="*/ 530 h 688"/>
              <a:gd name="T42" fmla="*/ 159 w 689"/>
              <a:gd name="T43" fmla="*/ 326 h 688"/>
              <a:gd name="T44" fmla="*/ 173 w 689"/>
              <a:gd name="T45" fmla="*/ 342 h 688"/>
              <a:gd name="T46" fmla="*/ 136 w 689"/>
              <a:gd name="T47" fmla="*/ 356 h 688"/>
              <a:gd name="T48" fmla="*/ 122 w 689"/>
              <a:gd name="T49" fmla="*/ 340 h 688"/>
              <a:gd name="T50" fmla="*/ 159 w 689"/>
              <a:gd name="T51" fmla="*/ 326 h 688"/>
              <a:gd name="T52" fmla="*/ 567 w 689"/>
              <a:gd name="T53" fmla="*/ 340 h 688"/>
              <a:gd name="T54" fmla="*/ 553 w 689"/>
              <a:gd name="T55" fmla="*/ 356 h 688"/>
              <a:gd name="T56" fmla="*/ 516 w 689"/>
              <a:gd name="T57" fmla="*/ 342 h 688"/>
              <a:gd name="T58" fmla="*/ 530 w 689"/>
              <a:gd name="T59" fmla="*/ 326 h 688"/>
              <a:gd name="T60" fmla="*/ 363 w 689"/>
              <a:gd name="T61" fmla="*/ 344 h 688"/>
              <a:gd name="T62" fmla="*/ 327 w 689"/>
              <a:gd name="T63" fmla="*/ 344 h 688"/>
              <a:gd name="T64" fmla="*/ 345 w 689"/>
              <a:gd name="T65" fmla="*/ 201 h 688"/>
              <a:gd name="T66" fmla="*/ 363 w 689"/>
              <a:gd name="T67" fmla="*/ 344 h 688"/>
              <a:gd name="T68" fmla="*/ 262 w 689"/>
              <a:gd name="T69" fmla="*/ 429 h 688"/>
              <a:gd name="T70" fmla="*/ 329 w 689"/>
              <a:gd name="T71" fmla="*/ 336 h 688"/>
              <a:gd name="T72" fmla="*/ 355 w 689"/>
              <a:gd name="T73" fmla="*/ 36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9" h="688">
                <a:moveTo>
                  <a:pt x="216" y="121"/>
                </a:moveTo>
                <a:cubicBezTo>
                  <a:pt x="94" y="192"/>
                  <a:pt x="51" y="350"/>
                  <a:pt x="122" y="472"/>
                </a:cubicBezTo>
                <a:cubicBezTo>
                  <a:pt x="193" y="595"/>
                  <a:pt x="350" y="637"/>
                  <a:pt x="473" y="566"/>
                </a:cubicBezTo>
                <a:cubicBezTo>
                  <a:pt x="596" y="495"/>
                  <a:pt x="638" y="338"/>
                  <a:pt x="567" y="215"/>
                </a:cubicBezTo>
                <a:cubicBezTo>
                  <a:pt x="496" y="93"/>
                  <a:pt x="339" y="51"/>
                  <a:pt x="216" y="121"/>
                </a:cubicBezTo>
                <a:close/>
                <a:moveTo>
                  <a:pt x="495" y="605"/>
                </a:moveTo>
                <a:cubicBezTo>
                  <a:pt x="351" y="688"/>
                  <a:pt x="167" y="638"/>
                  <a:pt x="83" y="495"/>
                </a:cubicBezTo>
                <a:cubicBezTo>
                  <a:pt x="0" y="351"/>
                  <a:pt x="50" y="166"/>
                  <a:pt x="194" y="83"/>
                </a:cubicBezTo>
                <a:cubicBezTo>
                  <a:pt x="338" y="0"/>
                  <a:pt x="523" y="49"/>
                  <a:pt x="606" y="193"/>
                </a:cubicBezTo>
                <a:cubicBezTo>
                  <a:pt x="689" y="337"/>
                  <a:pt x="639" y="522"/>
                  <a:pt x="495" y="605"/>
                </a:cubicBezTo>
                <a:close/>
                <a:moveTo>
                  <a:pt x="238" y="160"/>
                </a:moveTo>
                <a:cubicBezTo>
                  <a:pt x="137" y="219"/>
                  <a:pt x="102" y="349"/>
                  <a:pt x="161" y="450"/>
                </a:cubicBezTo>
                <a:cubicBezTo>
                  <a:pt x="219" y="551"/>
                  <a:pt x="349" y="586"/>
                  <a:pt x="451" y="528"/>
                </a:cubicBezTo>
                <a:cubicBezTo>
                  <a:pt x="552" y="469"/>
                  <a:pt x="587" y="339"/>
                  <a:pt x="528" y="238"/>
                </a:cubicBezTo>
                <a:cubicBezTo>
                  <a:pt x="470" y="136"/>
                  <a:pt x="340" y="102"/>
                  <a:pt x="238" y="160"/>
                </a:cubicBezTo>
                <a:close/>
                <a:moveTo>
                  <a:pt x="460" y="543"/>
                </a:moveTo>
                <a:cubicBezTo>
                  <a:pt x="350" y="607"/>
                  <a:pt x="209" y="569"/>
                  <a:pt x="145" y="459"/>
                </a:cubicBezTo>
                <a:cubicBezTo>
                  <a:pt x="82" y="349"/>
                  <a:pt x="120" y="208"/>
                  <a:pt x="230" y="145"/>
                </a:cubicBezTo>
                <a:cubicBezTo>
                  <a:pt x="339" y="81"/>
                  <a:pt x="480" y="119"/>
                  <a:pt x="544" y="229"/>
                </a:cubicBezTo>
                <a:cubicBezTo>
                  <a:pt x="607" y="339"/>
                  <a:pt x="570" y="480"/>
                  <a:pt x="460" y="543"/>
                </a:cubicBezTo>
                <a:close/>
                <a:moveTo>
                  <a:pt x="377" y="344"/>
                </a:moveTo>
                <a:cubicBezTo>
                  <a:pt x="377" y="362"/>
                  <a:pt x="362" y="376"/>
                  <a:pt x="345" y="376"/>
                </a:cubicBezTo>
                <a:cubicBezTo>
                  <a:pt x="327" y="376"/>
                  <a:pt x="312" y="362"/>
                  <a:pt x="312" y="344"/>
                </a:cubicBezTo>
                <a:cubicBezTo>
                  <a:pt x="312" y="326"/>
                  <a:pt x="327" y="311"/>
                  <a:pt x="345" y="311"/>
                </a:cubicBezTo>
                <a:cubicBezTo>
                  <a:pt x="362" y="311"/>
                  <a:pt x="377" y="326"/>
                  <a:pt x="377" y="344"/>
                </a:cubicBezTo>
                <a:close/>
                <a:moveTo>
                  <a:pt x="359" y="158"/>
                </a:moveTo>
                <a:cubicBezTo>
                  <a:pt x="359" y="166"/>
                  <a:pt x="353" y="172"/>
                  <a:pt x="345" y="172"/>
                </a:cubicBezTo>
                <a:lnTo>
                  <a:pt x="344" y="172"/>
                </a:lnTo>
                <a:cubicBezTo>
                  <a:pt x="336" y="172"/>
                  <a:pt x="330" y="166"/>
                  <a:pt x="330" y="158"/>
                </a:cubicBezTo>
                <a:lnTo>
                  <a:pt x="330" y="135"/>
                </a:lnTo>
                <a:cubicBezTo>
                  <a:pt x="330" y="127"/>
                  <a:pt x="336" y="121"/>
                  <a:pt x="344" y="121"/>
                </a:cubicBezTo>
                <a:lnTo>
                  <a:pt x="345" y="121"/>
                </a:lnTo>
                <a:cubicBezTo>
                  <a:pt x="353" y="121"/>
                  <a:pt x="359" y="127"/>
                  <a:pt x="359" y="135"/>
                </a:cubicBezTo>
                <a:lnTo>
                  <a:pt x="359" y="158"/>
                </a:lnTo>
                <a:close/>
                <a:moveTo>
                  <a:pt x="359" y="553"/>
                </a:moveTo>
                <a:cubicBezTo>
                  <a:pt x="359" y="560"/>
                  <a:pt x="353" y="567"/>
                  <a:pt x="345" y="567"/>
                </a:cubicBezTo>
                <a:lnTo>
                  <a:pt x="344" y="567"/>
                </a:lnTo>
                <a:cubicBezTo>
                  <a:pt x="336" y="567"/>
                  <a:pt x="330" y="560"/>
                  <a:pt x="330" y="553"/>
                </a:cubicBezTo>
                <a:lnTo>
                  <a:pt x="330" y="530"/>
                </a:lnTo>
                <a:cubicBezTo>
                  <a:pt x="330" y="522"/>
                  <a:pt x="336" y="516"/>
                  <a:pt x="344" y="516"/>
                </a:cubicBezTo>
                <a:lnTo>
                  <a:pt x="345" y="516"/>
                </a:lnTo>
                <a:cubicBezTo>
                  <a:pt x="353" y="516"/>
                  <a:pt x="359" y="522"/>
                  <a:pt x="359" y="530"/>
                </a:cubicBezTo>
                <a:lnTo>
                  <a:pt x="359" y="553"/>
                </a:lnTo>
                <a:close/>
                <a:moveTo>
                  <a:pt x="159" y="326"/>
                </a:moveTo>
                <a:cubicBezTo>
                  <a:pt x="166" y="326"/>
                  <a:pt x="173" y="333"/>
                  <a:pt x="173" y="340"/>
                </a:cubicBezTo>
                <a:lnTo>
                  <a:pt x="173" y="342"/>
                </a:lnTo>
                <a:cubicBezTo>
                  <a:pt x="173" y="350"/>
                  <a:pt x="166" y="356"/>
                  <a:pt x="159" y="356"/>
                </a:cubicBezTo>
                <a:lnTo>
                  <a:pt x="136" y="356"/>
                </a:lnTo>
                <a:cubicBezTo>
                  <a:pt x="128" y="356"/>
                  <a:pt x="122" y="350"/>
                  <a:pt x="122" y="342"/>
                </a:cubicBezTo>
                <a:lnTo>
                  <a:pt x="122" y="340"/>
                </a:lnTo>
                <a:cubicBezTo>
                  <a:pt x="122" y="333"/>
                  <a:pt x="128" y="326"/>
                  <a:pt x="136" y="326"/>
                </a:cubicBezTo>
                <a:lnTo>
                  <a:pt x="159" y="326"/>
                </a:lnTo>
                <a:close/>
                <a:moveTo>
                  <a:pt x="553" y="326"/>
                </a:moveTo>
                <a:cubicBezTo>
                  <a:pt x="561" y="326"/>
                  <a:pt x="567" y="333"/>
                  <a:pt x="567" y="340"/>
                </a:cubicBezTo>
                <a:lnTo>
                  <a:pt x="567" y="342"/>
                </a:lnTo>
                <a:cubicBezTo>
                  <a:pt x="567" y="350"/>
                  <a:pt x="561" y="356"/>
                  <a:pt x="553" y="356"/>
                </a:cubicBezTo>
                <a:lnTo>
                  <a:pt x="530" y="356"/>
                </a:lnTo>
                <a:cubicBezTo>
                  <a:pt x="523" y="356"/>
                  <a:pt x="516" y="350"/>
                  <a:pt x="516" y="342"/>
                </a:cubicBezTo>
                <a:lnTo>
                  <a:pt x="516" y="340"/>
                </a:lnTo>
                <a:cubicBezTo>
                  <a:pt x="516" y="333"/>
                  <a:pt x="523" y="326"/>
                  <a:pt x="530" y="326"/>
                </a:cubicBezTo>
                <a:lnTo>
                  <a:pt x="553" y="326"/>
                </a:lnTo>
                <a:close/>
                <a:moveTo>
                  <a:pt x="363" y="344"/>
                </a:moveTo>
                <a:cubicBezTo>
                  <a:pt x="363" y="354"/>
                  <a:pt x="355" y="362"/>
                  <a:pt x="345" y="362"/>
                </a:cubicBezTo>
                <a:cubicBezTo>
                  <a:pt x="335" y="362"/>
                  <a:pt x="327" y="354"/>
                  <a:pt x="327" y="344"/>
                </a:cubicBezTo>
                <a:lnTo>
                  <a:pt x="327" y="219"/>
                </a:lnTo>
                <a:cubicBezTo>
                  <a:pt x="327" y="209"/>
                  <a:pt x="335" y="201"/>
                  <a:pt x="345" y="201"/>
                </a:cubicBezTo>
                <a:cubicBezTo>
                  <a:pt x="355" y="201"/>
                  <a:pt x="363" y="209"/>
                  <a:pt x="363" y="219"/>
                </a:cubicBezTo>
                <a:lnTo>
                  <a:pt x="363" y="344"/>
                </a:lnTo>
                <a:close/>
                <a:moveTo>
                  <a:pt x="289" y="427"/>
                </a:moveTo>
                <a:cubicBezTo>
                  <a:pt x="281" y="435"/>
                  <a:pt x="269" y="436"/>
                  <a:pt x="262" y="429"/>
                </a:cubicBezTo>
                <a:cubicBezTo>
                  <a:pt x="255" y="422"/>
                  <a:pt x="255" y="409"/>
                  <a:pt x="263" y="402"/>
                </a:cubicBezTo>
                <a:lnTo>
                  <a:pt x="329" y="336"/>
                </a:lnTo>
                <a:cubicBezTo>
                  <a:pt x="337" y="328"/>
                  <a:pt x="349" y="327"/>
                  <a:pt x="356" y="334"/>
                </a:cubicBezTo>
                <a:cubicBezTo>
                  <a:pt x="363" y="341"/>
                  <a:pt x="362" y="354"/>
                  <a:pt x="355" y="361"/>
                </a:cubicBezTo>
                <a:lnTo>
                  <a:pt x="289" y="427"/>
                </a:ln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60" name="Freeform 11"/>
          <p:cNvSpPr>
            <a:spLocks noEditPoints="1"/>
          </p:cNvSpPr>
          <p:nvPr/>
        </p:nvSpPr>
        <p:spPr bwMode="auto">
          <a:xfrm>
            <a:off x="3345463" y="4281460"/>
            <a:ext cx="363931" cy="496711"/>
          </a:xfrm>
          <a:custGeom>
            <a:avLst/>
            <a:gdLst>
              <a:gd name="T0" fmla="*/ 90 w 446"/>
              <a:gd name="T1" fmla="*/ 226 h 608"/>
              <a:gd name="T2" fmla="*/ 137 w 446"/>
              <a:gd name="T3" fmla="*/ 337 h 608"/>
              <a:gd name="T4" fmla="*/ 175 w 446"/>
              <a:gd name="T5" fmla="*/ 425 h 608"/>
              <a:gd name="T6" fmla="*/ 261 w 446"/>
              <a:gd name="T7" fmla="*/ 428 h 608"/>
              <a:gd name="T8" fmla="*/ 280 w 446"/>
              <a:gd name="T9" fmla="*/ 393 h 608"/>
              <a:gd name="T10" fmla="*/ 328 w 446"/>
              <a:gd name="T11" fmla="*/ 304 h 608"/>
              <a:gd name="T12" fmla="*/ 223 w 446"/>
              <a:gd name="T13" fmla="*/ 93 h 608"/>
              <a:gd name="T14" fmla="*/ 184 w 446"/>
              <a:gd name="T15" fmla="*/ 456 h 608"/>
              <a:gd name="T16" fmla="*/ 141 w 446"/>
              <a:gd name="T17" fmla="*/ 405 h 608"/>
              <a:gd name="T18" fmla="*/ 94 w 446"/>
              <a:gd name="T19" fmla="*/ 319 h 608"/>
              <a:gd name="T20" fmla="*/ 223 w 446"/>
              <a:gd name="T21" fmla="*/ 65 h 608"/>
              <a:gd name="T22" fmla="*/ 351 w 446"/>
              <a:gd name="T23" fmla="*/ 319 h 608"/>
              <a:gd name="T24" fmla="*/ 305 w 446"/>
              <a:gd name="T25" fmla="*/ 405 h 608"/>
              <a:gd name="T26" fmla="*/ 261 w 446"/>
              <a:gd name="T27" fmla="*/ 456 h 608"/>
              <a:gd name="T28" fmla="*/ 159 w 446"/>
              <a:gd name="T29" fmla="*/ 545 h 608"/>
              <a:gd name="T30" fmla="*/ 267 w 446"/>
              <a:gd name="T31" fmla="*/ 566 h 608"/>
              <a:gd name="T32" fmla="*/ 267 w 446"/>
              <a:gd name="T33" fmla="*/ 524 h 608"/>
              <a:gd name="T34" fmla="*/ 172 w 446"/>
              <a:gd name="T35" fmla="*/ 558 h 608"/>
              <a:gd name="T36" fmla="*/ 276 w 446"/>
              <a:gd name="T37" fmla="*/ 558 h 608"/>
              <a:gd name="T38" fmla="*/ 289 w 446"/>
              <a:gd name="T39" fmla="*/ 545 h 608"/>
              <a:gd name="T40" fmla="*/ 159 w 446"/>
              <a:gd name="T41" fmla="*/ 480 h 608"/>
              <a:gd name="T42" fmla="*/ 289 w 446"/>
              <a:gd name="T43" fmla="*/ 545 h 608"/>
              <a:gd name="T44" fmla="*/ 287 w 446"/>
              <a:gd name="T45" fmla="*/ 254 h 608"/>
              <a:gd name="T46" fmla="*/ 244 w 446"/>
              <a:gd name="T47" fmla="*/ 298 h 608"/>
              <a:gd name="T48" fmla="*/ 202 w 446"/>
              <a:gd name="T49" fmla="*/ 298 h 608"/>
              <a:gd name="T50" fmla="*/ 158 w 446"/>
              <a:gd name="T51" fmla="*/ 254 h 608"/>
              <a:gd name="T52" fmla="*/ 158 w 446"/>
              <a:gd name="T53" fmla="*/ 212 h 608"/>
              <a:gd name="T54" fmla="*/ 202 w 446"/>
              <a:gd name="T55" fmla="*/ 168 h 608"/>
              <a:gd name="T56" fmla="*/ 244 w 446"/>
              <a:gd name="T57" fmla="*/ 168 h 608"/>
              <a:gd name="T58" fmla="*/ 287 w 446"/>
              <a:gd name="T59" fmla="*/ 212 h 608"/>
              <a:gd name="T60" fmla="*/ 428 w 446"/>
              <a:gd name="T61" fmla="*/ 206 h 608"/>
              <a:gd name="T62" fmla="*/ 405 w 446"/>
              <a:gd name="T63" fmla="*/ 226 h 608"/>
              <a:gd name="T64" fmla="*/ 428 w 446"/>
              <a:gd name="T65" fmla="*/ 239 h 608"/>
              <a:gd name="T66" fmla="*/ 428 w 446"/>
              <a:gd name="T67" fmla="*/ 206 h 608"/>
              <a:gd name="T68" fmla="*/ 379 w 446"/>
              <a:gd name="T69" fmla="*/ 90 h 608"/>
              <a:gd name="T70" fmla="*/ 356 w 446"/>
              <a:gd name="T71" fmla="*/ 67 h 608"/>
              <a:gd name="T72" fmla="*/ 362 w 446"/>
              <a:gd name="T73" fmla="*/ 107 h 608"/>
              <a:gd name="T74" fmla="*/ 239 w 446"/>
              <a:gd name="T75" fmla="*/ 44 h 608"/>
              <a:gd name="T76" fmla="*/ 222 w 446"/>
              <a:gd name="T77" fmla="*/ 0 h 608"/>
              <a:gd name="T78" fmla="*/ 206 w 446"/>
              <a:gd name="T79" fmla="*/ 44 h 608"/>
              <a:gd name="T80" fmla="*/ 81 w 446"/>
              <a:gd name="T81" fmla="*/ 109 h 608"/>
              <a:gd name="T82" fmla="*/ 89 w 446"/>
              <a:gd name="T83" fmla="*/ 69 h 608"/>
              <a:gd name="T84" fmla="*/ 65 w 446"/>
              <a:gd name="T85" fmla="*/ 93 h 608"/>
              <a:gd name="T86" fmla="*/ 39 w 446"/>
              <a:gd name="T87" fmla="*/ 226 h 608"/>
              <a:gd name="T88" fmla="*/ 17 w 446"/>
              <a:gd name="T89" fmla="*/ 206 h 608"/>
              <a:gd name="T90" fmla="*/ 17 w 446"/>
              <a:gd name="T91" fmla="*/ 239 h 608"/>
              <a:gd name="T92" fmla="*/ 39 w 446"/>
              <a:gd name="T93" fmla="*/ 226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46" h="608">
                <a:moveTo>
                  <a:pt x="223" y="93"/>
                </a:moveTo>
                <a:cubicBezTo>
                  <a:pt x="149" y="93"/>
                  <a:pt x="90" y="153"/>
                  <a:pt x="90" y="226"/>
                </a:cubicBezTo>
                <a:cubicBezTo>
                  <a:pt x="90" y="261"/>
                  <a:pt x="117" y="303"/>
                  <a:pt x="117" y="304"/>
                </a:cubicBezTo>
                <a:cubicBezTo>
                  <a:pt x="123" y="313"/>
                  <a:pt x="132" y="327"/>
                  <a:pt x="137" y="337"/>
                </a:cubicBezTo>
                <a:lnTo>
                  <a:pt x="165" y="393"/>
                </a:lnTo>
                <a:cubicBezTo>
                  <a:pt x="171" y="403"/>
                  <a:pt x="175" y="417"/>
                  <a:pt x="175" y="425"/>
                </a:cubicBezTo>
                <a:cubicBezTo>
                  <a:pt x="175" y="426"/>
                  <a:pt x="178" y="428"/>
                  <a:pt x="184" y="428"/>
                </a:cubicBezTo>
                <a:lnTo>
                  <a:pt x="261" y="428"/>
                </a:lnTo>
                <a:cubicBezTo>
                  <a:pt x="267" y="428"/>
                  <a:pt x="270" y="426"/>
                  <a:pt x="271" y="425"/>
                </a:cubicBezTo>
                <a:cubicBezTo>
                  <a:pt x="270" y="417"/>
                  <a:pt x="275" y="403"/>
                  <a:pt x="280" y="393"/>
                </a:cubicBezTo>
                <a:lnTo>
                  <a:pt x="309" y="337"/>
                </a:lnTo>
                <a:cubicBezTo>
                  <a:pt x="313" y="327"/>
                  <a:pt x="322" y="313"/>
                  <a:pt x="328" y="304"/>
                </a:cubicBezTo>
                <a:cubicBezTo>
                  <a:pt x="337" y="289"/>
                  <a:pt x="356" y="254"/>
                  <a:pt x="356" y="226"/>
                </a:cubicBezTo>
                <a:cubicBezTo>
                  <a:pt x="356" y="153"/>
                  <a:pt x="296" y="93"/>
                  <a:pt x="223" y="93"/>
                </a:cubicBezTo>
                <a:close/>
                <a:moveTo>
                  <a:pt x="261" y="456"/>
                </a:moveTo>
                <a:lnTo>
                  <a:pt x="184" y="456"/>
                </a:lnTo>
                <a:cubicBezTo>
                  <a:pt x="163" y="456"/>
                  <a:pt x="147" y="442"/>
                  <a:pt x="147" y="425"/>
                </a:cubicBezTo>
                <a:cubicBezTo>
                  <a:pt x="147" y="423"/>
                  <a:pt x="145" y="414"/>
                  <a:pt x="141" y="405"/>
                </a:cubicBezTo>
                <a:lnTo>
                  <a:pt x="112" y="349"/>
                </a:lnTo>
                <a:cubicBezTo>
                  <a:pt x="107" y="341"/>
                  <a:pt x="99" y="327"/>
                  <a:pt x="94" y="319"/>
                </a:cubicBezTo>
                <a:cubicBezTo>
                  <a:pt x="91" y="314"/>
                  <a:pt x="62" y="268"/>
                  <a:pt x="62" y="226"/>
                </a:cubicBezTo>
                <a:cubicBezTo>
                  <a:pt x="62" y="137"/>
                  <a:pt x="134" y="65"/>
                  <a:pt x="223" y="65"/>
                </a:cubicBezTo>
                <a:cubicBezTo>
                  <a:pt x="311" y="65"/>
                  <a:pt x="383" y="137"/>
                  <a:pt x="383" y="226"/>
                </a:cubicBezTo>
                <a:cubicBezTo>
                  <a:pt x="383" y="268"/>
                  <a:pt x="354" y="314"/>
                  <a:pt x="351" y="319"/>
                </a:cubicBezTo>
                <a:cubicBezTo>
                  <a:pt x="346" y="327"/>
                  <a:pt x="338" y="341"/>
                  <a:pt x="333" y="349"/>
                </a:cubicBezTo>
                <a:lnTo>
                  <a:pt x="305" y="405"/>
                </a:lnTo>
                <a:cubicBezTo>
                  <a:pt x="301" y="414"/>
                  <a:pt x="298" y="423"/>
                  <a:pt x="298" y="425"/>
                </a:cubicBezTo>
                <a:cubicBezTo>
                  <a:pt x="298" y="442"/>
                  <a:pt x="282" y="456"/>
                  <a:pt x="261" y="456"/>
                </a:cubicBezTo>
                <a:close/>
                <a:moveTo>
                  <a:pt x="180" y="524"/>
                </a:moveTo>
                <a:cubicBezTo>
                  <a:pt x="169" y="524"/>
                  <a:pt x="159" y="534"/>
                  <a:pt x="159" y="545"/>
                </a:cubicBezTo>
                <a:cubicBezTo>
                  <a:pt x="159" y="556"/>
                  <a:pt x="169" y="566"/>
                  <a:pt x="180" y="566"/>
                </a:cubicBezTo>
                <a:lnTo>
                  <a:pt x="267" y="566"/>
                </a:lnTo>
                <a:cubicBezTo>
                  <a:pt x="279" y="566"/>
                  <a:pt x="289" y="556"/>
                  <a:pt x="289" y="545"/>
                </a:cubicBezTo>
                <a:cubicBezTo>
                  <a:pt x="289" y="534"/>
                  <a:pt x="279" y="524"/>
                  <a:pt x="267" y="524"/>
                </a:cubicBezTo>
                <a:lnTo>
                  <a:pt x="180" y="524"/>
                </a:lnTo>
                <a:close/>
                <a:moveTo>
                  <a:pt x="172" y="558"/>
                </a:moveTo>
                <a:cubicBezTo>
                  <a:pt x="173" y="586"/>
                  <a:pt x="196" y="608"/>
                  <a:pt x="224" y="608"/>
                </a:cubicBezTo>
                <a:cubicBezTo>
                  <a:pt x="252" y="608"/>
                  <a:pt x="275" y="586"/>
                  <a:pt x="276" y="558"/>
                </a:cubicBezTo>
                <a:lnTo>
                  <a:pt x="172" y="558"/>
                </a:lnTo>
                <a:close/>
                <a:moveTo>
                  <a:pt x="289" y="545"/>
                </a:moveTo>
                <a:lnTo>
                  <a:pt x="159" y="545"/>
                </a:lnTo>
                <a:lnTo>
                  <a:pt x="159" y="480"/>
                </a:lnTo>
                <a:lnTo>
                  <a:pt x="289" y="480"/>
                </a:lnTo>
                <a:lnTo>
                  <a:pt x="289" y="545"/>
                </a:lnTo>
                <a:close/>
                <a:moveTo>
                  <a:pt x="309" y="233"/>
                </a:moveTo>
                <a:cubicBezTo>
                  <a:pt x="309" y="245"/>
                  <a:pt x="299" y="254"/>
                  <a:pt x="287" y="254"/>
                </a:cubicBezTo>
                <a:lnTo>
                  <a:pt x="244" y="254"/>
                </a:lnTo>
                <a:lnTo>
                  <a:pt x="244" y="298"/>
                </a:lnTo>
                <a:cubicBezTo>
                  <a:pt x="244" y="309"/>
                  <a:pt x="234" y="319"/>
                  <a:pt x="223" y="319"/>
                </a:cubicBezTo>
                <a:cubicBezTo>
                  <a:pt x="211" y="319"/>
                  <a:pt x="202" y="309"/>
                  <a:pt x="202" y="298"/>
                </a:cubicBezTo>
                <a:lnTo>
                  <a:pt x="202" y="254"/>
                </a:lnTo>
                <a:lnTo>
                  <a:pt x="158" y="254"/>
                </a:lnTo>
                <a:cubicBezTo>
                  <a:pt x="146" y="254"/>
                  <a:pt x="137" y="245"/>
                  <a:pt x="137" y="233"/>
                </a:cubicBezTo>
                <a:cubicBezTo>
                  <a:pt x="137" y="221"/>
                  <a:pt x="146" y="212"/>
                  <a:pt x="158" y="212"/>
                </a:cubicBezTo>
                <a:lnTo>
                  <a:pt x="202" y="212"/>
                </a:lnTo>
                <a:lnTo>
                  <a:pt x="202" y="168"/>
                </a:lnTo>
                <a:cubicBezTo>
                  <a:pt x="202" y="157"/>
                  <a:pt x="211" y="147"/>
                  <a:pt x="223" y="147"/>
                </a:cubicBezTo>
                <a:cubicBezTo>
                  <a:pt x="234" y="147"/>
                  <a:pt x="244" y="157"/>
                  <a:pt x="244" y="168"/>
                </a:cubicBezTo>
                <a:lnTo>
                  <a:pt x="244" y="212"/>
                </a:lnTo>
                <a:lnTo>
                  <a:pt x="287" y="212"/>
                </a:lnTo>
                <a:cubicBezTo>
                  <a:pt x="299" y="212"/>
                  <a:pt x="309" y="221"/>
                  <a:pt x="309" y="233"/>
                </a:cubicBezTo>
                <a:close/>
                <a:moveTo>
                  <a:pt x="428" y="206"/>
                </a:moveTo>
                <a:lnTo>
                  <a:pt x="404" y="206"/>
                </a:lnTo>
                <a:cubicBezTo>
                  <a:pt x="405" y="212"/>
                  <a:pt x="405" y="219"/>
                  <a:pt x="405" y="226"/>
                </a:cubicBezTo>
                <a:cubicBezTo>
                  <a:pt x="405" y="230"/>
                  <a:pt x="405" y="235"/>
                  <a:pt x="405" y="239"/>
                </a:cubicBezTo>
                <a:lnTo>
                  <a:pt x="428" y="239"/>
                </a:lnTo>
                <a:cubicBezTo>
                  <a:pt x="438" y="239"/>
                  <a:pt x="446" y="232"/>
                  <a:pt x="446" y="222"/>
                </a:cubicBezTo>
                <a:cubicBezTo>
                  <a:pt x="446" y="213"/>
                  <a:pt x="438" y="206"/>
                  <a:pt x="428" y="206"/>
                </a:cubicBezTo>
                <a:close/>
                <a:moveTo>
                  <a:pt x="362" y="107"/>
                </a:moveTo>
                <a:lnTo>
                  <a:pt x="379" y="90"/>
                </a:lnTo>
                <a:cubicBezTo>
                  <a:pt x="386" y="83"/>
                  <a:pt x="386" y="72"/>
                  <a:pt x="380" y="66"/>
                </a:cubicBezTo>
                <a:cubicBezTo>
                  <a:pt x="373" y="60"/>
                  <a:pt x="362" y="60"/>
                  <a:pt x="356" y="67"/>
                </a:cubicBezTo>
                <a:lnTo>
                  <a:pt x="338" y="84"/>
                </a:lnTo>
                <a:cubicBezTo>
                  <a:pt x="347" y="91"/>
                  <a:pt x="355" y="99"/>
                  <a:pt x="362" y="107"/>
                </a:cubicBezTo>
                <a:close/>
                <a:moveTo>
                  <a:pt x="222" y="43"/>
                </a:moveTo>
                <a:cubicBezTo>
                  <a:pt x="228" y="43"/>
                  <a:pt x="233" y="43"/>
                  <a:pt x="239" y="44"/>
                </a:cubicBezTo>
                <a:lnTo>
                  <a:pt x="239" y="18"/>
                </a:lnTo>
                <a:cubicBezTo>
                  <a:pt x="239" y="8"/>
                  <a:pt x="231" y="0"/>
                  <a:pt x="222" y="0"/>
                </a:cubicBezTo>
                <a:cubicBezTo>
                  <a:pt x="213" y="0"/>
                  <a:pt x="206" y="8"/>
                  <a:pt x="206" y="18"/>
                </a:cubicBezTo>
                <a:lnTo>
                  <a:pt x="206" y="44"/>
                </a:lnTo>
                <a:cubicBezTo>
                  <a:pt x="211" y="43"/>
                  <a:pt x="217" y="43"/>
                  <a:pt x="222" y="43"/>
                </a:cubicBezTo>
                <a:close/>
                <a:moveTo>
                  <a:pt x="81" y="109"/>
                </a:moveTo>
                <a:cubicBezTo>
                  <a:pt x="89" y="101"/>
                  <a:pt x="96" y="93"/>
                  <a:pt x="105" y="86"/>
                </a:cubicBezTo>
                <a:lnTo>
                  <a:pt x="89" y="69"/>
                </a:lnTo>
                <a:cubicBezTo>
                  <a:pt x="82" y="63"/>
                  <a:pt x="71" y="62"/>
                  <a:pt x="65" y="69"/>
                </a:cubicBezTo>
                <a:cubicBezTo>
                  <a:pt x="58" y="75"/>
                  <a:pt x="58" y="86"/>
                  <a:pt x="65" y="93"/>
                </a:cubicBezTo>
                <a:lnTo>
                  <a:pt x="81" y="109"/>
                </a:lnTo>
                <a:close/>
                <a:moveTo>
                  <a:pt x="39" y="226"/>
                </a:moveTo>
                <a:cubicBezTo>
                  <a:pt x="39" y="219"/>
                  <a:pt x="40" y="212"/>
                  <a:pt x="41" y="206"/>
                </a:cubicBezTo>
                <a:lnTo>
                  <a:pt x="17" y="206"/>
                </a:lnTo>
                <a:cubicBezTo>
                  <a:pt x="7" y="206"/>
                  <a:pt x="0" y="213"/>
                  <a:pt x="0" y="222"/>
                </a:cubicBezTo>
                <a:cubicBezTo>
                  <a:pt x="0" y="232"/>
                  <a:pt x="7" y="239"/>
                  <a:pt x="17" y="239"/>
                </a:cubicBezTo>
                <a:lnTo>
                  <a:pt x="40" y="239"/>
                </a:lnTo>
                <a:cubicBezTo>
                  <a:pt x="40" y="235"/>
                  <a:pt x="39" y="230"/>
                  <a:pt x="39" y="226"/>
                </a:cubicBez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61" name="Freeform 12"/>
          <p:cNvSpPr>
            <a:spLocks noEditPoints="1"/>
          </p:cNvSpPr>
          <p:nvPr/>
        </p:nvSpPr>
        <p:spPr bwMode="auto">
          <a:xfrm>
            <a:off x="1179432" y="4283440"/>
            <a:ext cx="630945" cy="492752"/>
          </a:xfrm>
          <a:custGeom>
            <a:avLst/>
            <a:gdLst>
              <a:gd name="T0" fmla="*/ 451 w 771"/>
              <a:gd name="T1" fmla="*/ 411 h 602"/>
              <a:gd name="T2" fmla="*/ 457 w 771"/>
              <a:gd name="T3" fmla="*/ 396 h 602"/>
              <a:gd name="T4" fmla="*/ 459 w 771"/>
              <a:gd name="T5" fmla="*/ 388 h 602"/>
              <a:gd name="T6" fmla="*/ 463 w 771"/>
              <a:gd name="T7" fmla="*/ 372 h 602"/>
              <a:gd name="T8" fmla="*/ 464 w 771"/>
              <a:gd name="T9" fmla="*/ 365 h 602"/>
              <a:gd name="T10" fmla="*/ 466 w 771"/>
              <a:gd name="T11" fmla="*/ 341 h 602"/>
              <a:gd name="T12" fmla="*/ 233 w 771"/>
              <a:gd name="T13" fmla="*/ 139 h 602"/>
              <a:gd name="T14" fmla="*/ 201 w 771"/>
              <a:gd name="T15" fmla="*/ 141 h 602"/>
              <a:gd name="T16" fmla="*/ 201 w 771"/>
              <a:gd name="T17" fmla="*/ 141 h 602"/>
              <a:gd name="T18" fmla="*/ 0 w 771"/>
              <a:gd name="T19" fmla="*/ 341 h 602"/>
              <a:gd name="T20" fmla="*/ 61 w 771"/>
              <a:gd name="T21" fmla="*/ 477 h 602"/>
              <a:gd name="T22" fmla="*/ 37 w 771"/>
              <a:gd name="T23" fmla="*/ 602 h 602"/>
              <a:gd name="T24" fmla="*/ 129 w 771"/>
              <a:gd name="T25" fmla="*/ 522 h 602"/>
              <a:gd name="T26" fmla="*/ 233 w 771"/>
              <a:gd name="T27" fmla="*/ 544 h 602"/>
              <a:gd name="T28" fmla="*/ 363 w 771"/>
              <a:gd name="T29" fmla="*/ 509 h 602"/>
              <a:gd name="T30" fmla="*/ 363 w 771"/>
              <a:gd name="T31" fmla="*/ 509 h 602"/>
              <a:gd name="T32" fmla="*/ 383 w 771"/>
              <a:gd name="T33" fmla="*/ 496 h 602"/>
              <a:gd name="T34" fmla="*/ 389 w 771"/>
              <a:gd name="T35" fmla="*/ 491 h 602"/>
              <a:gd name="T36" fmla="*/ 402 w 771"/>
              <a:gd name="T37" fmla="*/ 480 h 602"/>
              <a:gd name="T38" fmla="*/ 408 w 771"/>
              <a:gd name="T39" fmla="*/ 474 h 602"/>
              <a:gd name="T40" fmla="*/ 419 w 771"/>
              <a:gd name="T41" fmla="*/ 462 h 602"/>
              <a:gd name="T42" fmla="*/ 424 w 771"/>
              <a:gd name="T43" fmla="*/ 457 h 602"/>
              <a:gd name="T44" fmla="*/ 448 w 771"/>
              <a:gd name="T45" fmla="*/ 417 h 602"/>
              <a:gd name="T46" fmla="*/ 451 w 771"/>
              <a:gd name="T47" fmla="*/ 411 h 602"/>
              <a:gd name="T48" fmla="*/ 771 w 771"/>
              <a:gd name="T49" fmla="*/ 263 h 602"/>
              <a:gd name="T50" fmla="*/ 771 w 771"/>
              <a:gd name="T51" fmla="*/ 263 h 602"/>
              <a:gd name="T52" fmla="*/ 469 w 771"/>
              <a:gd name="T53" fmla="*/ 0 h 602"/>
              <a:gd name="T54" fmla="*/ 243 w 771"/>
              <a:gd name="T55" fmla="*/ 89 h 602"/>
              <a:gd name="T56" fmla="*/ 508 w 771"/>
              <a:gd name="T57" fmla="*/ 341 h 602"/>
              <a:gd name="T58" fmla="*/ 424 w 771"/>
              <a:gd name="T59" fmla="*/ 523 h 602"/>
              <a:gd name="T60" fmla="*/ 469 w 771"/>
              <a:gd name="T61" fmla="*/ 526 h 602"/>
              <a:gd name="T62" fmla="*/ 603 w 771"/>
              <a:gd name="T63" fmla="*/ 498 h 602"/>
              <a:gd name="T64" fmla="*/ 722 w 771"/>
              <a:gd name="T65" fmla="*/ 602 h 602"/>
              <a:gd name="T66" fmla="*/ 692 w 771"/>
              <a:gd name="T67" fmla="*/ 440 h 602"/>
              <a:gd name="T68" fmla="*/ 771 w 771"/>
              <a:gd name="T69" fmla="*/ 263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1" h="602">
                <a:moveTo>
                  <a:pt x="451" y="411"/>
                </a:moveTo>
                <a:cubicBezTo>
                  <a:pt x="453" y="406"/>
                  <a:pt x="455" y="401"/>
                  <a:pt x="457" y="396"/>
                </a:cubicBezTo>
                <a:cubicBezTo>
                  <a:pt x="458" y="393"/>
                  <a:pt x="458" y="391"/>
                  <a:pt x="459" y="388"/>
                </a:cubicBezTo>
                <a:cubicBezTo>
                  <a:pt x="460" y="383"/>
                  <a:pt x="462" y="377"/>
                  <a:pt x="463" y="372"/>
                </a:cubicBezTo>
                <a:cubicBezTo>
                  <a:pt x="463" y="370"/>
                  <a:pt x="464" y="367"/>
                  <a:pt x="464" y="365"/>
                </a:cubicBezTo>
                <a:cubicBezTo>
                  <a:pt x="465" y="357"/>
                  <a:pt x="466" y="349"/>
                  <a:pt x="466" y="341"/>
                </a:cubicBezTo>
                <a:cubicBezTo>
                  <a:pt x="466" y="230"/>
                  <a:pt x="361" y="139"/>
                  <a:pt x="233" y="139"/>
                </a:cubicBezTo>
                <a:cubicBezTo>
                  <a:pt x="222" y="139"/>
                  <a:pt x="212" y="140"/>
                  <a:pt x="201" y="141"/>
                </a:cubicBezTo>
                <a:lnTo>
                  <a:pt x="201" y="141"/>
                </a:lnTo>
                <a:cubicBezTo>
                  <a:pt x="88" y="154"/>
                  <a:pt x="0" y="239"/>
                  <a:pt x="0" y="341"/>
                </a:cubicBezTo>
                <a:cubicBezTo>
                  <a:pt x="0" y="394"/>
                  <a:pt x="23" y="441"/>
                  <a:pt x="61" y="477"/>
                </a:cubicBezTo>
                <a:lnTo>
                  <a:pt x="37" y="602"/>
                </a:lnTo>
                <a:lnTo>
                  <a:pt x="129" y="522"/>
                </a:lnTo>
                <a:cubicBezTo>
                  <a:pt x="161" y="536"/>
                  <a:pt x="196" y="544"/>
                  <a:pt x="233" y="544"/>
                </a:cubicBezTo>
                <a:cubicBezTo>
                  <a:pt x="281" y="544"/>
                  <a:pt x="325" y="531"/>
                  <a:pt x="363" y="509"/>
                </a:cubicBezTo>
                <a:cubicBezTo>
                  <a:pt x="363" y="509"/>
                  <a:pt x="363" y="509"/>
                  <a:pt x="363" y="509"/>
                </a:cubicBezTo>
                <a:cubicBezTo>
                  <a:pt x="370" y="505"/>
                  <a:pt x="376" y="500"/>
                  <a:pt x="383" y="496"/>
                </a:cubicBezTo>
                <a:cubicBezTo>
                  <a:pt x="385" y="494"/>
                  <a:pt x="387" y="493"/>
                  <a:pt x="389" y="491"/>
                </a:cubicBezTo>
                <a:cubicBezTo>
                  <a:pt x="393" y="487"/>
                  <a:pt x="398" y="484"/>
                  <a:pt x="402" y="480"/>
                </a:cubicBezTo>
                <a:cubicBezTo>
                  <a:pt x="404" y="478"/>
                  <a:pt x="406" y="476"/>
                  <a:pt x="408" y="474"/>
                </a:cubicBezTo>
                <a:cubicBezTo>
                  <a:pt x="412" y="470"/>
                  <a:pt x="415" y="466"/>
                  <a:pt x="419" y="462"/>
                </a:cubicBezTo>
                <a:cubicBezTo>
                  <a:pt x="421" y="460"/>
                  <a:pt x="422" y="458"/>
                  <a:pt x="424" y="457"/>
                </a:cubicBezTo>
                <a:cubicBezTo>
                  <a:pt x="433" y="445"/>
                  <a:pt x="442" y="431"/>
                  <a:pt x="448" y="417"/>
                </a:cubicBezTo>
                <a:cubicBezTo>
                  <a:pt x="449" y="415"/>
                  <a:pt x="450" y="413"/>
                  <a:pt x="451" y="411"/>
                </a:cubicBezTo>
                <a:close/>
                <a:moveTo>
                  <a:pt x="771" y="263"/>
                </a:moveTo>
                <a:lnTo>
                  <a:pt x="771" y="263"/>
                </a:lnTo>
                <a:cubicBezTo>
                  <a:pt x="771" y="118"/>
                  <a:pt x="635" y="0"/>
                  <a:pt x="469" y="0"/>
                </a:cubicBezTo>
                <a:cubicBezTo>
                  <a:pt x="379" y="0"/>
                  <a:pt x="299" y="35"/>
                  <a:pt x="243" y="89"/>
                </a:cubicBezTo>
                <a:cubicBezTo>
                  <a:pt x="390" y="94"/>
                  <a:pt x="508" y="205"/>
                  <a:pt x="508" y="341"/>
                </a:cubicBezTo>
                <a:cubicBezTo>
                  <a:pt x="508" y="413"/>
                  <a:pt x="476" y="477"/>
                  <a:pt x="424" y="523"/>
                </a:cubicBezTo>
                <a:cubicBezTo>
                  <a:pt x="439" y="525"/>
                  <a:pt x="453" y="526"/>
                  <a:pt x="469" y="526"/>
                </a:cubicBezTo>
                <a:cubicBezTo>
                  <a:pt x="517" y="526"/>
                  <a:pt x="563" y="516"/>
                  <a:pt x="603" y="498"/>
                </a:cubicBezTo>
                <a:lnTo>
                  <a:pt x="722" y="602"/>
                </a:lnTo>
                <a:lnTo>
                  <a:pt x="692" y="440"/>
                </a:lnTo>
                <a:cubicBezTo>
                  <a:pt x="741" y="393"/>
                  <a:pt x="771" y="331"/>
                  <a:pt x="771" y="263"/>
                </a:cubicBez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62" name="Freeform 13"/>
          <p:cNvSpPr>
            <a:spLocks noEditPoints="1"/>
          </p:cNvSpPr>
          <p:nvPr/>
        </p:nvSpPr>
        <p:spPr bwMode="auto">
          <a:xfrm>
            <a:off x="5302457" y="2704297"/>
            <a:ext cx="626988" cy="492752"/>
          </a:xfrm>
          <a:custGeom>
            <a:avLst/>
            <a:gdLst>
              <a:gd name="T0" fmla="*/ 282 w 766"/>
              <a:gd name="T1" fmla="*/ 304 h 600"/>
              <a:gd name="T2" fmla="*/ 391 w 766"/>
              <a:gd name="T3" fmla="*/ 248 h 600"/>
              <a:gd name="T4" fmla="*/ 596 w 766"/>
              <a:gd name="T5" fmla="*/ 213 h 600"/>
              <a:gd name="T6" fmla="*/ 652 w 766"/>
              <a:gd name="T7" fmla="*/ 129 h 600"/>
              <a:gd name="T8" fmla="*/ 570 w 766"/>
              <a:gd name="T9" fmla="*/ 186 h 600"/>
              <a:gd name="T10" fmla="*/ 391 w 766"/>
              <a:gd name="T11" fmla="*/ 195 h 600"/>
              <a:gd name="T12" fmla="*/ 766 w 766"/>
              <a:gd name="T13" fmla="*/ 80 h 600"/>
              <a:gd name="T14" fmla="*/ 465 w 766"/>
              <a:gd name="T15" fmla="*/ 32 h 600"/>
              <a:gd name="T16" fmla="*/ 437 w 766"/>
              <a:gd name="T17" fmla="*/ 0 h 600"/>
              <a:gd name="T18" fmla="*/ 154 w 766"/>
              <a:gd name="T19" fmla="*/ 32 h 600"/>
              <a:gd name="T20" fmla="*/ 175 w 766"/>
              <a:gd name="T21" fmla="*/ 80 h 600"/>
              <a:gd name="T22" fmla="*/ 216 w 766"/>
              <a:gd name="T23" fmla="*/ 135 h 600"/>
              <a:gd name="T24" fmla="*/ 706 w 766"/>
              <a:gd name="T25" fmla="*/ 80 h 600"/>
              <a:gd name="T26" fmla="*/ 355 w 766"/>
              <a:gd name="T27" fmla="*/ 394 h 600"/>
              <a:gd name="T28" fmla="*/ 706 w 766"/>
              <a:gd name="T29" fmla="*/ 410 h 600"/>
              <a:gd name="T30" fmla="*/ 361 w 766"/>
              <a:gd name="T31" fmla="*/ 427 h 600"/>
              <a:gd name="T32" fmla="*/ 362 w 766"/>
              <a:gd name="T33" fmla="*/ 478 h 600"/>
              <a:gd name="T34" fmla="*/ 437 w 766"/>
              <a:gd name="T35" fmla="*/ 595 h 600"/>
              <a:gd name="T36" fmla="*/ 465 w 766"/>
              <a:gd name="T37" fmla="*/ 478 h 600"/>
              <a:gd name="T38" fmla="*/ 603 w 766"/>
              <a:gd name="T39" fmla="*/ 592 h 600"/>
              <a:gd name="T40" fmla="*/ 591 w 766"/>
              <a:gd name="T41" fmla="*/ 478 h 600"/>
              <a:gd name="T42" fmla="*/ 766 w 766"/>
              <a:gd name="T43" fmla="*/ 427 h 600"/>
              <a:gd name="T44" fmla="*/ 747 w 766"/>
              <a:gd name="T45" fmla="*/ 80 h 600"/>
              <a:gd name="T46" fmla="*/ 161 w 766"/>
              <a:gd name="T47" fmla="*/ 310 h 600"/>
              <a:gd name="T48" fmla="*/ 235 w 766"/>
              <a:gd name="T49" fmla="*/ 236 h 600"/>
              <a:gd name="T50" fmla="*/ 86 w 766"/>
              <a:gd name="T51" fmla="*/ 236 h 600"/>
              <a:gd name="T52" fmla="*/ 208 w 766"/>
              <a:gd name="T53" fmla="*/ 325 h 600"/>
              <a:gd name="T54" fmla="*/ 181 w 766"/>
              <a:gd name="T55" fmla="*/ 325 h 600"/>
              <a:gd name="T56" fmla="*/ 188 w 766"/>
              <a:gd name="T57" fmla="*/ 339 h 600"/>
              <a:gd name="T58" fmla="*/ 196 w 766"/>
              <a:gd name="T59" fmla="*/ 510 h 600"/>
              <a:gd name="T60" fmla="*/ 129 w 766"/>
              <a:gd name="T61" fmla="*/ 510 h 600"/>
              <a:gd name="T62" fmla="*/ 137 w 766"/>
              <a:gd name="T63" fmla="*/ 339 h 600"/>
              <a:gd name="T64" fmla="*/ 145 w 766"/>
              <a:gd name="T65" fmla="*/ 325 h 600"/>
              <a:gd name="T66" fmla="*/ 0 w 766"/>
              <a:gd name="T67" fmla="*/ 438 h 600"/>
              <a:gd name="T68" fmla="*/ 66 w 766"/>
              <a:gd name="T69" fmla="*/ 600 h 600"/>
              <a:gd name="T70" fmla="*/ 89 w 766"/>
              <a:gd name="T71" fmla="*/ 432 h 600"/>
              <a:gd name="T72" fmla="*/ 230 w 766"/>
              <a:gd name="T73" fmla="*/ 600 h 600"/>
              <a:gd name="T74" fmla="*/ 253 w 766"/>
              <a:gd name="T75" fmla="*/ 432 h 600"/>
              <a:gd name="T76" fmla="*/ 321 w 766"/>
              <a:gd name="T77" fmla="*/ 600 h 600"/>
              <a:gd name="T78" fmla="*/ 208 w 766"/>
              <a:gd name="T79" fmla="*/ 325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6" h="600">
                <a:moveTo>
                  <a:pt x="391" y="195"/>
                </a:moveTo>
                <a:lnTo>
                  <a:pt x="282" y="304"/>
                </a:lnTo>
                <a:cubicBezTo>
                  <a:pt x="293" y="310"/>
                  <a:pt x="303" y="317"/>
                  <a:pt x="312" y="326"/>
                </a:cubicBezTo>
                <a:lnTo>
                  <a:pt x="391" y="248"/>
                </a:lnTo>
                <a:lnTo>
                  <a:pt x="476" y="333"/>
                </a:lnTo>
                <a:lnTo>
                  <a:pt x="596" y="213"/>
                </a:lnTo>
                <a:lnTo>
                  <a:pt x="614" y="259"/>
                </a:lnTo>
                <a:lnTo>
                  <a:pt x="652" y="129"/>
                </a:lnTo>
                <a:lnTo>
                  <a:pt x="522" y="167"/>
                </a:lnTo>
                <a:lnTo>
                  <a:pt x="570" y="186"/>
                </a:lnTo>
                <a:lnTo>
                  <a:pt x="476" y="280"/>
                </a:lnTo>
                <a:lnTo>
                  <a:pt x="391" y="195"/>
                </a:lnTo>
                <a:close/>
                <a:moveTo>
                  <a:pt x="766" y="80"/>
                </a:moveTo>
                <a:lnTo>
                  <a:pt x="766" y="80"/>
                </a:lnTo>
                <a:lnTo>
                  <a:pt x="766" y="32"/>
                </a:lnTo>
                <a:lnTo>
                  <a:pt x="465" y="32"/>
                </a:lnTo>
                <a:lnTo>
                  <a:pt x="465" y="0"/>
                </a:lnTo>
                <a:lnTo>
                  <a:pt x="437" y="0"/>
                </a:lnTo>
                <a:lnTo>
                  <a:pt x="437" y="32"/>
                </a:lnTo>
                <a:lnTo>
                  <a:pt x="154" y="32"/>
                </a:lnTo>
                <a:lnTo>
                  <a:pt x="154" y="80"/>
                </a:lnTo>
                <a:lnTo>
                  <a:pt x="175" y="80"/>
                </a:lnTo>
                <a:lnTo>
                  <a:pt x="175" y="122"/>
                </a:lnTo>
                <a:cubicBezTo>
                  <a:pt x="190" y="124"/>
                  <a:pt x="203" y="128"/>
                  <a:pt x="216" y="135"/>
                </a:cubicBezTo>
                <a:lnTo>
                  <a:pt x="216" y="80"/>
                </a:lnTo>
                <a:lnTo>
                  <a:pt x="706" y="80"/>
                </a:lnTo>
                <a:lnTo>
                  <a:pt x="706" y="394"/>
                </a:lnTo>
                <a:lnTo>
                  <a:pt x="355" y="394"/>
                </a:lnTo>
                <a:cubicBezTo>
                  <a:pt x="356" y="399"/>
                  <a:pt x="358" y="404"/>
                  <a:pt x="359" y="410"/>
                </a:cubicBezTo>
                <a:lnTo>
                  <a:pt x="706" y="410"/>
                </a:lnTo>
                <a:lnTo>
                  <a:pt x="706" y="427"/>
                </a:lnTo>
                <a:lnTo>
                  <a:pt x="361" y="427"/>
                </a:lnTo>
                <a:cubicBezTo>
                  <a:pt x="361" y="430"/>
                  <a:pt x="362" y="434"/>
                  <a:pt x="362" y="438"/>
                </a:cubicBezTo>
                <a:lnTo>
                  <a:pt x="362" y="478"/>
                </a:lnTo>
                <a:lnTo>
                  <a:pt x="437" y="478"/>
                </a:lnTo>
                <a:lnTo>
                  <a:pt x="437" y="595"/>
                </a:lnTo>
                <a:lnTo>
                  <a:pt x="465" y="595"/>
                </a:lnTo>
                <a:lnTo>
                  <a:pt x="465" y="478"/>
                </a:lnTo>
                <a:lnTo>
                  <a:pt x="560" y="478"/>
                </a:lnTo>
                <a:lnTo>
                  <a:pt x="603" y="592"/>
                </a:lnTo>
                <a:lnTo>
                  <a:pt x="631" y="585"/>
                </a:lnTo>
                <a:lnTo>
                  <a:pt x="591" y="478"/>
                </a:lnTo>
                <a:lnTo>
                  <a:pt x="766" y="478"/>
                </a:lnTo>
                <a:lnTo>
                  <a:pt x="766" y="427"/>
                </a:lnTo>
                <a:lnTo>
                  <a:pt x="747" y="427"/>
                </a:lnTo>
                <a:lnTo>
                  <a:pt x="747" y="80"/>
                </a:lnTo>
                <a:lnTo>
                  <a:pt x="766" y="80"/>
                </a:lnTo>
                <a:close/>
                <a:moveTo>
                  <a:pt x="161" y="310"/>
                </a:moveTo>
                <a:lnTo>
                  <a:pt x="161" y="310"/>
                </a:lnTo>
                <a:cubicBezTo>
                  <a:pt x="202" y="310"/>
                  <a:pt x="235" y="277"/>
                  <a:pt x="235" y="236"/>
                </a:cubicBezTo>
                <a:cubicBezTo>
                  <a:pt x="235" y="194"/>
                  <a:pt x="202" y="161"/>
                  <a:pt x="161" y="161"/>
                </a:cubicBezTo>
                <a:cubicBezTo>
                  <a:pt x="119" y="161"/>
                  <a:pt x="86" y="194"/>
                  <a:pt x="86" y="236"/>
                </a:cubicBezTo>
                <a:cubicBezTo>
                  <a:pt x="86" y="277"/>
                  <a:pt x="119" y="310"/>
                  <a:pt x="161" y="310"/>
                </a:cubicBezTo>
                <a:close/>
                <a:moveTo>
                  <a:pt x="208" y="325"/>
                </a:moveTo>
                <a:lnTo>
                  <a:pt x="208" y="325"/>
                </a:lnTo>
                <a:lnTo>
                  <a:pt x="181" y="325"/>
                </a:lnTo>
                <a:lnTo>
                  <a:pt x="185" y="328"/>
                </a:lnTo>
                <a:cubicBezTo>
                  <a:pt x="188" y="331"/>
                  <a:pt x="190" y="336"/>
                  <a:pt x="188" y="339"/>
                </a:cubicBezTo>
                <a:lnTo>
                  <a:pt x="178" y="365"/>
                </a:lnTo>
                <a:lnTo>
                  <a:pt x="196" y="510"/>
                </a:lnTo>
                <a:lnTo>
                  <a:pt x="163" y="540"/>
                </a:lnTo>
                <a:lnTo>
                  <a:pt x="129" y="510"/>
                </a:lnTo>
                <a:lnTo>
                  <a:pt x="147" y="365"/>
                </a:lnTo>
                <a:lnTo>
                  <a:pt x="137" y="339"/>
                </a:lnTo>
                <a:cubicBezTo>
                  <a:pt x="135" y="336"/>
                  <a:pt x="137" y="331"/>
                  <a:pt x="140" y="328"/>
                </a:cubicBezTo>
                <a:lnTo>
                  <a:pt x="145" y="325"/>
                </a:lnTo>
                <a:lnTo>
                  <a:pt x="112" y="325"/>
                </a:lnTo>
                <a:cubicBezTo>
                  <a:pt x="50" y="325"/>
                  <a:pt x="0" y="376"/>
                  <a:pt x="0" y="438"/>
                </a:cubicBezTo>
                <a:lnTo>
                  <a:pt x="0" y="600"/>
                </a:lnTo>
                <a:lnTo>
                  <a:pt x="66" y="600"/>
                </a:lnTo>
                <a:lnTo>
                  <a:pt x="66" y="432"/>
                </a:lnTo>
                <a:lnTo>
                  <a:pt x="89" y="432"/>
                </a:lnTo>
                <a:lnTo>
                  <a:pt x="89" y="600"/>
                </a:lnTo>
                <a:lnTo>
                  <a:pt x="230" y="600"/>
                </a:lnTo>
                <a:lnTo>
                  <a:pt x="230" y="432"/>
                </a:lnTo>
                <a:lnTo>
                  <a:pt x="253" y="432"/>
                </a:lnTo>
                <a:lnTo>
                  <a:pt x="253" y="600"/>
                </a:lnTo>
                <a:lnTo>
                  <a:pt x="321" y="600"/>
                </a:lnTo>
                <a:lnTo>
                  <a:pt x="321" y="438"/>
                </a:lnTo>
                <a:cubicBezTo>
                  <a:pt x="321" y="376"/>
                  <a:pt x="271" y="325"/>
                  <a:pt x="208" y="325"/>
                </a:cubicBez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63" name="Freeform 14"/>
          <p:cNvSpPr>
            <a:spLocks noEditPoints="1"/>
          </p:cNvSpPr>
          <p:nvPr/>
        </p:nvSpPr>
        <p:spPr bwMode="auto">
          <a:xfrm>
            <a:off x="3329640" y="2704297"/>
            <a:ext cx="395577" cy="494730"/>
          </a:xfrm>
          <a:custGeom>
            <a:avLst/>
            <a:gdLst>
              <a:gd name="T0" fmla="*/ 82 w 484"/>
              <a:gd name="T1" fmla="*/ 166 h 606"/>
              <a:gd name="T2" fmla="*/ 82 w 484"/>
              <a:gd name="T3" fmla="*/ 186 h 606"/>
              <a:gd name="T4" fmla="*/ 331 w 484"/>
              <a:gd name="T5" fmla="*/ 193 h 606"/>
              <a:gd name="T6" fmla="*/ 331 w 484"/>
              <a:gd name="T7" fmla="*/ 173 h 606"/>
              <a:gd name="T8" fmla="*/ 387 w 484"/>
              <a:gd name="T9" fmla="*/ 556 h 606"/>
              <a:gd name="T10" fmla="*/ 388 w 484"/>
              <a:gd name="T11" fmla="*/ 564 h 606"/>
              <a:gd name="T12" fmla="*/ 418 w 484"/>
              <a:gd name="T13" fmla="*/ 594 h 606"/>
              <a:gd name="T14" fmla="*/ 474 w 484"/>
              <a:gd name="T15" fmla="*/ 581 h 606"/>
              <a:gd name="T16" fmla="*/ 474 w 484"/>
              <a:gd name="T17" fmla="*/ 531 h 606"/>
              <a:gd name="T18" fmla="*/ 444 w 484"/>
              <a:gd name="T19" fmla="*/ 501 h 606"/>
              <a:gd name="T20" fmla="*/ 418 w 484"/>
              <a:gd name="T21" fmla="*/ 519 h 606"/>
              <a:gd name="T22" fmla="*/ 384 w 484"/>
              <a:gd name="T23" fmla="*/ 553 h 606"/>
              <a:gd name="T24" fmla="*/ 218 w 484"/>
              <a:gd name="T25" fmla="*/ 354 h 606"/>
              <a:gd name="T26" fmla="*/ 229 w 484"/>
              <a:gd name="T27" fmla="*/ 336 h 606"/>
              <a:gd name="T28" fmla="*/ 207 w 484"/>
              <a:gd name="T29" fmla="*/ 320 h 606"/>
              <a:gd name="T30" fmla="*/ 207 w 484"/>
              <a:gd name="T31" fmla="*/ 327 h 606"/>
              <a:gd name="T32" fmla="*/ 246 w 484"/>
              <a:gd name="T33" fmla="*/ 422 h 606"/>
              <a:gd name="T34" fmla="*/ 297 w 484"/>
              <a:gd name="T35" fmla="*/ 364 h 606"/>
              <a:gd name="T36" fmla="*/ 296 w 484"/>
              <a:gd name="T37" fmla="*/ 357 h 606"/>
              <a:gd name="T38" fmla="*/ 224 w 484"/>
              <a:gd name="T39" fmla="*/ 362 h 606"/>
              <a:gd name="T40" fmla="*/ 224 w 484"/>
              <a:gd name="T41" fmla="*/ 368 h 606"/>
              <a:gd name="T42" fmla="*/ 246 w 484"/>
              <a:gd name="T43" fmla="*/ 422 h 606"/>
              <a:gd name="T44" fmla="*/ 429 w 484"/>
              <a:gd name="T45" fmla="*/ 493 h 606"/>
              <a:gd name="T46" fmla="*/ 429 w 484"/>
              <a:gd name="T47" fmla="*/ 487 h 606"/>
              <a:gd name="T48" fmla="*/ 394 w 484"/>
              <a:gd name="T49" fmla="*/ 451 h 606"/>
              <a:gd name="T50" fmla="*/ 256 w 484"/>
              <a:gd name="T51" fmla="*/ 425 h 606"/>
              <a:gd name="T52" fmla="*/ 256 w 484"/>
              <a:gd name="T53" fmla="*/ 432 h 606"/>
              <a:gd name="T54" fmla="*/ 354 w 484"/>
              <a:gd name="T55" fmla="*/ 530 h 606"/>
              <a:gd name="T56" fmla="*/ 395 w 484"/>
              <a:gd name="T57" fmla="*/ 528 h 606"/>
              <a:gd name="T58" fmla="*/ 20 w 484"/>
              <a:gd name="T59" fmla="*/ 150 h 606"/>
              <a:gd name="T60" fmla="*/ 89 w 484"/>
              <a:gd name="T61" fmla="*/ 152 h 606"/>
              <a:gd name="T62" fmla="*/ 141 w 484"/>
              <a:gd name="T63" fmla="*/ 100 h 606"/>
              <a:gd name="T64" fmla="*/ 141 w 484"/>
              <a:gd name="T65" fmla="*/ 93 h 606"/>
              <a:gd name="T66" fmla="*/ 383 w 484"/>
              <a:gd name="T67" fmla="*/ 28 h 606"/>
              <a:gd name="T68" fmla="*/ 394 w 484"/>
              <a:gd name="T69" fmla="*/ 422 h 606"/>
              <a:gd name="T70" fmla="*/ 414 w 484"/>
              <a:gd name="T71" fmla="*/ 449 h 606"/>
              <a:gd name="T72" fmla="*/ 414 w 484"/>
              <a:gd name="T73" fmla="*/ 39 h 606"/>
              <a:gd name="T74" fmla="*/ 383 w 484"/>
              <a:gd name="T75" fmla="*/ 0 h 606"/>
              <a:gd name="T76" fmla="*/ 121 w 484"/>
              <a:gd name="T77" fmla="*/ 2 h 606"/>
              <a:gd name="T78" fmla="*/ 0 w 484"/>
              <a:gd name="T79" fmla="*/ 123 h 606"/>
              <a:gd name="T80" fmla="*/ 0 w 484"/>
              <a:gd name="T81" fmla="*/ 492 h 606"/>
              <a:gd name="T82" fmla="*/ 31 w 484"/>
              <a:gd name="T83" fmla="*/ 530 h 606"/>
              <a:gd name="T84" fmla="*/ 319 w 484"/>
              <a:gd name="T85" fmla="*/ 524 h 606"/>
              <a:gd name="T86" fmla="*/ 305 w 484"/>
              <a:gd name="T87" fmla="*/ 503 h 606"/>
              <a:gd name="T88" fmla="*/ 20 w 484"/>
              <a:gd name="T89" fmla="*/ 492 h 606"/>
              <a:gd name="T90" fmla="*/ 20 w 484"/>
              <a:gd name="T91" fmla="*/ 150 h 606"/>
              <a:gd name="T92" fmla="*/ 156 w 484"/>
              <a:gd name="T93" fmla="*/ 322 h 606"/>
              <a:gd name="T94" fmla="*/ 156 w 484"/>
              <a:gd name="T95" fmla="*/ 301 h 606"/>
              <a:gd name="T96" fmla="*/ 82 w 484"/>
              <a:gd name="T97" fmla="*/ 294 h 606"/>
              <a:gd name="T98" fmla="*/ 82 w 484"/>
              <a:gd name="T99" fmla="*/ 315 h 606"/>
              <a:gd name="T100" fmla="*/ 82 w 484"/>
              <a:gd name="T101" fmla="*/ 272 h 606"/>
              <a:gd name="T102" fmla="*/ 331 w 484"/>
              <a:gd name="T103" fmla="*/ 279 h 606"/>
              <a:gd name="T104" fmla="*/ 331 w 484"/>
              <a:gd name="T105" fmla="*/ 258 h 606"/>
              <a:gd name="T106" fmla="*/ 82 w 484"/>
              <a:gd name="T107" fmla="*/ 252 h 606"/>
              <a:gd name="T108" fmla="*/ 82 w 484"/>
              <a:gd name="T109" fmla="*/ 272 h 606"/>
              <a:gd name="T110" fmla="*/ 82 w 484"/>
              <a:gd name="T111" fmla="*/ 236 h 606"/>
              <a:gd name="T112" fmla="*/ 331 w 484"/>
              <a:gd name="T113" fmla="*/ 229 h 606"/>
              <a:gd name="T114" fmla="*/ 331 w 484"/>
              <a:gd name="T115" fmla="*/ 209 h 606"/>
              <a:gd name="T116" fmla="*/ 82 w 484"/>
              <a:gd name="T117" fmla="*/ 21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4" h="606">
                <a:moveTo>
                  <a:pt x="331" y="166"/>
                </a:moveTo>
                <a:lnTo>
                  <a:pt x="82" y="166"/>
                </a:lnTo>
                <a:lnTo>
                  <a:pt x="82" y="173"/>
                </a:lnTo>
                <a:lnTo>
                  <a:pt x="82" y="186"/>
                </a:lnTo>
                <a:lnTo>
                  <a:pt x="82" y="193"/>
                </a:lnTo>
                <a:lnTo>
                  <a:pt x="331" y="193"/>
                </a:lnTo>
                <a:lnTo>
                  <a:pt x="331" y="186"/>
                </a:lnTo>
                <a:lnTo>
                  <a:pt x="331" y="173"/>
                </a:lnTo>
                <a:lnTo>
                  <a:pt x="331" y="166"/>
                </a:lnTo>
                <a:close/>
                <a:moveTo>
                  <a:pt x="387" y="556"/>
                </a:moveTo>
                <a:lnTo>
                  <a:pt x="384" y="560"/>
                </a:lnTo>
                <a:lnTo>
                  <a:pt x="388" y="564"/>
                </a:lnTo>
                <a:lnTo>
                  <a:pt x="408" y="583"/>
                </a:lnTo>
                <a:lnTo>
                  <a:pt x="418" y="594"/>
                </a:lnTo>
                <a:cubicBezTo>
                  <a:pt x="430" y="606"/>
                  <a:pt x="450" y="606"/>
                  <a:pt x="462" y="594"/>
                </a:cubicBezTo>
                <a:lnTo>
                  <a:pt x="474" y="581"/>
                </a:lnTo>
                <a:cubicBezTo>
                  <a:pt x="481" y="575"/>
                  <a:pt x="484" y="565"/>
                  <a:pt x="483" y="556"/>
                </a:cubicBezTo>
                <a:cubicBezTo>
                  <a:pt x="484" y="548"/>
                  <a:pt x="481" y="538"/>
                  <a:pt x="474" y="531"/>
                </a:cubicBezTo>
                <a:lnTo>
                  <a:pt x="462" y="519"/>
                </a:lnTo>
                <a:lnTo>
                  <a:pt x="444" y="501"/>
                </a:lnTo>
                <a:lnTo>
                  <a:pt x="440" y="497"/>
                </a:lnTo>
                <a:lnTo>
                  <a:pt x="418" y="519"/>
                </a:lnTo>
                <a:lnTo>
                  <a:pt x="412" y="525"/>
                </a:lnTo>
                <a:lnTo>
                  <a:pt x="384" y="553"/>
                </a:lnTo>
                <a:lnTo>
                  <a:pt x="387" y="556"/>
                </a:lnTo>
                <a:close/>
                <a:moveTo>
                  <a:pt x="218" y="354"/>
                </a:moveTo>
                <a:lnTo>
                  <a:pt x="234" y="338"/>
                </a:lnTo>
                <a:lnTo>
                  <a:pt x="229" y="336"/>
                </a:lnTo>
                <a:lnTo>
                  <a:pt x="234" y="331"/>
                </a:lnTo>
                <a:lnTo>
                  <a:pt x="207" y="320"/>
                </a:lnTo>
                <a:lnTo>
                  <a:pt x="211" y="328"/>
                </a:lnTo>
                <a:lnTo>
                  <a:pt x="207" y="327"/>
                </a:lnTo>
                <a:lnTo>
                  <a:pt x="218" y="354"/>
                </a:lnTo>
                <a:close/>
                <a:moveTo>
                  <a:pt x="246" y="422"/>
                </a:moveTo>
                <a:lnTo>
                  <a:pt x="302" y="366"/>
                </a:lnTo>
                <a:lnTo>
                  <a:pt x="297" y="364"/>
                </a:lnTo>
                <a:lnTo>
                  <a:pt x="302" y="359"/>
                </a:lnTo>
                <a:lnTo>
                  <a:pt x="296" y="357"/>
                </a:lnTo>
                <a:lnTo>
                  <a:pt x="249" y="337"/>
                </a:lnTo>
                <a:lnTo>
                  <a:pt x="224" y="362"/>
                </a:lnTo>
                <a:lnTo>
                  <a:pt x="226" y="367"/>
                </a:lnTo>
                <a:lnTo>
                  <a:pt x="224" y="368"/>
                </a:lnTo>
                <a:lnTo>
                  <a:pt x="243" y="416"/>
                </a:lnTo>
                <a:lnTo>
                  <a:pt x="246" y="422"/>
                </a:lnTo>
                <a:close/>
                <a:moveTo>
                  <a:pt x="412" y="511"/>
                </a:moveTo>
                <a:lnTo>
                  <a:pt x="429" y="493"/>
                </a:lnTo>
                <a:lnTo>
                  <a:pt x="426" y="490"/>
                </a:lnTo>
                <a:lnTo>
                  <a:pt x="429" y="487"/>
                </a:lnTo>
                <a:lnTo>
                  <a:pt x="414" y="472"/>
                </a:lnTo>
                <a:lnTo>
                  <a:pt x="394" y="451"/>
                </a:lnTo>
                <a:lnTo>
                  <a:pt x="312" y="369"/>
                </a:lnTo>
                <a:lnTo>
                  <a:pt x="256" y="425"/>
                </a:lnTo>
                <a:lnTo>
                  <a:pt x="260" y="429"/>
                </a:lnTo>
                <a:lnTo>
                  <a:pt x="256" y="432"/>
                </a:lnTo>
                <a:lnTo>
                  <a:pt x="334" y="510"/>
                </a:lnTo>
                <a:lnTo>
                  <a:pt x="354" y="530"/>
                </a:lnTo>
                <a:lnTo>
                  <a:pt x="374" y="549"/>
                </a:lnTo>
                <a:lnTo>
                  <a:pt x="395" y="528"/>
                </a:lnTo>
                <a:lnTo>
                  <a:pt x="412" y="511"/>
                </a:lnTo>
                <a:close/>
                <a:moveTo>
                  <a:pt x="20" y="150"/>
                </a:moveTo>
                <a:lnTo>
                  <a:pt x="89" y="152"/>
                </a:lnTo>
                <a:lnTo>
                  <a:pt x="89" y="152"/>
                </a:lnTo>
                <a:lnTo>
                  <a:pt x="89" y="152"/>
                </a:lnTo>
                <a:cubicBezTo>
                  <a:pt x="118" y="152"/>
                  <a:pt x="141" y="129"/>
                  <a:pt x="141" y="100"/>
                </a:cubicBezTo>
                <a:lnTo>
                  <a:pt x="141" y="94"/>
                </a:lnTo>
                <a:lnTo>
                  <a:pt x="141" y="93"/>
                </a:lnTo>
                <a:lnTo>
                  <a:pt x="141" y="28"/>
                </a:lnTo>
                <a:lnTo>
                  <a:pt x="383" y="28"/>
                </a:lnTo>
                <a:cubicBezTo>
                  <a:pt x="389" y="28"/>
                  <a:pt x="394" y="32"/>
                  <a:pt x="394" y="38"/>
                </a:cubicBezTo>
                <a:lnTo>
                  <a:pt x="394" y="422"/>
                </a:lnTo>
                <a:lnTo>
                  <a:pt x="394" y="429"/>
                </a:lnTo>
                <a:lnTo>
                  <a:pt x="414" y="449"/>
                </a:lnTo>
                <a:lnTo>
                  <a:pt x="414" y="443"/>
                </a:lnTo>
                <a:lnTo>
                  <a:pt x="414" y="39"/>
                </a:lnTo>
                <a:lnTo>
                  <a:pt x="414" y="32"/>
                </a:lnTo>
                <a:cubicBezTo>
                  <a:pt x="414" y="15"/>
                  <a:pt x="400" y="0"/>
                  <a:pt x="383" y="0"/>
                </a:cubicBezTo>
                <a:lnTo>
                  <a:pt x="123" y="0"/>
                </a:lnTo>
                <a:lnTo>
                  <a:pt x="121" y="2"/>
                </a:lnTo>
                <a:lnTo>
                  <a:pt x="1" y="122"/>
                </a:lnTo>
                <a:lnTo>
                  <a:pt x="0" y="123"/>
                </a:lnTo>
                <a:lnTo>
                  <a:pt x="0" y="130"/>
                </a:lnTo>
                <a:lnTo>
                  <a:pt x="0" y="492"/>
                </a:lnTo>
                <a:lnTo>
                  <a:pt x="0" y="499"/>
                </a:lnTo>
                <a:cubicBezTo>
                  <a:pt x="0" y="516"/>
                  <a:pt x="14" y="530"/>
                  <a:pt x="31" y="530"/>
                </a:cubicBezTo>
                <a:lnTo>
                  <a:pt x="326" y="530"/>
                </a:lnTo>
                <a:lnTo>
                  <a:pt x="319" y="524"/>
                </a:lnTo>
                <a:lnTo>
                  <a:pt x="326" y="524"/>
                </a:lnTo>
                <a:lnTo>
                  <a:pt x="305" y="503"/>
                </a:lnTo>
                <a:lnTo>
                  <a:pt x="31" y="503"/>
                </a:lnTo>
                <a:cubicBezTo>
                  <a:pt x="25" y="503"/>
                  <a:pt x="21" y="498"/>
                  <a:pt x="20" y="492"/>
                </a:cubicBezTo>
                <a:lnTo>
                  <a:pt x="20" y="492"/>
                </a:lnTo>
                <a:lnTo>
                  <a:pt x="20" y="150"/>
                </a:lnTo>
                <a:close/>
                <a:moveTo>
                  <a:pt x="82" y="322"/>
                </a:moveTo>
                <a:lnTo>
                  <a:pt x="156" y="322"/>
                </a:lnTo>
                <a:lnTo>
                  <a:pt x="156" y="315"/>
                </a:lnTo>
                <a:lnTo>
                  <a:pt x="156" y="301"/>
                </a:lnTo>
                <a:lnTo>
                  <a:pt x="156" y="294"/>
                </a:lnTo>
                <a:lnTo>
                  <a:pt x="82" y="294"/>
                </a:lnTo>
                <a:lnTo>
                  <a:pt x="82" y="301"/>
                </a:lnTo>
                <a:lnTo>
                  <a:pt x="82" y="315"/>
                </a:lnTo>
                <a:lnTo>
                  <a:pt x="82" y="322"/>
                </a:lnTo>
                <a:close/>
                <a:moveTo>
                  <a:pt x="82" y="272"/>
                </a:moveTo>
                <a:lnTo>
                  <a:pt x="82" y="279"/>
                </a:lnTo>
                <a:lnTo>
                  <a:pt x="331" y="279"/>
                </a:lnTo>
                <a:lnTo>
                  <a:pt x="331" y="272"/>
                </a:lnTo>
                <a:lnTo>
                  <a:pt x="331" y="258"/>
                </a:lnTo>
                <a:lnTo>
                  <a:pt x="331" y="252"/>
                </a:lnTo>
                <a:lnTo>
                  <a:pt x="82" y="252"/>
                </a:lnTo>
                <a:lnTo>
                  <a:pt x="82" y="258"/>
                </a:lnTo>
                <a:lnTo>
                  <a:pt x="82" y="272"/>
                </a:lnTo>
                <a:close/>
                <a:moveTo>
                  <a:pt x="82" y="229"/>
                </a:moveTo>
                <a:lnTo>
                  <a:pt x="82" y="236"/>
                </a:lnTo>
                <a:lnTo>
                  <a:pt x="331" y="236"/>
                </a:lnTo>
                <a:lnTo>
                  <a:pt x="331" y="229"/>
                </a:lnTo>
                <a:lnTo>
                  <a:pt x="331" y="216"/>
                </a:lnTo>
                <a:lnTo>
                  <a:pt x="331" y="209"/>
                </a:lnTo>
                <a:lnTo>
                  <a:pt x="82" y="209"/>
                </a:lnTo>
                <a:lnTo>
                  <a:pt x="82" y="216"/>
                </a:lnTo>
                <a:lnTo>
                  <a:pt x="82" y="229"/>
                </a:ln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64" name="Freeform 15"/>
          <p:cNvSpPr>
            <a:spLocks noEditPoints="1"/>
          </p:cNvSpPr>
          <p:nvPr/>
        </p:nvSpPr>
        <p:spPr bwMode="auto">
          <a:xfrm>
            <a:off x="6523153" y="4281460"/>
            <a:ext cx="464802" cy="494730"/>
          </a:xfrm>
          <a:custGeom>
            <a:avLst/>
            <a:gdLst>
              <a:gd name="T0" fmla="*/ 171 w 568"/>
              <a:gd name="T1" fmla="*/ 92 h 606"/>
              <a:gd name="T2" fmla="*/ 372 w 568"/>
              <a:gd name="T3" fmla="*/ 67 h 606"/>
              <a:gd name="T4" fmla="*/ 300 w 568"/>
              <a:gd name="T5" fmla="*/ 41 h 606"/>
              <a:gd name="T6" fmla="*/ 217 w 568"/>
              <a:gd name="T7" fmla="*/ 41 h 606"/>
              <a:gd name="T8" fmla="*/ 145 w 568"/>
              <a:gd name="T9" fmla="*/ 67 h 606"/>
              <a:gd name="T10" fmla="*/ 468 w 568"/>
              <a:gd name="T11" fmla="*/ 525 h 606"/>
              <a:gd name="T12" fmla="*/ 475 w 568"/>
              <a:gd name="T13" fmla="*/ 507 h 606"/>
              <a:gd name="T14" fmla="*/ 443 w 568"/>
              <a:gd name="T15" fmla="*/ 393 h 606"/>
              <a:gd name="T16" fmla="*/ 422 w 568"/>
              <a:gd name="T17" fmla="*/ 393 h 606"/>
              <a:gd name="T18" fmla="*/ 422 w 568"/>
              <a:gd name="T19" fmla="*/ 481 h 606"/>
              <a:gd name="T20" fmla="*/ 422 w 568"/>
              <a:gd name="T21" fmla="*/ 483 h 606"/>
              <a:gd name="T22" fmla="*/ 423 w 568"/>
              <a:gd name="T23" fmla="*/ 484 h 606"/>
              <a:gd name="T24" fmla="*/ 425 w 568"/>
              <a:gd name="T25" fmla="*/ 486 h 606"/>
              <a:gd name="T26" fmla="*/ 541 w 568"/>
              <a:gd name="T27" fmla="*/ 400 h 606"/>
              <a:gd name="T28" fmla="*/ 432 w 568"/>
              <a:gd name="T29" fmla="*/ 342 h 606"/>
              <a:gd name="T30" fmla="*/ 407 w 568"/>
              <a:gd name="T31" fmla="*/ 604 h 606"/>
              <a:gd name="T32" fmla="*/ 562 w 568"/>
              <a:gd name="T33" fmla="*/ 499 h 606"/>
              <a:gd name="T34" fmla="*/ 542 w 568"/>
              <a:gd name="T35" fmla="*/ 495 h 606"/>
              <a:gd name="T36" fmla="*/ 432 w 568"/>
              <a:gd name="T37" fmla="*/ 586 h 606"/>
              <a:gd name="T38" fmla="*/ 323 w 568"/>
              <a:gd name="T39" fmla="*/ 453 h 606"/>
              <a:gd name="T40" fmla="*/ 453 w 568"/>
              <a:gd name="T41" fmla="*/ 365 h 606"/>
              <a:gd name="T42" fmla="*/ 542 w 568"/>
              <a:gd name="T43" fmla="*/ 495 h 606"/>
              <a:gd name="T44" fmla="*/ 190 w 568"/>
              <a:gd name="T45" fmla="*/ 494 h 606"/>
              <a:gd name="T46" fmla="*/ 325 w 568"/>
              <a:gd name="T47" fmla="*/ 360 h 606"/>
              <a:gd name="T48" fmla="*/ 353 w 568"/>
              <a:gd name="T49" fmla="*/ 339 h 606"/>
              <a:gd name="T50" fmla="*/ 491 w 568"/>
              <a:gd name="T51" fmla="*/ 205 h 606"/>
              <a:gd name="T52" fmla="*/ 496 w 568"/>
              <a:gd name="T53" fmla="*/ 331 h 606"/>
              <a:gd name="T54" fmla="*/ 518 w 568"/>
              <a:gd name="T55" fmla="*/ 339 h 606"/>
              <a:gd name="T56" fmla="*/ 518 w 568"/>
              <a:gd name="T57" fmla="*/ 139 h 606"/>
              <a:gd name="T58" fmla="*/ 27 w 568"/>
              <a:gd name="T59" fmla="*/ 112 h 606"/>
              <a:gd name="T60" fmla="*/ 0 w 568"/>
              <a:gd name="T61" fmla="*/ 211 h 606"/>
              <a:gd name="T62" fmla="*/ 0 w 568"/>
              <a:gd name="T63" fmla="*/ 360 h 606"/>
              <a:gd name="T64" fmla="*/ 0 w 568"/>
              <a:gd name="T65" fmla="*/ 504 h 606"/>
              <a:gd name="T66" fmla="*/ 286 w 568"/>
              <a:gd name="T67" fmla="*/ 531 h 606"/>
              <a:gd name="T68" fmla="*/ 21 w 568"/>
              <a:gd name="T69" fmla="*/ 211 h 606"/>
              <a:gd name="T70" fmla="*/ 27 w 568"/>
              <a:gd name="T71" fmla="*/ 205 h 606"/>
              <a:gd name="T72" fmla="*/ 169 w 568"/>
              <a:gd name="T73" fmla="*/ 339 h 606"/>
              <a:gd name="T74" fmla="*/ 21 w 568"/>
              <a:gd name="T75" fmla="*/ 211 h 606"/>
              <a:gd name="T76" fmla="*/ 169 w 568"/>
              <a:gd name="T77" fmla="*/ 360 h 606"/>
              <a:gd name="T78" fmla="*/ 27 w 568"/>
              <a:gd name="T79" fmla="*/ 494 h 606"/>
              <a:gd name="T80" fmla="*/ 21 w 568"/>
              <a:gd name="T81" fmla="*/ 360 h 606"/>
              <a:gd name="T82" fmla="*/ 190 w 568"/>
              <a:gd name="T83" fmla="*/ 339 h 606"/>
              <a:gd name="T84" fmla="*/ 190 w 568"/>
              <a:gd name="T85" fmla="*/ 205 h 606"/>
              <a:gd name="T86" fmla="*/ 332 w 568"/>
              <a:gd name="T87" fmla="*/ 339 h 606"/>
              <a:gd name="T88" fmla="*/ 342 w 568"/>
              <a:gd name="T89" fmla="*/ 139 h 606"/>
              <a:gd name="T90" fmla="*/ 361 w 568"/>
              <a:gd name="T91" fmla="*/ 157 h 606"/>
              <a:gd name="T92" fmla="*/ 324 w 568"/>
              <a:gd name="T93" fmla="*/ 157 h 606"/>
              <a:gd name="T94" fmla="*/ 180 w 568"/>
              <a:gd name="T95" fmla="*/ 139 h 606"/>
              <a:gd name="T96" fmla="*/ 198 w 568"/>
              <a:gd name="T97" fmla="*/ 157 h 606"/>
              <a:gd name="T98" fmla="*/ 161 w 568"/>
              <a:gd name="T99" fmla="*/ 157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8" h="606">
                <a:moveTo>
                  <a:pt x="145" y="67"/>
                </a:moveTo>
                <a:cubicBezTo>
                  <a:pt x="145" y="81"/>
                  <a:pt x="157" y="92"/>
                  <a:pt x="171" y="92"/>
                </a:cubicBezTo>
                <a:lnTo>
                  <a:pt x="347" y="92"/>
                </a:lnTo>
                <a:cubicBezTo>
                  <a:pt x="361" y="92"/>
                  <a:pt x="372" y="81"/>
                  <a:pt x="372" y="67"/>
                </a:cubicBezTo>
                <a:cubicBezTo>
                  <a:pt x="372" y="53"/>
                  <a:pt x="361" y="41"/>
                  <a:pt x="347" y="41"/>
                </a:cubicBezTo>
                <a:lnTo>
                  <a:pt x="300" y="41"/>
                </a:lnTo>
                <a:cubicBezTo>
                  <a:pt x="300" y="18"/>
                  <a:pt x="282" y="0"/>
                  <a:pt x="259" y="0"/>
                </a:cubicBezTo>
                <a:cubicBezTo>
                  <a:pt x="236" y="0"/>
                  <a:pt x="217" y="18"/>
                  <a:pt x="217" y="41"/>
                </a:cubicBezTo>
                <a:lnTo>
                  <a:pt x="171" y="41"/>
                </a:lnTo>
                <a:cubicBezTo>
                  <a:pt x="157" y="41"/>
                  <a:pt x="145" y="53"/>
                  <a:pt x="145" y="67"/>
                </a:cubicBezTo>
                <a:close/>
                <a:moveTo>
                  <a:pt x="460" y="522"/>
                </a:moveTo>
                <a:cubicBezTo>
                  <a:pt x="462" y="524"/>
                  <a:pt x="465" y="525"/>
                  <a:pt x="468" y="525"/>
                </a:cubicBezTo>
                <a:cubicBezTo>
                  <a:pt x="471" y="525"/>
                  <a:pt x="473" y="524"/>
                  <a:pt x="475" y="522"/>
                </a:cubicBezTo>
                <a:cubicBezTo>
                  <a:pt x="480" y="518"/>
                  <a:pt x="480" y="511"/>
                  <a:pt x="475" y="507"/>
                </a:cubicBezTo>
                <a:lnTo>
                  <a:pt x="443" y="474"/>
                </a:lnTo>
                <a:lnTo>
                  <a:pt x="443" y="393"/>
                </a:lnTo>
                <a:cubicBezTo>
                  <a:pt x="443" y="387"/>
                  <a:pt x="438" y="383"/>
                  <a:pt x="432" y="383"/>
                </a:cubicBezTo>
                <a:cubicBezTo>
                  <a:pt x="426" y="383"/>
                  <a:pt x="422" y="387"/>
                  <a:pt x="422" y="393"/>
                </a:cubicBezTo>
                <a:lnTo>
                  <a:pt x="422" y="479"/>
                </a:lnTo>
                <a:cubicBezTo>
                  <a:pt x="422" y="479"/>
                  <a:pt x="422" y="480"/>
                  <a:pt x="422" y="481"/>
                </a:cubicBezTo>
                <a:cubicBezTo>
                  <a:pt x="422" y="481"/>
                  <a:pt x="422" y="481"/>
                  <a:pt x="422" y="481"/>
                </a:cubicBezTo>
                <a:cubicBezTo>
                  <a:pt x="422" y="482"/>
                  <a:pt x="422" y="482"/>
                  <a:pt x="422" y="483"/>
                </a:cubicBezTo>
                <a:cubicBezTo>
                  <a:pt x="423" y="483"/>
                  <a:pt x="423" y="483"/>
                  <a:pt x="423" y="484"/>
                </a:cubicBezTo>
                <a:cubicBezTo>
                  <a:pt x="423" y="484"/>
                  <a:pt x="423" y="484"/>
                  <a:pt x="423" y="484"/>
                </a:cubicBezTo>
                <a:cubicBezTo>
                  <a:pt x="424" y="485"/>
                  <a:pt x="424" y="485"/>
                  <a:pt x="425" y="486"/>
                </a:cubicBezTo>
                <a:cubicBezTo>
                  <a:pt x="425" y="486"/>
                  <a:pt x="425" y="486"/>
                  <a:pt x="425" y="486"/>
                </a:cubicBezTo>
                <a:lnTo>
                  <a:pt x="460" y="522"/>
                </a:lnTo>
                <a:close/>
                <a:moveTo>
                  <a:pt x="541" y="400"/>
                </a:moveTo>
                <a:cubicBezTo>
                  <a:pt x="522" y="371"/>
                  <a:pt x="492" y="351"/>
                  <a:pt x="457" y="344"/>
                </a:cubicBezTo>
                <a:cubicBezTo>
                  <a:pt x="449" y="343"/>
                  <a:pt x="440" y="342"/>
                  <a:pt x="432" y="342"/>
                </a:cubicBezTo>
                <a:cubicBezTo>
                  <a:pt x="369" y="342"/>
                  <a:pt x="314" y="387"/>
                  <a:pt x="303" y="449"/>
                </a:cubicBezTo>
                <a:cubicBezTo>
                  <a:pt x="289" y="521"/>
                  <a:pt x="336" y="590"/>
                  <a:pt x="407" y="604"/>
                </a:cubicBezTo>
                <a:cubicBezTo>
                  <a:pt x="416" y="605"/>
                  <a:pt x="424" y="606"/>
                  <a:pt x="432" y="606"/>
                </a:cubicBezTo>
                <a:cubicBezTo>
                  <a:pt x="496" y="606"/>
                  <a:pt x="550" y="561"/>
                  <a:pt x="562" y="499"/>
                </a:cubicBezTo>
                <a:cubicBezTo>
                  <a:pt x="568" y="464"/>
                  <a:pt x="561" y="429"/>
                  <a:pt x="541" y="400"/>
                </a:cubicBezTo>
                <a:close/>
                <a:moveTo>
                  <a:pt x="542" y="495"/>
                </a:moveTo>
                <a:lnTo>
                  <a:pt x="542" y="495"/>
                </a:lnTo>
                <a:cubicBezTo>
                  <a:pt x="532" y="547"/>
                  <a:pt x="486" y="586"/>
                  <a:pt x="432" y="586"/>
                </a:cubicBezTo>
                <a:cubicBezTo>
                  <a:pt x="425" y="586"/>
                  <a:pt x="418" y="585"/>
                  <a:pt x="411" y="584"/>
                </a:cubicBezTo>
                <a:cubicBezTo>
                  <a:pt x="351" y="572"/>
                  <a:pt x="311" y="513"/>
                  <a:pt x="323" y="453"/>
                </a:cubicBezTo>
                <a:cubicBezTo>
                  <a:pt x="333" y="401"/>
                  <a:pt x="379" y="363"/>
                  <a:pt x="432" y="363"/>
                </a:cubicBezTo>
                <a:cubicBezTo>
                  <a:pt x="439" y="363"/>
                  <a:pt x="446" y="363"/>
                  <a:pt x="453" y="365"/>
                </a:cubicBezTo>
                <a:cubicBezTo>
                  <a:pt x="482" y="370"/>
                  <a:pt x="508" y="387"/>
                  <a:pt x="524" y="411"/>
                </a:cubicBezTo>
                <a:cubicBezTo>
                  <a:pt x="541" y="436"/>
                  <a:pt x="547" y="466"/>
                  <a:pt x="542" y="495"/>
                </a:cubicBezTo>
                <a:close/>
                <a:moveTo>
                  <a:pt x="277" y="494"/>
                </a:moveTo>
                <a:lnTo>
                  <a:pt x="190" y="494"/>
                </a:lnTo>
                <a:lnTo>
                  <a:pt x="190" y="360"/>
                </a:lnTo>
                <a:lnTo>
                  <a:pt x="325" y="360"/>
                </a:lnTo>
                <a:cubicBezTo>
                  <a:pt x="334" y="352"/>
                  <a:pt x="343" y="345"/>
                  <a:pt x="353" y="339"/>
                </a:cubicBezTo>
                <a:lnTo>
                  <a:pt x="353" y="339"/>
                </a:lnTo>
                <a:lnTo>
                  <a:pt x="353" y="205"/>
                </a:lnTo>
                <a:lnTo>
                  <a:pt x="491" y="205"/>
                </a:lnTo>
                <a:cubicBezTo>
                  <a:pt x="494" y="205"/>
                  <a:pt x="496" y="208"/>
                  <a:pt x="496" y="211"/>
                </a:cubicBezTo>
                <a:lnTo>
                  <a:pt x="496" y="331"/>
                </a:lnTo>
                <a:cubicBezTo>
                  <a:pt x="504" y="335"/>
                  <a:pt x="511" y="339"/>
                  <a:pt x="518" y="343"/>
                </a:cubicBezTo>
                <a:lnTo>
                  <a:pt x="518" y="339"/>
                </a:lnTo>
                <a:lnTo>
                  <a:pt x="518" y="211"/>
                </a:lnTo>
                <a:lnTo>
                  <a:pt x="518" y="139"/>
                </a:lnTo>
                <a:cubicBezTo>
                  <a:pt x="518" y="124"/>
                  <a:pt x="506" y="112"/>
                  <a:pt x="491" y="112"/>
                </a:cubicBezTo>
                <a:lnTo>
                  <a:pt x="27" y="112"/>
                </a:lnTo>
                <a:cubicBezTo>
                  <a:pt x="12" y="112"/>
                  <a:pt x="0" y="124"/>
                  <a:pt x="0" y="139"/>
                </a:cubicBezTo>
                <a:lnTo>
                  <a:pt x="0" y="211"/>
                </a:lnTo>
                <a:lnTo>
                  <a:pt x="0" y="339"/>
                </a:lnTo>
                <a:lnTo>
                  <a:pt x="0" y="360"/>
                </a:lnTo>
                <a:lnTo>
                  <a:pt x="0" y="488"/>
                </a:lnTo>
                <a:lnTo>
                  <a:pt x="0" y="504"/>
                </a:lnTo>
                <a:cubicBezTo>
                  <a:pt x="0" y="519"/>
                  <a:pt x="12" y="531"/>
                  <a:pt x="27" y="531"/>
                </a:cubicBezTo>
                <a:lnTo>
                  <a:pt x="286" y="531"/>
                </a:lnTo>
                <a:cubicBezTo>
                  <a:pt x="282" y="519"/>
                  <a:pt x="278" y="507"/>
                  <a:pt x="277" y="494"/>
                </a:cubicBezTo>
                <a:close/>
                <a:moveTo>
                  <a:pt x="21" y="211"/>
                </a:moveTo>
                <a:lnTo>
                  <a:pt x="21" y="211"/>
                </a:lnTo>
                <a:cubicBezTo>
                  <a:pt x="21" y="208"/>
                  <a:pt x="24" y="205"/>
                  <a:pt x="27" y="205"/>
                </a:cubicBezTo>
                <a:lnTo>
                  <a:pt x="169" y="205"/>
                </a:lnTo>
                <a:lnTo>
                  <a:pt x="169" y="339"/>
                </a:lnTo>
                <a:lnTo>
                  <a:pt x="21" y="339"/>
                </a:lnTo>
                <a:lnTo>
                  <a:pt x="21" y="211"/>
                </a:lnTo>
                <a:close/>
                <a:moveTo>
                  <a:pt x="169" y="360"/>
                </a:moveTo>
                <a:lnTo>
                  <a:pt x="169" y="360"/>
                </a:lnTo>
                <a:lnTo>
                  <a:pt x="169" y="494"/>
                </a:lnTo>
                <a:lnTo>
                  <a:pt x="27" y="494"/>
                </a:lnTo>
                <a:cubicBezTo>
                  <a:pt x="24" y="494"/>
                  <a:pt x="21" y="491"/>
                  <a:pt x="21" y="488"/>
                </a:cubicBezTo>
                <a:lnTo>
                  <a:pt x="21" y="360"/>
                </a:lnTo>
                <a:lnTo>
                  <a:pt x="169" y="360"/>
                </a:lnTo>
                <a:close/>
                <a:moveTo>
                  <a:pt x="190" y="339"/>
                </a:moveTo>
                <a:lnTo>
                  <a:pt x="190" y="339"/>
                </a:lnTo>
                <a:lnTo>
                  <a:pt x="190" y="205"/>
                </a:lnTo>
                <a:lnTo>
                  <a:pt x="332" y="205"/>
                </a:lnTo>
                <a:lnTo>
                  <a:pt x="332" y="339"/>
                </a:lnTo>
                <a:lnTo>
                  <a:pt x="190" y="339"/>
                </a:lnTo>
                <a:close/>
                <a:moveTo>
                  <a:pt x="342" y="139"/>
                </a:moveTo>
                <a:lnTo>
                  <a:pt x="342" y="139"/>
                </a:lnTo>
                <a:cubicBezTo>
                  <a:pt x="353" y="139"/>
                  <a:pt x="361" y="147"/>
                  <a:pt x="361" y="157"/>
                </a:cubicBezTo>
                <a:cubicBezTo>
                  <a:pt x="361" y="167"/>
                  <a:pt x="353" y="176"/>
                  <a:pt x="342" y="176"/>
                </a:cubicBezTo>
                <a:cubicBezTo>
                  <a:pt x="332" y="176"/>
                  <a:pt x="324" y="167"/>
                  <a:pt x="324" y="157"/>
                </a:cubicBezTo>
                <a:cubicBezTo>
                  <a:pt x="324" y="147"/>
                  <a:pt x="332" y="139"/>
                  <a:pt x="342" y="139"/>
                </a:cubicBezTo>
                <a:close/>
                <a:moveTo>
                  <a:pt x="180" y="139"/>
                </a:moveTo>
                <a:lnTo>
                  <a:pt x="180" y="139"/>
                </a:lnTo>
                <a:cubicBezTo>
                  <a:pt x="190" y="139"/>
                  <a:pt x="198" y="147"/>
                  <a:pt x="198" y="157"/>
                </a:cubicBezTo>
                <a:cubicBezTo>
                  <a:pt x="198" y="167"/>
                  <a:pt x="190" y="176"/>
                  <a:pt x="180" y="176"/>
                </a:cubicBezTo>
                <a:cubicBezTo>
                  <a:pt x="170" y="176"/>
                  <a:pt x="161" y="167"/>
                  <a:pt x="161" y="157"/>
                </a:cubicBezTo>
                <a:cubicBezTo>
                  <a:pt x="161" y="147"/>
                  <a:pt x="170" y="139"/>
                  <a:pt x="180" y="139"/>
                </a:cubicBez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65" name="Freeform 16"/>
          <p:cNvSpPr>
            <a:spLocks noEditPoints="1"/>
          </p:cNvSpPr>
          <p:nvPr/>
        </p:nvSpPr>
        <p:spPr bwMode="auto">
          <a:xfrm>
            <a:off x="1230857" y="2702318"/>
            <a:ext cx="526117" cy="494730"/>
          </a:xfrm>
          <a:custGeom>
            <a:avLst/>
            <a:gdLst>
              <a:gd name="T0" fmla="*/ 21 w 643"/>
              <a:gd name="T1" fmla="*/ 478 h 603"/>
              <a:gd name="T2" fmla="*/ 459 w 643"/>
              <a:gd name="T3" fmla="*/ 359 h 603"/>
              <a:gd name="T4" fmla="*/ 420 w 643"/>
              <a:gd name="T5" fmla="*/ 494 h 603"/>
              <a:gd name="T6" fmla="*/ 407 w 643"/>
              <a:gd name="T7" fmla="*/ 377 h 603"/>
              <a:gd name="T8" fmla="*/ 408 w 643"/>
              <a:gd name="T9" fmla="*/ 272 h 603"/>
              <a:gd name="T10" fmla="*/ 397 w 643"/>
              <a:gd name="T11" fmla="*/ 276 h 603"/>
              <a:gd name="T12" fmla="*/ 405 w 643"/>
              <a:gd name="T13" fmla="*/ 292 h 603"/>
              <a:gd name="T14" fmla="*/ 415 w 643"/>
              <a:gd name="T15" fmla="*/ 288 h 603"/>
              <a:gd name="T16" fmla="*/ 356 w 643"/>
              <a:gd name="T17" fmla="*/ 302 h 603"/>
              <a:gd name="T18" fmla="*/ 360 w 643"/>
              <a:gd name="T19" fmla="*/ 322 h 603"/>
              <a:gd name="T20" fmla="*/ 368 w 643"/>
              <a:gd name="T21" fmla="*/ 315 h 603"/>
              <a:gd name="T22" fmla="*/ 324 w 643"/>
              <a:gd name="T23" fmla="*/ 341 h 603"/>
              <a:gd name="T24" fmla="*/ 319 w 643"/>
              <a:gd name="T25" fmla="*/ 351 h 603"/>
              <a:gd name="T26" fmla="*/ 335 w 643"/>
              <a:gd name="T27" fmla="*/ 359 h 603"/>
              <a:gd name="T28" fmla="*/ 340 w 643"/>
              <a:gd name="T29" fmla="*/ 349 h 603"/>
              <a:gd name="T30" fmla="*/ 305 w 643"/>
              <a:gd name="T31" fmla="*/ 399 h 603"/>
              <a:gd name="T32" fmla="*/ 322 w 643"/>
              <a:gd name="T33" fmla="*/ 411 h 603"/>
              <a:gd name="T34" fmla="*/ 323 w 643"/>
              <a:gd name="T35" fmla="*/ 400 h 603"/>
              <a:gd name="T36" fmla="*/ 308 w 643"/>
              <a:gd name="T37" fmla="*/ 450 h 603"/>
              <a:gd name="T38" fmla="*/ 311 w 643"/>
              <a:gd name="T39" fmla="*/ 461 h 603"/>
              <a:gd name="T40" fmla="*/ 327 w 643"/>
              <a:gd name="T41" fmla="*/ 455 h 603"/>
              <a:gd name="T42" fmla="*/ 324 w 643"/>
              <a:gd name="T43" fmla="*/ 444 h 603"/>
              <a:gd name="T44" fmla="*/ 332 w 643"/>
              <a:gd name="T45" fmla="*/ 506 h 603"/>
              <a:gd name="T46" fmla="*/ 353 w 643"/>
              <a:gd name="T47" fmla="*/ 503 h 603"/>
              <a:gd name="T48" fmla="*/ 346 w 643"/>
              <a:gd name="T49" fmla="*/ 495 h 603"/>
              <a:gd name="T50" fmla="*/ 367 w 643"/>
              <a:gd name="T51" fmla="*/ 541 h 603"/>
              <a:gd name="T52" fmla="*/ 377 w 643"/>
              <a:gd name="T53" fmla="*/ 547 h 603"/>
              <a:gd name="T54" fmla="*/ 386 w 643"/>
              <a:gd name="T55" fmla="*/ 532 h 603"/>
              <a:gd name="T56" fmla="*/ 377 w 643"/>
              <a:gd name="T57" fmla="*/ 526 h 603"/>
              <a:gd name="T58" fmla="*/ 423 w 643"/>
              <a:gd name="T59" fmla="*/ 566 h 603"/>
              <a:gd name="T60" fmla="*/ 434 w 643"/>
              <a:gd name="T61" fmla="*/ 568 h 603"/>
              <a:gd name="T62" fmla="*/ 427 w 643"/>
              <a:gd name="T63" fmla="*/ 549 h 603"/>
              <a:gd name="T64" fmla="*/ 472 w 643"/>
              <a:gd name="T65" fmla="*/ 569 h 603"/>
              <a:gd name="T66" fmla="*/ 484 w 643"/>
              <a:gd name="T67" fmla="*/ 568 h 603"/>
              <a:gd name="T68" fmla="*/ 483 w 643"/>
              <a:gd name="T69" fmla="*/ 550 h 603"/>
              <a:gd name="T70" fmla="*/ 472 w 643"/>
              <a:gd name="T71" fmla="*/ 552 h 603"/>
              <a:gd name="T72" fmla="*/ 530 w 643"/>
              <a:gd name="T73" fmla="*/ 552 h 603"/>
              <a:gd name="T74" fmla="*/ 540 w 643"/>
              <a:gd name="T75" fmla="*/ 545 h 603"/>
              <a:gd name="T76" fmla="*/ 524 w 643"/>
              <a:gd name="T77" fmla="*/ 535 h 603"/>
              <a:gd name="T78" fmla="*/ 570 w 643"/>
              <a:gd name="T79" fmla="*/ 521 h 603"/>
              <a:gd name="T80" fmla="*/ 577 w 643"/>
              <a:gd name="T81" fmla="*/ 512 h 603"/>
              <a:gd name="T82" fmla="*/ 565 w 643"/>
              <a:gd name="T83" fmla="*/ 499 h 603"/>
              <a:gd name="T84" fmla="*/ 559 w 643"/>
              <a:gd name="T85" fmla="*/ 507 h 603"/>
              <a:gd name="T86" fmla="*/ 601 w 643"/>
              <a:gd name="T87" fmla="*/ 469 h 603"/>
              <a:gd name="T88" fmla="*/ 605 w 643"/>
              <a:gd name="T89" fmla="*/ 457 h 603"/>
              <a:gd name="T90" fmla="*/ 586 w 643"/>
              <a:gd name="T91" fmla="*/ 459 h 603"/>
              <a:gd name="T92" fmla="*/ 610 w 643"/>
              <a:gd name="T93" fmla="*/ 419 h 603"/>
              <a:gd name="T94" fmla="*/ 610 w 643"/>
              <a:gd name="T95" fmla="*/ 408 h 603"/>
              <a:gd name="T96" fmla="*/ 592 w 643"/>
              <a:gd name="T97" fmla="*/ 406 h 603"/>
              <a:gd name="T98" fmla="*/ 593 w 643"/>
              <a:gd name="T99" fmla="*/ 417 h 603"/>
              <a:gd name="T100" fmla="*/ 599 w 643"/>
              <a:gd name="T101" fmla="*/ 358 h 603"/>
              <a:gd name="T102" fmla="*/ 594 w 643"/>
              <a:gd name="T103" fmla="*/ 347 h 603"/>
              <a:gd name="T104" fmla="*/ 581 w 643"/>
              <a:gd name="T105" fmla="*/ 363 h 603"/>
              <a:gd name="T106" fmla="*/ 573 w 643"/>
              <a:gd name="T107" fmla="*/ 316 h 603"/>
              <a:gd name="T108" fmla="*/ 565 w 643"/>
              <a:gd name="T109" fmla="*/ 308 h 603"/>
              <a:gd name="T110" fmla="*/ 550 w 643"/>
              <a:gd name="T111" fmla="*/ 318 h 603"/>
              <a:gd name="T112" fmla="*/ 557 w 643"/>
              <a:gd name="T113" fmla="*/ 326 h 603"/>
              <a:gd name="T114" fmla="*/ 524 w 643"/>
              <a:gd name="T115" fmla="*/ 279 h 603"/>
              <a:gd name="T116" fmla="*/ 513 w 643"/>
              <a:gd name="T117" fmla="*/ 274 h 603"/>
              <a:gd name="T118" fmla="*/ 513 w 643"/>
              <a:gd name="T119" fmla="*/ 293 h 603"/>
              <a:gd name="T120" fmla="*/ 457 w 643"/>
              <a:gd name="T121" fmla="*/ 231 h 603"/>
              <a:gd name="T122" fmla="*/ 358 w 643"/>
              <a:gd name="T123" fmla="*/ 9 h 603"/>
              <a:gd name="T124" fmla="*/ 30 w 643"/>
              <a:gd name="T125" fmla="*/ 15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3" h="603">
                <a:moveTo>
                  <a:pt x="51" y="448"/>
                </a:moveTo>
                <a:cubicBezTo>
                  <a:pt x="83" y="445"/>
                  <a:pt x="115" y="443"/>
                  <a:pt x="147" y="442"/>
                </a:cubicBezTo>
                <a:cubicBezTo>
                  <a:pt x="127" y="440"/>
                  <a:pt x="108" y="439"/>
                  <a:pt x="88" y="437"/>
                </a:cubicBezTo>
                <a:cubicBezTo>
                  <a:pt x="72" y="435"/>
                  <a:pt x="59" y="423"/>
                  <a:pt x="59" y="407"/>
                </a:cubicBezTo>
                <a:cubicBezTo>
                  <a:pt x="59" y="383"/>
                  <a:pt x="59" y="359"/>
                  <a:pt x="59" y="335"/>
                </a:cubicBezTo>
                <a:cubicBezTo>
                  <a:pt x="59" y="318"/>
                  <a:pt x="72" y="306"/>
                  <a:pt x="88" y="305"/>
                </a:cubicBezTo>
                <a:cubicBezTo>
                  <a:pt x="148" y="299"/>
                  <a:pt x="207" y="297"/>
                  <a:pt x="267" y="298"/>
                </a:cubicBezTo>
                <a:cubicBezTo>
                  <a:pt x="245" y="333"/>
                  <a:pt x="233" y="373"/>
                  <a:pt x="233" y="417"/>
                </a:cubicBezTo>
                <a:cubicBezTo>
                  <a:pt x="233" y="479"/>
                  <a:pt x="258" y="535"/>
                  <a:pt x="299" y="575"/>
                </a:cubicBezTo>
                <a:cubicBezTo>
                  <a:pt x="301" y="578"/>
                  <a:pt x="304" y="581"/>
                  <a:pt x="306" y="583"/>
                </a:cubicBezTo>
                <a:cubicBezTo>
                  <a:pt x="221" y="590"/>
                  <a:pt x="136" y="589"/>
                  <a:pt x="51" y="579"/>
                </a:cubicBezTo>
                <a:cubicBezTo>
                  <a:pt x="35" y="578"/>
                  <a:pt x="21" y="566"/>
                  <a:pt x="21" y="550"/>
                </a:cubicBezTo>
                <a:cubicBezTo>
                  <a:pt x="21" y="526"/>
                  <a:pt x="21" y="502"/>
                  <a:pt x="21" y="478"/>
                </a:cubicBezTo>
                <a:cubicBezTo>
                  <a:pt x="21" y="461"/>
                  <a:pt x="35" y="449"/>
                  <a:pt x="51" y="448"/>
                </a:cubicBezTo>
                <a:close/>
                <a:moveTo>
                  <a:pt x="442" y="265"/>
                </a:moveTo>
                <a:lnTo>
                  <a:pt x="442" y="265"/>
                </a:lnTo>
                <a:cubicBezTo>
                  <a:pt x="454" y="263"/>
                  <a:pt x="467" y="262"/>
                  <a:pt x="479" y="265"/>
                </a:cubicBezTo>
                <a:cubicBezTo>
                  <a:pt x="478" y="271"/>
                  <a:pt x="478" y="278"/>
                  <a:pt x="477" y="284"/>
                </a:cubicBezTo>
                <a:cubicBezTo>
                  <a:pt x="466" y="283"/>
                  <a:pt x="455" y="283"/>
                  <a:pt x="444" y="284"/>
                </a:cubicBezTo>
                <a:cubicBezTo>
                  <a:pt x="443" y="278"/>
                  <a:pt x="443" y="271"/>
                  <a:pt x="442" y="265"/>
                </a:cubicBezTo>
                <a:close/>
                <a:moveTo>
                  <a:pt x="510" y="384"/>
                </a:moveTo>
                <a:lnTo>
                  <a:pt x="510" y="384"/>
                </a:lnTo>
                <a:lnTo>
                  <a:pt x="467" y="384"/>
                </a:lnTo>
                <a:lnTo>
                  <a:pt x="467" y="377"/>
                </a:lnTo>
                <a:cubicBezTo>
                  <a:pt x="467" y="369"/>
                  <a:pt x="466" y="364"/>
                  <a:pt x="465" y="362"/>
                </a:cubicBezTo>
                <a:cubicBezTo>
                  <a:pt x="464" y="360"/>
                  <a:pt x="462" y="359"/>
                  <a:pt x="459" y="359"/>
                </a:cubicBezTo>
                <a:cubicBezTo>
                  <a:pt x="456" y="359"/>
                  <a:pt x="454" y="360"/>
                  <a:pt x="453" y="362"/>
                </a:cubicBezTo>
                <a:cubicBezTo>
                  <a:pt x="452" y="364"/>
                  <a:pt x="451" y="367"/>
                  <a:pt x="451" y="371"/>
                </a:cubicBezTo>
                <a:cubicBezTo>
                  <a:pt x="451" y="378"/>
                  <a:pt x="452" y="382"/>
                  <a:pt x="455" y="385"/>
                </a:cubicBezTo>
                <a:cubicBezTo>
                  <a:pt x="458" y="388"/>
                  <a:pt x="466" y="393"/>
                  <a:pt x="478" y="401"/>
                </a:cubicBezTo>
                <a:cubicBezTo>
                  <a:pt x="489" y="407"/>
                  <a:pt x="497" y="413"/>
                  <a:pt x="501" y="416"/>
                </a:cubicBezTo>
                <a:cubicBezTo>
                  <a:pt x="505" y="420"/>
                  <a:pt x="508" y="425"/>
                  <a:pt x="511" y="431"/>
                </a:cubicBezTo>
                <a:cubicBezTo>
                  <a:pt x="514" y="438"/>
                  <a:pt x="515" y="446"/>
                  <a:pt x="515" y="455"/>
                </a:cubicBezTo>
                <a:cubicBezTo>
                  <a:pt x="515" y="471"/>
                  <a:pt x="511" y="483"/>
                  <a:pt x="504" y="491"/>
                </a:cubicBezTo>
                <a:cubicBezTo>
                  <a:pt x="497" y="500"/>
                  <a:pt x="485" y="506"/>
                  <a:pt x="471" y="508"/>
                </a:cubicBezTo>
                <a:lnTo>
                  <a:pt x="471" y="524"/>
                </a:lnTo>
                <a:lnTo>
                  <a:pt x="451" y="524"/>
                </a:lnTo>
                <a:lnTo>
                  <a:pt x="451" y="507"/>
                </a:lnTo>
                <a:cubicBezTo>
                  <a:pt x="439" y="506"/>
                  <a:pt x="429" y="502"/>
                  <a:pt x="420" y="494"/>
                </a:cubicBezTo>
                <a:cubicBezTo>
                  <a:pt x="412" y="486"/>
                  <a:pt x="407" y="473"/>
                  <a:pt x="407" y="453"/>
                </a:cubicBezTo>
                <a:lnTo>
                  <a:pt x="407" y="445"/>
                </a:lnTo>
                <a:lnTo>
                  <a:pt x="451" y="445"/>
                </a:lnTo>
                <a:lnTo>
                  <a:pt x="451" y="456"/>
                </a:lnTo>
                <a:cubicBezTo>
                  <a:pt x="451" y="467"/>
                  <a:pt x="451" y="474"/>
                  <a:pt x="452" y="477"/>
                </a:cubicBezTo>
                <a:cubicBezTo>
                  <a:pt x="453" y="480"/>
                  <a:pt x="455" y="481"/>
                  <a:pt x="458" y="481"/>
                </a:cubicBezTo>
                <a:cubicBezTo>
                  <a:pt x="461" y="481"/>
                  <a:pt x="464" y="480"/>
                  <a:pt x="465" y="479"/>
                </a:cubicBezTo>
                <a:cubicBezTo>
                  <a:pt x="466" y="477"/>
                  <a:pt x="467" y="474"/>
                  <a:pt x="467" y="470"/>
                </a:cubicBezTo>
                <a:cubicBezTo>
                  <a:pt x="467" y="460"/>
                  <a:pt x="466" y="453"/>
                  <a:pt x="465" y="449"/>
                </a:cubicBezTo>
                <a:cubicBezTo>
                  <a:pt x="464" y="445"/>
                  <a:pt x="459" y="440"/>
                  <a:pt x="451" y="435"/>
                </a:cubicBezTo>
                <a:cubicBezTo>
                  <a:pt x="438" y="427"/>
                  <a:pt x="429" y="421"/>
                  <a:pt x="424" y="417"/>
                </a:cubicBezTo>
                <a:cubicBezTo>
                  <a:pt x="420" y="413"/>
                  <a:pt x="415" y="408"/>
                  <a:pt x="412" y="401"/>
                </a:cubicBezTo>
                <a:cubicBezTo>
                  <a:pt x="408" y="394"/>
                  <a:pt x="407" y="386"/>
                  <a:pt x="407" y="377"/>
                </a:cubicBezTo>
                <a:cubicBezTo>
                  <a:pt x="407" y="364"/>
                  <a:pt x="410" y="354"/>
                  <a:pt x="418" y="346"/>
                </a:cubicBezTo>
                <a:cubicBezTo>
                  <a:pt x="425" y="339"/>
                  <a:pt x="436" y="334"/>
                  <a:pt x="451" y="333"/>
                </a:cubicBezTo>
                <a:lnTo>
                  <a:pt x="451" y="319"/>
                </a:lnTo>
                <a:lnTo>
                  <a:pt x="471" y="319"/>
                </a:lnTo>
                <a:lnTo>
                  <a:pt x="471" y="333"/>
                </a:lnTo>
                <a:cubicBezTo>
                  <a:pt x="484" y="334"/>
                  <a:pt x="494" y="339"/>
                  <a:pt x="501" y="346"/>
                </a:cubicBezTo>
                <a:cubicBezTo>
                  <a:pt x="507" y="353"/>
                  <a:pt x="511" y="363"/>
                  <a:pt x="511" y="376"/>
                </a:cubicBezTo>
                <a:cubicBezTo>
                  <a:pt x="511" y="378"/>
                  <a:pt x="510" y="381"/>
                  <a:pt x="510" y="384"/>
                </a:cubicBezTo>
                <a:close/>
                <a:moveTo>
                  <a:pt x="411" y="271"/>
                </a:moveTo>
                <a:lnTo>
                  <a:pt x="411" y="271"/>
                </a:lnTo>
                <a:lnTo>
                  <a:pt x="410" y="271"/>
                </a:lnTo>
                <a:lnTo>
                  <a:pt x="409" y="272"/>
                </a:lnTo>
                <a:lnTo>
                  <a:pt x="408" y="272"/>
                </a:lnTo>
                <a:lnTo>
                  <a:pt x="407" y="272"/>
                </a:lnTo>
                <a:lnTo>
                  <a:pt x="406" y="272"/>
                </a:lnTo>
                <a:lnTo>
                  <a:pt x="405" y="273"/>
                </a:lnTo>
                <a:lnTo>
                  <a:pt x="404" y="273"/>
                </a:lnTo>
                <a:lnTo>
                  <a:pt x="404" y="273"/>
                </a:lnTo>
                <a:lnTo>
                  <a:pt x="403" y="274"/>
                </a:lnTo>
                <a:lnTo>
                  <a:pt x="402" y="274"/>
                </a:lnTo>
                <a:lnTo>
                  <a:pt x="401" y="274"/>
                </a:lnTo>
                <a:lnTo>
                  <a:pt x="400" y="275"/>
                </a:lnTo>
                <a:lnTo>
                  <a:pt x="399" y="275"/>
                </a:lnTo>
                <a:lnTo>
                  <a:pt x="398" y="275"/>
                </a:lnTo>
                <a:lnTo>
                  <a:pt x="398" y="276"/>
                </a:lnTo>
                <a:lnTo>
                  <a:pt x="397" y="276"/>
                </a:lnTo>
                <a:lnTo>
                  <a:pt x="396" y="277"/>
                </a:lnTo>
                <a:lnTo>
                  <a:pt x="395" y="277"/>
                </a:lnTo>
                <a:lnTo>
                  <a:pt x="394" y="277"/>
                </a:lnTo>
                <a:lnTo>
                  <a:pt x="393" y="278"/>
                </a:lnTo>
                <a:lnTo>
                  <a:pt x="393" y="278"/>
                </a:lnTo>
                <a:lnTo>
                  <a:pt x="401" y="294"/>
                </a:lnTo>
                <a:lnTo>
                  <a:pt x="401" y="294"/>
                </a:lnTo>
                <a:lnTo>
                  <a:pt x="401" y="293"/>
                </a:lnTo>
                <a:lnTo>
                  <a:pt x="402" y="293"/>
                </a:lnTo>
                <a:lnTo>
                  <a:pt x="403" y="293"/>
                </a:lnTo>
                <a:lnTo>
                  <a:pt x="404" y="292"/>
                </a:lnTo>
                <a:lnTo>
                  <a:pt x="404" y="292"/>
                </a:lnTo>
                <a:lnTo>
                  <a:pt x="405" y="292"/>
                </a:lnTo>
                <a:lnTo>
                  <a:pt x="406" y="291"/>
                </a:lnTo>
                <a:lnTo>
                  <a:pt x="407" y="291"/>
                </a:lnTo>
                <a:lnTo>
                  <a:pt x="407" y="291"/>
                </a:lnTo>
                <a:lnTo>
                  <a:pt x="408" y="290"/>
                </a:lnTo>
                <a:lnTo>
                  <a:pt x="409" y="290"/>
                </a:lnTo>
                <a:lnTo>
                  <a:pt x="410" y="290"/>
                </a:lnTo>
                <a:lnTo>
                  <a:pt x="411" y="290"/>
                </a:lnTo>
                <a:lnTo>
                  <a:pt x="411" y="289"/>
                </a:lnTo>
                <a:lnTo>
                  <a:pt x="412" y="289"/>
                </a:lnTo>
                <a:lnTo>
                  <a:pt x="413" y="289"/>
                </a:lnTo>
                <a:lnTo>
                  <a:pt x="414" y="289"/>
                </a:lnTo>
                <a:lnTo>
                  <a:pt x="414" y="288"/>
                </a:lnTo>
                <a:lnTo>
                  <a:pt x="415" y="288"/>
                </a:lnTo>
                <a:lnTo>
                  <a:pt x="416" y="288"/>
                </a:lnTo>
                <a:lnTo>
                  <a:pt x="411" y="271"/>
                </a:lnTo>
                <a:close/>
                <a:moveTo>
                  <a:pt x="361" y="297"/>
                </a:moveTo>
                <a:lnTo>
                  <a:pt x="361" y="297"/>
                </a:lnTo>
                <a:lnTo>
                  <a:pt x="361" y="298"/>
                </a:lnTo>
                <a:lnTo>
                  <a:pt x="360" y="298"/>
                </a:lnTo>
                <a:lnTo>
                  <a:pt x="360" y="299"/>
                </a:lnTo>
                <a:lnTo>
                  <a:pt x="359" y="299"/>
                </a:lnTo>
                <a:lnTo>
                  <a:pt x="358" y="300"/>
                </a:lnTo>
                <a:lnTo>
                  <a:pt x="358" y="301"/>
                </a:lnTo>
                <a:lnTo>
                  <a:pt x="357" y="301"/>
                </a:lnTo>
                <a:lnTo>
                  <a:pt x="356" y="302"/>
                </a:lnTo>
                <a:lnTo>
                  <a:pt x="356" y="302"/>
                </a:lnTo>
                <a:lnTo>
                  <a:pt x="355" y="303"/>
                </a:lnTo>
                <a:lnTo>
                  <a:pt x="354" y="304"/>
                </a:lnTo>
                <a:lnTo>
                  <a:pt x="354" y="304"/>
                </a:lnTo>
                <a:lnTo>
                  <a:pt x="353" y="305"/>
                </a:lnTo>
                <a:lnTo>
                  <a:pt x="352" y="305"/>
                </a:lnTo>
                <a:lnTo>
                  <a:pt x="352" y="306"/>
                </a:lnTo>
                <a:lnTo>
                  <a:pt x="351" y="307"/>
                </a:lnTo>
                <a:lnTo>
                  <a:pt x="350" y="307"/>
                </a:lnTo>
                <a:lnTo>
                  <a:pt x="350" y="308"/>
                </a:lnTo>
                <a:lnTo>
                  <a:pt x="349" y="309"/>
                </a:lnTo>
                <a:lnTo>
                  <a:pt x="348" y="309"/>
                </a:lnTo>
                <a:lnTo>
                  <a:pt x="348" y="310"/>
                </a:lnTo>
                <a:lnTo>
                  <a:pt x="360" y="322"/>
                </a:lnTo>
                <a:lnTo>
                  <a:pt x="361" y="322"/>
                </a:lnTo>
                <a:lnTo>
                  <a:pt x="361" y="321"/>
                </a:lnTo>
                <a:lnTo>
                  <a:pt x="362" y="320"/>
                </a:lnTo>
                <a:lnTo>
                  <a:pt x="362" y="320"/>
                </a:lnTo>
                <a:lnTo>
                  <a:pt x="363" y="319"/>
                </a:lnTo>
                <a:lnTo>
                  <a:pt x="364" y="319"/>
                </a:lnTo>
                <a:lnTo>
                  <a:pt x="364" y="318"/>
                </a:lnTo>
                <a:lnTo>
                  <a:pt x="365" y="318"/>
                </a:lnTo>
                <a:lnTo>
                  <a:pt x="365" y="317"/>
                </a:lnTo>
                <a:lnTo>
                  <a:pt x="366" y="317"/>
                </a:lnTo>
                <a:lnTo>
                  <a:pt x="367" y="316"/>
                </a:lnTo>
                <a:lnTo>
                  <a:pt x="367" y="316"/>
                </a:lnTo>
                <a:lnTo>
                  <a:pt x="368" y="315"/>
                </a:lnTo>
                <a:lnTo>
                  <a:pt x="368" y="314"/>
                </a:lnTo>
                <a:lnTo>
                  <a:pt x="369" y="314"/>
                </a:lnTo>
                <a:lnTo>
                  <a:pt x="370" y="313"/>
                </a:lnTo>
                <a:lnTo>
                  <a:pt x="370" y="313"/>
                </a:lnTo>
                <a:lnTo>
                  <a:pt x="371" y="312"/>
                </a:lnTo>
                <a:lnTo>
                  <a:pt x="372" y="312"/>
                </a:lnTo>
                <a:lnTo>
                  <a:pt x="372" y="311"/>
                </a:lnTo>
                <a:lnTo>
                  <a:pt x="373" y="311"/>
                </a:lnTo>
                <a:lnTo>
                  <a:pt x="361" y="297"/>
                </a:lnTo>
                <a:close/>
                <a:moveTo>
                  <a:pt x="325" y="339"/>
                </a:moveTo>
                <a:lnTo>
                  <a:pt x="325" y="339"/>
                </a:lnTo>
                <a:lnTo>
                  <a:pt x="325" y="340"/>
                </a:lnTo>
                <a:lnTo>
                  <a:pt x="324" y="341"/>
                </a:lnTo>
                <a:lnTo>
                  <a:pt x="324" y="341"/>
                </a:lnTo>
                <a:lnTo>
                  <a:pt x="323" y="342"/>
                </a:lnTo>
                <a:lnTo>
                  <a:pt x="323" y="343"/>
                </a:lnTo>
                <a:lnTo>
                  <a:pt x="323" y="344"/>
                </a:lnTo>
                <a:lnTo>
                  <a:pt x="322" y="345"/>
                </a:lnTo>
                <a:lnTo>
                  <a:pt x="322" y="346"/>
                </a:lnTo>
                <a:lnTo>
                  <a:pt x="321" y="346"/>
                </a:lnTo>
                <a:lnTo>
                  <a:pt x="321" y="347"/>
                </a:lnTo>
                <a:lnTo>
                  <a:pt x="320" y="348"/>
                </a:lnTo>
                <a:lnTo>
                  <a:pt x="320" y="349"/>
                </a:lnTo>
                <a:lnTo>
                  <a:pt x="320" y="350"/>
                </a:lnTo>
                <a:lnTo>
                  <a:pt x="319" y="350"/>
                </a:lnTo>
                <a:lnTo>
                  <a:pt x="319" y="351"/>
                </a:lnTo>
                <a:lnTo>
                  <a:pt x="318" y="352"/>
                </a:lnTo>
                <a:lnTo>
                  <a:pt x="318" y="353"/>
                </a:lnTo>
                <a:lnTo>
                  <a:pt x="318" y="354"/>
                </a:lnTo>
                <a:lnTo>
                  <a:pt x="317" y="355"/>
                </a:lnTo>
                <a:lnTo>
                  <a:pt x="317" y="356"/>
                </a:lnTo>
                <a:lnTo>
                  <a:pt x="317" y="356"/>
                </a:lnTo>
                <a:lnTo>
                  <a:pt x="333" y="363"/>
                </a:lnTo>
                <a:lnTo>
                  <a:pt x="333" y="363"/>
                </a:lnTo>
                <a:lnTo>
                  <a:pt x="333" y="362"/>
                </a:lnTo>
                <a:lnTo>
                  <a:pt x="334" y="361"/>
                </a:lnTo>
                <a:lnTo>
                  <a:pt x="334" y="360"/>
                </a:lnTo>
                <a:lnTo>
                  <a:pt x="334" y="360"/>
                </a:lnTo>
                <a:lnTo>
                  <a:pt x="335" y="359"/>
                </a:lnTo>
                <a:lnTo>
                  <a:pt x="335" y="358"/>
                </a:lnTo>
                <a:lnTo>
                  <a:pt x="335" y="357"/>
                </a:lnTo>
                <a:lnTo>
                  <a:pt x="336" y="357"/>
                </a:lnTo>
                <a:lnTo>
                  <a:pt x="336" y="356"/>
                </a:lnTo>
                <a:lnTo>
                  <a:pt x="336" y="355"/>
                </a:lnTo>
                <a:lnTo>
                  <a:pt x="337" y="354"/>
                </a:lnTo>
                <a:lnTo>
                  <a:pt x="337" y="354"/>
                </a:lnTo>
                <a:lnTo>
                  <a:pt x="338" y="353"/>
                </a:lnTo>
                <a:lnTo>
                  <a:pt x="338" y="352"/>
                </a:lnTo>
                <a:lnTo>
                  <a:pt x="338" y="352"/>
                </a:lnTo>
                <a:lnTo>
                  <a:pt x="339" y="351"/>
                </a:lnTo>
                <a:lnTo>
                  <a:pt x="339" y="350"/>
                </a:lnTo>
                <a:lnTo>
                  <a:pt x="340" y="349"/>
                </a:lnTo>
                <a:lnTo>
                  <a:pt x="340" y="349"/>
                </a:lnTo>
                <a:lnTo>
                  <a:pt x="340" y="348"/>
                </a:lnTo>
                <a:lnTo>
                  <a:pt x="325" y="339"/>
                </a:lnTo>
                <a:close/>
                <a:moveTo>
                  <a:pt x="306" y="392"/>
                </a:moveTo>
                <a:lnTo>
                  <a:pt x="306" y="392"/>
                </a:lnTo>
                <a:lnTo>
                  <a:pt x="306" y="393"/>
                </a:lnTo>
                <a:lnTo>
                  <a:pt x="306" y="394"/>
                </a:lnTo>
                <a:lnTo>
                  <a:pt x="306" y="395"/>
                </a:lnTo>
                <a:lnTo>
                  <a:pt x="306" y="396"/>
                </a:lnTo>
                <a:lnTo>
                  <a:pt x="305" y="396"/>
                </a:lnTo>
                <a:lnTo>
                  <a:pt x="305" y="397"/>
                </a:lnTo>
                <a:lnTo>
                  <a:pt x="305" y="398"/>
                </a:lnTo>
                <a:lnTo>
                  <a:pt x="305" y="399"/>
                </a:lnTo>
                <a:lnTo>
                  <a:pt x="305" y="400"/>
                </a:lnTo>
                <a:lnTo>
                  <a:pt x="305" y="401"/>
                </a:lnTo>
                <a:lnTo>
                  <a:pt x="305" y="402"/>
                </a:lnTo>
                <a:lnTo>
                  <a:pt x="305" y="403"/>
                </a:lnTo>
                <a:lnTo>
                  <a:pt x="305" y="404"/>
                </a:lnTo>
                <a:lnTo>
                  <a:pt x="304" y="405"/>
                </a:lnTo>
                <a:lnTo>
                  <a:pt x="304" y="406"/>
                </a:lnTo>
                <a:lnTo>
                  <a:pt x="304" y="407"/>
                </a:lnTo>
                <a:lnTo>
                  <a:pt x="304" y="408"/>
                </a:lnTo>
                <a:lnTo>
                  <a:pt x="304" y="409"/>
                </a:lnTo>
                <a:lnTo>
                  <a:pt x="304" y="410"/>
                </a:lnTo>
                <a:lnTo>
                  <a:pt x="304" y="410"/>
                </a:lnTo>
                <a:lnTo>
                  <a:pt x="322" y="411"/>
                </a:lnTo>
                <a:lnTo>
                  <a:pt x="322" y="411"/>
                </a:lnTo>
                <a:lnTo>
                  <a:pt x="322" y="410"/>
                </a:lnTo>
                <a:lnTo>
                  <a:pt x="322" y="409"/>
                </a:lnTo>
                <a:lnTo>
                  <a:pt x="322" y="408"/>
                </a:lnTo>
                <a:lnTo>
                  <a:pt x="322" y="407"/>
                </a:lnTo>
                <a:lnTo>
                  <a:pt x="322" y="406"/>
                </a:lnTo>
                <a:lnTo>
                  <a:pt x="322" y="406"/>
                </a:lnTo>
                <a:lnTo>
                  <a:pt x="322" y="405"/>
                </a:lnTo>
                <a:lnTo>
                  <a:pt x="322" y="404"/>
                </a:lnTo>
                <a:lnTo>
                  <a:pt x="322" y="403"/>
                </a:lnTo>
                <a:lnTo>
                  <a:pt x="322" y="402"/>
                </a:lnTo>
                <a:lnTo>
                  <a:pt x="323" y="401"/>
                </a:lnTo>
                <a:lnTo>
                  <a:pt x="323" y="400"/>
                </a:lnTo>
                <a:lnTo>
                  <a:pt x="323" y="400"/>
                </a:lnTo>
                <a:lnTo>
                  <a:pt x="323" y="399"/>
                </a:lnTo>
                <a:lnTo>
                  <a:pt x="323" y="398"/>
                </a:lnTo>
                <a:lnTo>
                  <a:pt x="323" y="397"/>
                </a:lnTo>
                <a:lnTo>
                  <a:pt x="323" y="396"/>
                </a:lnTo>
                <a:lnTo>
                  <a:pt x="323" y="395"/>
                </a:lnTo>
                <a:lnTo>
                  <a:pt x="323" y="395"/>
                </a:lnTo>
                <a:lnTo>
                  <a:pt x="306" y="392"/>
                </a:lnTo>
                <a:close/>
                <a:moveTo>
                  <a:pt x="307" y="447"/>
                </a:moveTo>
                <a:lnTo>
                  <a:pt x="307" y="447"/>
                </a:lnTo>
                <a:lnTo>
                  <a:pt x="307" y="448"/>
                </a:lnTo>
                <a:lnTo>
                  <a:pt x="307" y="449"/>
                </a:lnTo>
                <a:lnTo>
                  <a:pt x="308" y="450"/>
                </a:lnTo>
                <a:lnTo>
                  <a:pt x="308" y="451"/>
                </a:lnTo>
                <a:lnTo>
                  <a:pt x="308" y="451"/>
                </a:lnTo>
                <a:lnTo>
                  <a:pt x="308" y="452"/>
                </a:lnTo>
                <a:lnTo>
                  <a:pt x="308" y="453"/>
                </a:lnTo>
                <a:lnTo>
                  <a:pt x="309" y="454"/>
                </a:lnTo>
                <a:lnTo>
                  <a:pt x="309" y="455"/>
                </a:lnTo>
                <a:lnTo>
                  <a:pt x="309" y="456"/>
                </a:lnTo>
                <a:lnTo>
                  <a:pt x="309" y="457"/>
                </a:lnTo>
                <a:lnTo>
                  <a:pt x="310" y="458"/>
                </a:lnTo>
                <a:lnTo>
                  <a:pt x="310" y="459"/>
                </a:lnTo>
                <a:lnTo>
                  <a:pt x="310" y="460"/>
                </a:lnTo>
                <a:lnTo>
                  <a:pt x="310" y="461"/>
                </a:lnTo>
                <a:lnTo>
                  <a:pt x="311" y="461"/>
                </a:lnTo>
                <a:lnTo>
                  <a:pt x="311" y="462"/>
                </a:lnTo>
                <a:lnTo>
                  <a:pt x="311" y="463"/>
                </a:lnTo>
                <a:lnTo>
                  <a:pt x="311" y="464"/>
                </a:lnTo>
                <a:lnTo>
                  <a:pt x="312" y="465"/>
                </a:lnTo>
                <a:lnTo>
                  <a:pt x="312" y="466"/>
                </a:lnTo>
                <a:lnTo>
                  <a:pt x="329" y="460"/>
                </a:lnTo>
                <a:lnTo>
                  <a:pt x="328" y="460"/>
                </a:lnTo>
                <a:lnTo>
                  <a:pt x="328" y="459"/>
                </a:lnTo>
                <a:lnTo>
                  <a:pt x="328" y="458"/>
                </a:lnTo>
                <a:lnTo>
                  <a:pt x="328" y="457"/>
                </a:lnTo>
                <a:lnTo>
                  <a:pt x="327" y="456"/>
                </a:lnTo>
                <a:lnTo>
                  <a:pt x="327" y="456"/>
                </a:lnTo>
                <a:lnTo>
                  <a:pt x="327" y="455"/>
                </a:lnTo>
                <a:lnTo>
                  <a:pt x="327" y="454"/>
                </a:lnTo>
                <a:lnTo>
                  <a:pt x="327" y="453"/>
                </a:lnTo>
                <a:lnTo>
                  <a:pt x="326" y="452"/>
                </a:lnTo>
                <a:lnTo>
                  <a:pt x="326" y="452"/>
                </a:lnTo>
                <a:lnTo>
                  <a:pt x="326" y="451"/>
                </a:lnTo>
                <a:lnTo>
                  <a:pt x="326" y="450"/>
                </a:lnTo>
                <a:lnTo>
                  <a:pt x="325" y="449"/>
                </a:lnTo>
                <a:lnTo>
                  <a:pt x="325" y="448"/>
                </a:lnTo>
                <a:lnTo>
                  <a:pt x="325" y="447"/>
                </a:lnTo>
                <a:lnTo>
                  <a:pt x="325" y="447"/>
                </a:lnTo>
                <a:lnTo>
                  <a:pt x="325" y="446"/>
                </a:lnTo>
                <a:lnTo>
                  <a:pt x="325" y="445"/>
                </a:lnTo>
                <a:lnTo>
                  <a:pt x="324" y="444"/>
                </a:lnTo>
                <a:lnTo>
                  <a:pt x="324" y="444"/>
                </a:lnTo>
                <a:lnTo>
                  <a:pt x="307" y="447"/>
                </a:lnTo>
                <a:close/>
                <a:moveTo>
                  <a:pt x="328" y="499"/>
                </a:moveTo>
                <a:lnTo>
                  <a:pt x="328" y="499"/>
                </a:lnTo>
                <a:lnTo>
                  <a:pt x="328" y="499"/>
                </a:lnTo>
                <a:lnTo>
                  <a:pt x="329" y="500"/>
                </a:lnTo>
                <a:lnTo>
                  <a:pt x="329" y="501"/>
                </a:lnTo>
                <a:lnTo>
                  <a:pt x="330" y="502"/>
                </a:lnTo>
                <a:lnTo>
                  <a:pt x="330" y="503"/>
                </a:lnTo>
                <a:lnTo>
                  <a:pt x="331" y="503"/>
                </a:lnTo>
                <a:lnTo>
                  <a:pt x="331" y="504"/>
                </a:lnTo>
                <a:lnTo>
                  <a:pt x="332" y="505"/>
                </a:lnTo>
                <a:lnTo>
                  <a:pt x="332" y="506"/>
                </a:lnTo>
                <a:lnTo>
                  <a:pt x="333" y="506"/>
                </a:lnTo>
                <a:lnTo>
                  <a:pt x="333" y="507"/>
                </a:lnTo>
                <a:lnTo>
                  <a:pt x="334" y="508"/>
                </a:lnTo>
                <a:lnTo>
                  <a:pt x="334" y="509"/>
                </a:lnTo>
                <a:lnTo>
                  <a:pt x="335" y="509"/>
                </a:lnTo>
                <a:lnTo>
                  <a:pt x="336" y="510"/>
                </a:lnTo>
                <a:lnTo>
                  <a:pt x="336" y="511"/>
                </a:lnTo>
                <a:lnTo>
                  <a:pt x="337" y="511"/>
                </a:lnTo>
                <a:lnTo>
                  <a:pt x="337" y="512"/>
                </a:lnTo>
                <a:lnTo>
                  <a:pt x="338" y="513"/>
                </a:lnTo>
                <a:lnTo>
                  <a:pt x="338" y="514"/>
                </a:lnTo>
                <a:lnTo>
                  <a:pt x="339" y="514"/>
                </a:lnTo>
                <a:lnTo>
                  <a:pt x="353" y="503"/>
                </a:lnTo>
                <a:lnTo>
                  <a:pt x="352" y="502"/>
                </a:lnTo>
                <a:lnTo>
                  <a:pt x="352" y="502"/>
                </a:lnTo>
                <a:lnTo>
                  <a:pt x="351" y="501"/>
                </a:lnTo>
                <a:lnTo>
                  <a:pt x="351" y="501"/>
                </a:lnTo>
                <a:lnTo>
                  <a:pt x="350" y="500"/>
                </a:lnTo>
                <a:lnTo>
                  <a:pt x="350" y="499"/>
                </a:lnTo>
                <a:lnTo>
                  <a:pt x="349" y="499"/>
                </a:lnTo>
                <a:lnTo>
                  <a:pt x="349" y="498"/>
                </a:lnTo>
                <a:lnTo>
                  <a:pt x="348" y="497"/>
                </a:lnTo>
                <a:lnTo>
                  <a:pt x="348" y="497"/>
                </a:lnTo>
                <a:lnTo>
                  <a:pt x="347" y="496"/>
                </a:lnTo>
                <a:lnTo>
                  <a:pt x="347" y="495"/>
                </a:lnTo>
                <a:lnTo>
                  <a:pt x="346" y="495"/>
                </a:lnTo>
                <a:lnTo>
                  <a:pt x="346" y="494"/>
                </a:lnTo>
                <a:lnTo>
                  <a:pt x="345" y="493"/>
                </a:lnTo>
                <a:lnTo>
                  <a:pt x="345" y="493"/>
                </a:lnTo>
                <a:lnTo>
                  <a:pt x="344" y="492"/>
                </a:lnTo>
                <a:lnTo>
                  <a:pt x="344" y="491"/>
                </a:lnTo>
                <a:lnTo>
                  <a:pt x="343" y="491"/>
                </a:lnTo>
                <a:lnTo>
                  <a:pt x="343" y="490"/>
                </a:lnTo>
                <a:lnTo>
                  <a:pt x="343" y="490"/>
                </a:lnTo>
                <a:lnTo>
                  <a:pt x="328" y="499"/>
                </a:lnTo>
                <a:close/>
                <a:moveTo>
                  <a:pt x="366" y="540"/>
                </a:moveTo>
                <a:lnTo>
                  <a:pt x="366" y="540"/>
                </a:lnTo>
                <a:lnTo>
                  <a:pt x="366" y="540"/>
                </a:lnTo>
                <a:lnTo>
                  <a:pt x="367" y="541"/>
                </a:lnTo>
                <a:lnTo>
                  <a:pt x="368" y="541"/>
                </a:lnTo>
                <a:lnTo>
                  <a:pt x="369" y="542"/>
                </a:lnTo>
                <a:lnTo>
                  <a:pt x="369" y="542"/>
                </a:lnTo>
                <a:lnTo>
                  <a:pt x="370" y="543"/>
                </a:lnTo>
                <a:lnTo>
                  <a:pt x="371" y="543"/>
                </a:lnTo>
                <a:lnTo>
                  <a:pt x="372" y="544"/>
                </a:lnTo>
                <a:lnTo>
                  <a:pt x="372" y="544"/>
                </a:lnTo>
                <a:lnTo>
                  <a:pt x="373" y="545"/>
                </a:lnTo>
                <a:lnTo>
                  <a:pt x="374" y="545"/>
                </a:lnTo>
                <a:lnTo>
                  <a:pt x="375" y="546"/>
                </a:lnTo>
                <a:lnTo>
                  <a:pt x="375" y="546"/>
                </a:lnTo>
                <a:lnTo>
                  <a:pt x="376" y="547"/>
                </a:lnTo>
                <a:lnTo>
                  <a:pt x="377" y="547"/>
                </a:lnTo>
                <a:lnTo>
                  <a:pt x="378" y="548"/>
                </a:lnTo>
                <a:lnTo>
                  <a:pt x="379" y="548"/>
                </a:lnTo>
                <a:lnTo>
                  <a:pt x="379" y="549"/>
                </a:lnTo>
                <a:lnTo>
                  <a:pt x="380" y="549"/>
                </a:lnTo>
                <a:lnTo>
                  <a:pt x="381" y="550"/>
                </a:lnTo>
                <a:lnTo>
                  <a:pt x="382" y="550"/>
                </a:lnTo>
                <a:lnTo>
                  <a:pt x="390" y="535"/>
                </a:lnTo>
                <a:lnTo>
                  <a:pt x="390" y="534"/>
                </a:lnTo>
                <a:lnTo>
                  <a:pt x="389" y="534"/>
                </a:lnTo>
                <a:lnTo>
                  <a:pt x="388" y="534"/>
                </a:lnTo>
                <a:lnTo>
                  <a:pt x="388" y="533"/>
                </a:lnTo>
                <a:lnTo>
                  <a:pt x="387" y="533"/>
                </a:lnTo>
                <a:lnTo>
                  <a:pt x="386" y="532"/>
                </a:lnTo>
                <a:lnTo>
                  <a:pt x="385" y="532"/>
                </a:lnTo>
                <a:lnTo>
                  <a:pt x="385" y="531"/>
                </a:lnTo>
                <a:lnTo>
                  <a:pt x="384" y="531"/>
                </a:lnTo>
                <a:lnTo>
                  <a:pt x="383" y="531"/>
                </a:lnTo>
                <a:lnTo>
                  <a:pt x="383" y="530"/>
                </a:lnTo>
                <a:lnTo>
                  <a:pt x="382" y="530"/>
                </a:lnTo>
                <a:lnTo>
                  <a:pt x="381" y="529"/>
                </a:lnTo>
                <a:lnTo>
                  <a:pt x="381" y="529"/>
                </a:lnTo>
                <a:lnTo>
                  <a:pt x="380" y="528"/>
                </a:lnTo>
                <a:lnTo>
                  <a:pt x="379" y="528"/>
                </a:lnTo>
                <a:lnTo>
                  <a:pt x="379" y="527"/>
                </a:lnTo>
                <a:lnTo>
                  <a:pt x="378" y="527"/>
                </a:lnTo>
                <a:lnTo>
                  <a:pt x="377" y="526"/>
                </a:lnTo>
                <a:lnTo>
                  <a:pt x="377" y="526"/>
                </a:lnTo>
                <a:lnTo>
                  <a:pt x="376" y="526"/>
                </a:lnTo>
                <a:lnTo>
                  <a:pt x="366" y="540"/>
                </a:lnTo>
                <a:close/>
                <a:moveTo>
                  <a:pt x="416" y="564"/>
                </a:moveTo>
                <a:lnTo>
                  <a:pt x="416" y="564"/>
                </a:lnTo>
                <a:lnTo>
                  <a:pt x="416" y="564"/>
                </a:lnTo>
                <a:lnTo>
                  <a:pt x="417" y="565"/>
                </a:lnTo>
                <a:lnTo>
                  <a:pt x="418" y="565"/>
                </a:lnTo>
                <a:lnTo>
                  <a:pt x="419" y="565"/>
                </a:lnTo>
                <a:lnTo>
                  <a:pt x="420" y="565"/>
                </a:lnTo>
                <a:lnTo>
                  <a:pt x="421" y="566"/>
                </a:lnTo>
                <a:lnTo>
                  <a:pt x="422" y="566"/>
                </a:lnTo>
                <a:lnTo>
                  <a:pt x="423" y="566"/>
                </a:lnTo>
                <a:lnTo>
                  <a:pt x="424" y="566"/>
                </a:lnTo>
                <a:lnTo>
                  <a:pt x="424" y="567"/>
                </a:lnTo>
                <a:lnTo>
                  <a:pt x="425" y="567"/>
                </a:lnTo>
                <a:lnTo>
                  <a:pt x="426" y="567"/>
                </a:lnTo>
                <a:lnTo>
                  <a:pt x="427" y="567"/>
                </a:lnTo>
                <a:lnTo>
                  <a:pt x="428" y="567"/>
                </a:lnTo>
                <a:lnTo>
                  <a:pt x="429" y="567"/>
                </a:lnTo>
                <a:lnTo>
                  <a:pt x="430" y="568"/>
                </a:lnTo>
                <a:lnTo>
                  <a:pt x="431" y="568"/>
                </a:lnTo>
                <a:lnTo>
                  <a:pt x="432" y="568"/>
                </a:lnTo>
                <a:lnTo>
                  <a:pt x="433" y="568"/>
                </a:lnTo>
                <a:lnTo>
                  <a:pt x="434" y="568"/>
                </a:lnTo>
                <a:lnTo>
                  <a:pt x="434" y="568"/>
                </a:lnTo>
                <a:lnTo>
                  <a:pt x="437" y="551"/>
                </a:lnTo>
                <a:lnTo>
                  <a:pt x="437" y="551"/>
                </a:lnTo>
                <a:lnTo>
                  <a:pt x="436" y="551"/>
                </a:lnTo>
                <a:lnTo>
                  <a:pt x="435" y="551"/>
                </a:lnTo>
                <a:lnTo>
                  <a:pt x="434" y="550"/>
                </a:lnTo>
                <a:lnTo>
                  <a:pt x="433" y="550"/>
                </a:lnTo>
                <a:lnTo>
                  <a:pt x="432" y="550"/>
                </a:lnTo>
                <a:lnTo>
                  <a:pt x="431" y="550"/>
                </a:lnTo>
                <a:lnTo>
                  <a:pt x="431" y="550"/>
                </a:lnTo>
                <a:lnTo>
                  <a:pt x="430" y="550"/>
                </a:lnTo>
                <a:lnTo>
                  <a:pt x="429" y="549"/>
                </a:lnTo>
                <a:lnTo>
                  <a:pt x="428" y="549"/>
                </a:lnTo>
                <a:lnTo>
                  <a:pt x="427" y="549"/>
                </a:lnTo>
                <a:lnTo>
                  <a:pt x="427" y="549"/>
                </a:lnTo>
                <a:lnTo>
                  <a:pt x="426" y="549"/>
                </a:lnTo>
                <a:lnTo>
                  <a:pt x="425" y="549"/>
                </a:lnTo>
                <a:lnTo>
                  <a:pt x="424" y="548"/>
                </a:lnTo>
                <a:lnTo>
                  <a:pt x="423" y="548"/>
                </a:lnTo>
                <a:lnTo>
                  <a:pt x="422" y="548"/>
                </a:lnTo>
                <a:lnTo>
                  <a:pt x="422" y="548"/>
                </a:lnTo>
                <a:lnTo>
                  <a:pt x="421" y="548"/>
                </a:lnTo>
                <a:lnTo>
                  <a:pt x="421" y="547"/>
                </a:lnTo>
                <a:lnTo>
                  <a:pt x="416" y="564"/>
                </a:lnTo>
                <a:close/>
                <a:moveTo>
                  <a:pt x="471" y="569"/>
                </a:moveTo>
                <a:lnTo>
                  <a:pt x="471" y="569"/>
                </a:lnTo>
                <a:lnTo>
                  <a:pt x="472" y="569"/>
                </a:lnTo>
                <a:lnTo>
                  <a:pt x="473" y="569"/>
                </a:lnTo>
                <a:lnTo>
                  <a:pt x="474" y="569"/>
                </a:lnTo>
                <a:lnTo>
                  <a:pt x="475" y="569"/>
                </a:lnTo>
                <a:lnTo>
                  <a:pt x="476" y="569"/>
                </a:lnTo>
                <a:lnTo>
                  <a:pt x="477" y="569"/>
                </a:lnTo>
                <a:lnTo>
                  <a:pt x="478" y="569"/>
                </a:lnTo>
                <a:lnTo>
                  <a:pt x="479" y="569"/>
                </a:lnTo>
                <a:lnTo>
                  <a:pt x="480" y="568"/>
                </a:lnTo>
                <a:lnTo>
                  <a:pt x="480" y="568"/>
                </a:lnTo>
                <a:lnTo>
                  <a:pt x="481" y="568"/>
                </a:lnTo>
                <a:lnTo>
                  <a:pt x="482" y="568"/>
                </a:lnTo>
                <a:lnTo>
                  <a:pt x="483" y="568"/>
                </a:lnTo>
                <a:lnTo>
                  <a:pt x="484" y="568"/>
                </a:lnTo>
                <a:lnTo>
                  <a:pt x="485" y="567"/>
                </a:lnTo>
                <a:lnTo>
                  <a:pt x="486" y="567"/>
                </a:lnTo>
                <a:lnTo>
                  <a:pt x="487" y="567"/>
                </a:lnTo>
                <a:lnTo>
                  <a:pt x="488" y="567"/>
                </a:lnTo>
                <a:lnTo>
                  <a:pt x="489" y="567"/>
                </a:lnTo>
                <a:lnTo>
                  <a:pt x="490" y="567"/>
                </a:lnTo>
                <a:lnTo>
                  <a:pt x="490" y="567"/>
                </a:lnTo>
                <a:lnTo>
                  <a:pt x="486" y="549"/>
                </a:lnTo>
                <a:lnTo>
                  <a:pt x="486" y="549"/>
                </a:lnTo>
                <a:lnTo>
                  <a:pt x="485" y="549"/>
                </a:lnTo>
                <a:lnTo>
                  <a:pt x="484" y="550"/>
                </a:lnTo>
                <a:lnTo>
                  <a:pt x="484" y="550"/>
                </a:lnTo>
                <a:lnTo>
                  <a:pt x="483" y="550"/>
                </a:lnTo>
                <a:lnTo>
                  <a:pt x="482" y="550"/>
                </a:lnTo>
                <a:lnTo>
                  <a:pt x="481" y="550"/>
                </a:lnTo>
                <a:lnTo>
                  <a:pt x="480" y="550"/>
                </a:lnTo>
                <a:lnTo>
                  <a:pt x="479" y="551"/>
                </a:lnTo>
                <a:lnTo>
                  <a:pt x="479" y="551"/>
                </a:lnTo>
                <a:lnTo>
                  <a:pt x="478" y="551"/>
                </a:lnTo>
                <a:lnTo>
                  <a:pt x="477" y="551"/>
                </a:lnTo>
                <a:lnTo>
                  <a:pt x="476" y="551"/>
                </a:lnTo>
                <a:lnTo>
                  <a:pt x="475" y="551"/>
                </a:lnTo>
                <a:lnTo>
                  <a:pt x="474" y="551"/>
                </a:lnTo>
                <a:lnTo>
                  <a:pt x="474" y="551"/>
                </a:lnTo>
                <a:lnTo>
                  <a:pt x="473" y="552"/>
                </a:lnTo>
                <a:lnTo>
                  <a:pt x="472" y="552"/>
                </a:lnTo>
                <a:lnTo>
                  <a:pt x="471" y="552"/>
                </a:lnTo>
                <a:lnTo>
                  <a:pt x="470" y="552"/>
                </a:lnTo>
                <a:lnTo>
                  <a:pt x="470" y="552"/>
                </a:lnTo>
                <a:lnTo>
                  <a:pt x="471" y="569"/>
                </a:lnTo>
                <a:close/>
                <a:moveTo>
                  <a:pt x="525" y="554"/>
                </a:moveTo>
                <a:lnTo>
                  <a:pt x="525" y="554"/>
                </a:lnTo>
                <a:lnTo>
                  <a:pt x="525" y="554"/>
                </a:lnTo>
                <a:lnTo>
                  <a:pt x="526" y="554"/>
                </a:lnTo>
                <a:lnTo>
                  <a:pt x="527" y="553"/>
                </a:lnTo>
                <a:lnTo>
                  <a:pt x="528" y="553"/>
                </a:lnTo>
                <a:lnTo>
                  <a:pt x="528" y="552"/>
                </a:lnTo>
                <a:lnTo>
                  <a:pt x="529" y="552"/>
                </a:lnTo>
                <a:lnTo>
                  <a:pt x="530" y="552"/>
                </a:lnTo>
                <a:lnTo>
                  <a:pt x="531" y="551"/>
                </a:lnTo>
                <a:lnTo>
                  <a:pt x="532" y="551"/>
                </a:lnTo>
                <a:lnTo>
                  <a:pt x="533" y="550"/>
                </a:lnTo>
                <a:lnTo>
                  <a:pt x="533" y="550"/>
                </a:lnTo>
                <a:lnTo>
                  <a:pt x="534" y="549"/>
                </a:lnTo>
                <a:lnTo>
                  <a:pt x="535" y="549"/>
                </a:lnTo>
                <a:lnTo>
                  <a:pt x="536" y="548"/>
                </a:lnTo>
                <a:lnTo>
                  <a:pt x="537" y="548"/>
                </a:lnTo>
                <a:lnTo>
                  <a:pt x="537" y="547"/>
                </a:lnTo>
                <a:lnTo>
                  <a:pt x="538" y="547"/>
                </a:lnTo>
                <a:lnTo>
                  <a:pt x="539" y="546"/>
                </a:lnTo>
                <a:lnTo>
                  <a:pt x="540" y="546"/>
                </a:lnTo>
                <a:lnTo>
                  <a:pt x="540" y="545"/>
                </a:lnTo>
                <a:lnTo>
                  <a:pt x="541" y="545"/>
                </a:lnTo>
                <a:lnTo>
                  <a:pt x="532" y="530"/>
                </a:lnTo>
                <a:lnTo>
                  <a:pt x="531" y="531"/>
                </a:lnTo>
                <a:lnTo>
                  <a:pt x="530" y="531"/>
                </a:lnTo>
                <a:lnTo>
                  <a:pt x="529" y="531"/>
                </a:lnTo>
                <a:lnTo>
                  <a:pt x="529" y="532"/>
                </a:lnTo>
                <a:lnTo>
                  <a:pt x="528" y="532"/>
                </a:lnTo>
                <a:lnTo>
                  <a:pt x="527" y="533"/>
                </a:lnTo>
                <a:lnTo>
                  <a:pt x="527" y="533"/>
                </a:lnTo>
                <a:lnTo>
                  <a:pt x="526" y="534"/>
                </a:lnTo>
                <a:lnTo>
                  <a:pt x="525" y="534"/>
                </a:lnTo>
                <a:lnTo>
                  <a:pt x="525" y="534"/>
                </a:lnTo>
                <a:lnTo>
                  <a:pt x="524" y="535"/>
                </a:lnTo>
                <a:lnTo>
                  <a:pt x="523" y="535"/>
                </a:lnTo>
                <a:lnTo>
                  <a:pt x="522" y="536"/>
                </a:lnTo>
                <a:lnTo>
                  <a:pt x="522" y="536"/>
                </a:lnTo>
                <a:lnTo>
                  <a:pt x="521" y="536"/>
                </a:lnTo>
                <a:lnTo>
                  <a:pt x="520" y="537"/>
                </a:lnTo>
                <a:lnTo>
                  <a:pt x="520" y="537"/>
                </a:lnTo>
                <a:lnTo>
                  <a:pt x="519" y="538"/>
                </a:lnTo>
                <a:lnTo>
                  <a:pt x="518" y="538"/>
                </a:lnTo>
                <a:lnTo>
                  <a:pt x="517" y="538"/>
                </a:lnTo>
                <a:lnTo>
                  <a:pt x="517" y="538"/>
                </a:lnTo>
                <a:lnTo>
                  <a:pt x="525" y="554"/>
                </a:lnTo>
                <a:close/>
                <a:moveTo>
                  <a:pt x="570" y="521"/>
                </a:moveTo>
                <a:lnTo>
                  <a:pt x="570" y="521"/>
                </a:lnTo>
                <a:lnTo>
                  <a:pt x="570" y="521"/>
                </a:lnTo>
                <a:lnTo>
                  <a:pt x="570" y="520"/>
                </a:lnTo>
                <a:lnTo>
                  <a:pt x="571" y="519"/>
                </a:lnTo>
                <a:lnTo>
                  <a:pt x="572" y="518"/>
                </a:lnTo>
                <a:lnTo>
                  <a:pt x="572" y="518"/>
                </a:lnTo>
                <a:lnTo>
                  <a:pt x="573" y="517"/>
                </a:lnTo>
                <a:lnTo>
                  <a:pt x="574" y="516"/>
                </a:lnTo>
                <a:lnTo>
                  <a:pt x="574" y="516"/>
                </a:lnTo>
                <a:lnTo>
                  <a:pt x="575" y="515"/>
                </a:lnTo>
                <a:lnTo>
                  <a:pt x="575" y="514"/>
                </a:lnTo>
                <a:lnTo>
                  <a:pt x="576" y="514"/>
                </a:lnTo>
                <a:lnTo>
                  <a:pt x="576" y="513"/>
                </a:lnTo>
                <a:lnTo>
                  <a:pt x="577" y="512"/>
                </a:lnTo>
                <a:lnTo>
                  <a:pt x="578" y="511"/>
                </a:lnTo>
                <a:lnTo>
                  <a:pt x="578" y="511"/>
                </a:lnTo>
                <a:lnTo>
                  <a:pt x="579" y="510"/>
                </a:lnTo>
                <a:lnTo>
                  <a:pt x="579" y="509"/>
                </a:lnTo>
                <a:lnTo>
                  <a:pt x="580" y="509"/>
                </a:lnTo>
                <a:lnTo>
                  <a:pt x="580" y="508"/>
                </a:lnTo>
                <a:lnTo>
                  <a:pt x="581" y="507"/>
                </a:lnTo>
                <a:lnTo>
                  <a:pt x="581" y="506"/>
                </a:lnTo>
                <a:lnTo>
                  <a:pt x="567" y="496"/>
                </a:lnTo>
                <a:lnTo>
                  <a:pt x="567" y="497"/>
                </a:lnTo>
                <a:lnTo>
                  <a:pt x="566" y="497"/>
                </a:lnTo>
                <a:lnTo>
                  <a:pt x="566" y="498"/>
                </a:lnTo>
                <a:lnTo>
                  <a:pt x="565" y="499"/>
                </a:lnTo>
                <a:lnTo>
                  <a:pt x="565" y="499"/>
                </a:lnTo>
                <a:lnTo>
                  <a:pt x="564" y="500"/>
                </a:lnTo>
                <a:lnTo>
                  <a:pt x="564" y="501"/>
                </a:lnTo>
                <a:lnTo>
                  <a:pt x="563" y="501"/>
                </a:lnTo>
                <a:lnTo>
                  <a:pt x="563" y="502"/>
                </a:lnTo>
                <a:lnTo>
                  <a:pt x="562" y="502"/>
                </a:lnTo>
                <a:lnTo>
                  <a:pt x="562" y="503"/>
                </a:lnTo>
                <a:lnTo>
                  <a:pt x="561" y="504"/>
                </a:lnTo>
                <a:lnTo>
                  <a:pt x="561" y="504"/>
                </a:lnTo>
                <a:lnTo>
                  <a:pt x="560" y="505"/>
                </a:lnTo>
                <a:lnTo>
                  <a:pt x="560" y="506"/>
                </a:lnTo>
                <a:lnTo>
                  <a:pt x="559" y="506"/>
                </a:lnTo>
                <a:lnTo>
                  <a:pt x="559" y="507"/>
                </a:lnTo>
                <a:lnTo>
                  <a:pt x="558" y="507"/>
                </a:lnTo>
                <a:lnTo>
                  <a:pt x="557" y="508"/>
                </a:lnTo>
                <a:lnTo>
                  <a:pt x="557" y="509"/>
                </a:lnTo>
                <a:lnTo>
                  <a:pt x="557" y="509"/>
                </a:lnTo>
                <a:lnTo>
                  <a:pt x="570" y="521"/>
                </a:lnTo>
                <a:close/>
                <a:moveTo>
                  <a:pt x="599" y="474"/>
                </a:moveTo>
                <a:lnTo>
                  <a:pt x="599" y="474"/>
                </a:lnTo>
                <a:lnTo>
                  <a:pt x="600" y="473"/>
                </a:lnTo>
                <a:lnTo>
                  <a:pt x="600" y="472"/>
                </a:lnTo>
                <a:lnTo>
                  <a:pt x="600" y="471"/>
                </a:lnTo>
                <a:lnTo>
                  <a:pt x="601" y="470"/>
                </a:lnTo>
                <a:lnTo>
                  <a:pt x="601" y="470"/>
                </a:lnTo>
                <a:lnTo>
                  <a:pt x="601" y="469"/>
                </a:lnTo>
                <a:lnTo>
                  <a:pt x="602" y="468"/>
                </a:lnTo>
                <a:lnTo>
                  <a:pt x="602" y="467"/>
                </a:lnTo>
                <a:lnTo>
                  <a:pt x="602" y="466"/>
                </a:lnTo>
                <a:lnTo>
                  <a:pt x="603" y="465"/>
                </a:lnTo>
                <a:lnTo>
                  <a:pt x="603" y="464"/>
                </a:lnTo>
                <a:lnTo>
                  <a:pt x="603" y="463"/>
                </a:lnTo>
                <a:lnTo>
                  <a:pt x="603" y="462"/>
                </a:lnTo>
                <a:lnTo>
                  <a:pt x="604" y="461"/>
                </a:lnTo>
                <a:lnTo>
                  <a:pt x="604" y="461"/>
                </a:lnTo>
                <a:lnTo>
                  <a:pt x="604" y="460"/>
                </a:lnTo>
                <a:lnTo>
                  <a:pt x="604" y="459"/>
                </a:lnTo>
                <a:lnTo>
                  <a:pt x="605" y="458"/>
                </a:lnTo>
                <a:lnTo>
                  <a:pt x="605" y="457"/>
                </a:lnTo>
                <a:lnTo>
                  <a:pt x="605" y="456"/>
                </a:lnTo>
                <a:lnTo>
                  <a:pt x="605" y="456"/>
                </a:lnTo>
                <a:lnTo>
                  <a:pt x="588" y="452"/>
                </a:lnTo>
                <a:lnTo>
                  <a:pt x="588" y="452"/>
                </a:lnTo>
                <a:lnTo>
                  <a:pt x="588" y="452"/>
                </a:lnTo>
                <a:lnTo>
                  <a:pt x="588" y="453"/>
                </a:lnTo>
                <a:lnTo>
                  <a:pt x="588" y="454"/>
                </a:lnTo>
                <a:lnTo>
                  <a:pt x="587" y="455"/>
                </a:lnTo>
                <a:lnTo>
                  <a:pt x="587" y="456"/>
                </a:lnTo>
                <a:lnTo>
                  <a:pt x="587" y="456"/>
                </a:lnTo>
                <a:lnTo>
                  <a:pt x="587" y="457"/>
                </a:lnTo>
                <a:lnTo>
                  <a:pt x="586" y="458"/>
                </a:lnTo>
                <a:lnTo>
                  <a:pt x="586" y="459"/>
                </a:lnTo>
                <a:lnTo>
                  <a:pt x="586" y="460"/>
                </a:lnTo>
                <a:lnTo>
                  <a:pt x="586" y="460"/>
                </a:lnTo>
                <a:lnTo>
                  <a:pt x="585" y="461"/>
                </a:lnTo>
                <a:lnTo>
                  <a:pt x="585" y="462"/>
                </a:lnTo>
                <a:lnTo>
                  <a:pt x="585" y="463"/>
                </a:lnTo>
                <a:lnTo>
                  <a:pt x="584" y="463"/>
                </a:lnTo>
                <a:lnTo>
                  <a:pt x="584" y="464"/>
                </a:lnTo>
                <a:lnTo>
                  <a:pt x="584" y="465"/>
                </a:lnTo>
                <a:lnTo>
                  <a:pt x="584" y="466"/>
                </a:lnTo>
                <a:lnTo>
                  <a:pt x="583" y="467"/>
                </a:lnTo>
                <a:lnTo>
                  <a:pt x="583" y="467"/>
                </a:lnTo>
                <a:lnTo>
                  <a:pt x="599" y="474"/>
                </a:lnTo>
                <a:close/>
                <a:moveTo>
                  <a:pt x="610" y="419"/>
                </a:moveTo>
                <a:lnTo>
                  <a:pt x="610" y="419"/>
                </a:lnTo>
                <a:lnTo>
                  <a:pt x="610" y="419"/>
                </a:lnTo>
                <a:lnTo>
                  <a:pt x="610" y="418"/>
                </a:lnTo>
                <a:lnTo>
                  <a:pt x="610" y="417"/>
                </a:lnTo>
                <a:lnTo>
                  <a:pt x="610" y="416"/>
                </a:lnTo>
                <a:lnTo>
                  <a:pt x="610" y="415"/>
                </a:lnTo>
                <a:lnTo>
                  <a:pt x="610" y="414"/>
                </a:lnTo>
                <a:lnTo>
                  <a:pt x="610" y="413"/>
                </a:lnTo>
                <a:lnTo>
                  <a:pt x="610" y="412"/>
                </a:lnTo>
                <a:lnTo>
                  <a:pt x="610" y="411"/>
                </a:lnTo>
                <a:lnTo>
                  <a:pt x="610" y="410"/>
                </a:lnTo>
                <a:lnTo>
                  <a:pt x="610" y="409"/>
                </a:lnTo>
                <a:lnTo>
                  <a:pt x="610" y="408"/>
                </a:lnTo>
                <a:lnTo>
                  <a:pt x="610" y="407"/>
                </a:lnTo>
                <a:lnTo>
                  <a:pt x="610" y="406"/>
                </a:lnTo>
                <a:lnTo>
                  <a:pt x="610" y="405"/>
                </a:lnTo>
                <a:lnTo>
                  <a:pt x="610" y="404"/>
                </a:lnTo>
                <a:lnTo>
                  <a:pt x="610" y="403"/>
                </a:lnTo>
                <a:lnTo>
                  <a:pt x="610" y="402"/>
                </a:lnTo>
                <a:lnTo>
                  <a:pt x="609" y="401"/>
                </a:lnTo>
                <a:lnTo>
                  <a:pt x="609" y="400"/>
                </a:lnTo>
                <a:lnTo>
                  <a:pt x="592" y="402"/>
                </a:lnTo>
                <a:lnTo>
                  <a:pt x="592" y="403"/>
                </a:lnTo>
                <a:lnTo>
                  <a:pt x="592" y="404"/>
                </a:lnTo>
                <a:lnTo>
                  <a:pt x="592" y="405"/>
                </a:lnTo>
                <a:lnTo>
                  <a:pt x="592" y="406"/>
                </a:lnTo>
                <a:lnTo>
                  <a:pt x="592" y="406"/>
                </a:lnTo>
                <a:lnTo>
                  <a:pt x="592" y="407"/>
                </a:lnTo>
                <a:lnTo>
                  <a:pt x="592" y="408"/>
                </a:lnTo>
                <a:lnTo>
                  <a:pt x="592" y="409"/>
                </a:lnTo>
                <a:lnTo>
                  <a:pt x="592" y="410"/>
                </a:lnTo>
                <a:lnTo>
                  <a:pt x="593" y="411"/>
                </a:lnTo>
                <a:lnTo>
                  <a:pt x="593" y="412"/>
                </a:lnTo>
                <a:lnTo>
                  <a:pt x="593" y="413"/>
                </a:lnTo>
                <a:lnTo>
                  <a:pt x="593" y="413"/>
                </a:lnTo>
                <a:lnTo>
                  <a:pt x="593" y="414"/>
                </a:lnTo>
                <a:lnTo>
                  <a:pt x="593" y="415"/>
                </a:lnTo>
                <a:lnTo>
                  <a:pt x="593" y="416"/>
                </a:lnTo>
                <a:lnTo>
                  <a:pt x="593" y="417"/>
                </a:lnTo>
                <a:lnTo>
                  <a:pt x="593" y="418"/>
                </a:lnTo>
                <a:lnTo>
                  <a:pt x="593" y="419"/>
                </a:lnTo>
                <a:lnTo>
                  <a:pt x="593" y="419"/>
                </a:lnTo>
                <a:lnTo>
                  <a:pt x="610" y="419"/>
                </a:lnTo>
                <a:close/>
                <a:moveTo>
                  <a:pt x="601" y="364"/>
                </a:moveTo>
                <a:lnTo>
                  <a:pt x="601" y="364"/>
                </a:lnTo>
                <a:lnTo>
                  <a:pt x="601" y="363"/>
                </a:lnTo>
                <a:lnTo>
                  <a:pt x="600" y="363"/>
                </a:lnTo>
                <a:lnTo>
                  <a:pt x="600" y="362"/>
                </a:lnTo>
                <a:lnTo>
                  <a:pt x="600" y="361"/>
                </a:lnTo>
                <a:lnTo>
                  <a:pt x="599" y="360"/>
                </a:lnTo>
                <a:lnTo>
                  <a:pt x="599" y="359"/>
                </a:lnTo>
                <a:lnTo>
                  <a:pt x="599" y="358"/>
                </a:lnTo>
                <a:lnTo>
                  <a:pt x="598" y="357"/>
                </a:lnTo>
                <a:lnTo>
                  <a:pt x="598" y="356"/>
                </a:lnTo>
                <a:lnTo>
                  <a:pt x="598" y="356"/>
                </a:lnTo>
                <a:lnTo>
                  <a:pt x="597" y="355"/>
                </a:lnTo>
                <a:lnTo>
                  <a:pt x="597" y="354"/>
                </a:lnTo>
                <a:lnTo>
                  <a:pt x="596" y="353"/>
                </a:lnTo>
                <a:lnTo>
                  <a:pt x="596" y="352"/>
                </a:lnTo>
                <a:lnTo>
                  <a:pt x="596" y="351"/>
                </a:lnTo>
                <a:lnTo>
                  <a:pt x="595" y="350"/>
                </a:lnTo>
                <a:lnTo>
                  <a:pt x="595" y="350"/>
                </a:lnTo>
                <a:lnTo>
                  <a:pt x="594" y="349"/>
                </a:lnTo>
                <a:lnTo>
                  <a:pt x="594" y="348"/>
                </a:lnTo>
                <a:lnTo>
                  <a:pt x="594" y="347"/>
                </a:lnTo>
                <a:lnTo>
                  <a:pt x="593" y="347"/>
                </a:lnTo>
                <a:lnTo>
                  <a:pt x="578" y="355"/>
                </a:lnTo>
                <a:lnTo>
                  <a:pt x="578" y="355"/>
                </a:lnTo>
                <a:lnTo>
                  <a:pt x="578" y="356"/>
                </a:lnTo>
                <a:lnTo>
                  <a:pt x="579" y="357"/>
                </a:lnTo>
                <a:lnTo>
                  <a:pt x="579" y="357"/>
                </a:lnTo>
                <a:lnTo>
                  <a:pt x="579" y="358"/>
                </a:lnTo>
                <a:lnTo>
                  <a:pt x="580" y="359"/>
                </a:lnTo>
                <a:lnTo>
                  <a:pt x="580" y="360"/>
                </a:lnTo>
                <a:lnTo>
                  <a:pt x="580" y="360"/>
                </a:lnTo>
                <a:lnTo>
                  <a:pt x="581" y="361"/>
                </a:lnTo>
                <a:lnTo>
                  <a:pt x="581" y="362"/>
                </a:lnTo>
                <a:lnTo>
                  <a:pt x="581" y="363"/>
                </a:lnTo>
                <a:lnTo>
                  <a:pt x="582" y="363"/>
                </a:lnTo>
                <a:lnTo>
                  <a:pt x="582" y="364"/>
                </a:lnTo>
                <a:lnTo>
                  <a:pt x="582" y="365"/>
                </a:lnTo>
                <a:lnTo>
                  <a:pt x="583" y="366"/>
                </a:lnTo>
                <a:lnTo>
                  <a:pt x="583" y="366"/>
                </a:lnTo>
                <a:lnTo>
                  <a:pt x="583" y="367"/>
                </a:lnTo>
                <a:lnTo>
                  <a:pt x="584" y="368"/>
                </a:lnTo>
                <a:lnTo>
                  <a:pt x="584" y="369"/>
                </a:lnTo>
                <a:lnTo>
                  <a:pt x="584" y="370"/>
                </a:lnTo>
                <a:lnTo>
                  <a:pt x="584" y="370"/>
                </a:lnTo>
                <a:lnTo>
                  <a:pt x="601" y="364"/>
                </a:lnTo>
                <a:close/>
                <a:moveTo>
                  <a:pt x="573" y="316"/>
                </a:moveTo>
                <a:lnTo>
                  <a:pt x="573" y="316"/>
                </a:lnTo>
                <a:lnTo>
                  <a:pt x="572" y="316"/>
                </a:lnTo>
                <a:lnTo>
                  <a:pt x="572" y="315"/>
                </a:lnTo>
                <a:lnTo>
                  <a:pt x="571" y="315"/>
                </a:lnTo>
                <a:lnTo>
                  <a:pt x="570" y="314"/>
                </a:lnTo>
                <a:lnTo>
                  <a:pt x="570" y="313"/>
                </a:lnTo>
                <a:lnTo>
                  <a:pt x="569" y="313"/>
                </a:lnTo>
                <a:lnTo>
                  <a:pt x="569" y="312"/>
                </a:lnTo>
                <a:lnTo>
                  <a:pt x="568" y="311"/>
                </a:lnTo>
                <a:lnTo>
                  <a:pt x="567" y="311"/>
                </a:lnTo>
                <a:lnTo>
                  <a:pt x="567" y="310"/>
                </a:lnTo>
                <a:lnTo>
                  <a:pt x="566" y="309"/>
                </a:lnTo>
                <a:lnTo>
                  <a:pt x="565" y="309"/>
                </a:lnTo>
                <a:lnTo>
                  <a:pt x="565" y="308"/>
                </a:lnTo>
                <a:lnTo>
                  <a:pt x="564" y="307"/>
                </a:lnTo>
                <a:lnTo>
                  <a:pt x="563" y="307"/>
                </a:lnTo>
                <a:lnTo>
                  <a:pt x="563" y="306"/>
                </a:lnTo>
                <a:lnTo>
                  <a:pt x="562" y="305"/>
                </a:lnTo>
                <a:lnTo>
                  <a:pt x="561" y="305"/>
                </a:lnTo>
                <a:lnTo>
                  <a:pt x="561" y="304"/>
                </a:lnTo>
                <a:lnTo>
                  <a:pt x="560" y="304"/>
                </a:lnTo>
                <a:lnTo>
                  <a:pt x="559" y="303"/>
                </a:lnTo>
                <a:lnTo>
                  <a:pt x="548" y="316"/>
                </a:lnTo>
                <a:lnTo>
                  <a:pt x="548" y="317"/>
                </a:lnTo>
                <a:lnTo>
                  <a:pt x="549" y="317"/>
                </a:lnTo>
                <a:lnTo>
                  <a:pt x="549" y="318"/>
                </a:lnTo>
                <a:lnTo>
                  <a:pt x="550" y="318"/>
                </a:lnTo>
                <a:lnTo>
                  <a:pt x="551" y="319"/>
                </a:lnTo>
                <a:lnTo>
                  <a:pt x="551" y="319"/>
                </a:lnTo>
                <a:lnTo>
                  <a:pt x="552" y="320"/>
                </a:lnTo>
                <a:lnTo>
                  <a:pt x="552" y="320"/>
                </a:lnTo>
                <a:lnTo>
                  <a:pt x="553" y="321"/>
                </a:lnTo>
                <a:lnTo>
                  <a:pt x="554" y="322"/>
                </a:lnTo>
                <a:lnTo>
                  <a:pt x="554" y="322"/>
                </a:lnTo>
                <a:lnTo>
                  <a:pt x="555" y="323"/>
                </a:lnTo>
                <a:lnTo>
                  <a:pt x="555" y="323"/>
                </a:lnTo>
                <a:lnTo>
                  <a:pt x="556" y="324"/>
                </a:lnTo>
                <a:lnTo>
                  <a:pt x="556" y="325"/>
                </a:lnTo>
                <a:lnTo>
                  <a:pt x="557" y="325"/>
                </a:lnTo>
                <a:lnTo>
                  <a:pt x="557" y="326"/>
                </a:lnTo>
                <a:lnTo>
                  <a:pt x="558" y="326"/>
                </a:lnTo>
                <a:lnTo>
                  <a:pt x="559" y="327"/>
                </a:lnTo>
                <a:lnTo>
                  <a:pt x="559" y="328"/>
                </a:lnTo>
                <a:lnTo>
                  <a:pt x="559" y="328"/>
                </a:lnTo>
                <a:lnTo>
                  <a:pt x="573" y="316"/>
                </a:lnTo>
                <a:close/>
                <a:moveTo>
                  <a:pt x="529" y="282"/>
                </a:moveTo>
                <a:lnTo>
                  <a:pt x="529" y="282"/>
                </a:lnTo>
                <a:lnTo>
                  <a:pt x="528" y="281"/>
                </a:lnTo>
                <a:lnTo>
                  <a:pt x="528" y="281"/>
                </a:lnTo>
                <a:lnTo>
                  <a:pt x="527" y="281"/>
                </a:lnTo>
                <a:lnTo>
                  <a:pt x="526" y="280"/>
                </a:lnTo>
                <a:lnTo>
                  <a:pt x="525" y="280"/>
                </a:lnTo>
                <a:lnTo>
                  <a:pt x="524" y="279"/>
                </a:lnTo>
                <a:lnTo>
                  <a:pt x="524" y="279"/>
                </a:lnTo>
                <a:lnTo>
                  <a:pt x="523" y="278"/>
                </a:lnTo>
                <a:lnTo>
                  <a:pt x="522" y="278"/>
                </a:lnTo>
                <a:lnTo>
                  <a:pt x="521" y="278"/>
                </a:lnTo>
                <a:lnTo>
                  <a:pt x="520" y="277"/>
                </a:lnTo>
                <a:lnTo>
                  <a:pt x="519" y="277"/>
                </a:lnTo>
                <a:lnTo>
                  <a:pt x="518" y="277"/>
                </a:lnTo>
                <a:lnTo>
                  <a:pt x="518" y="276"/>
                </a:lnTo>
                <a:lnTo>
                  <a:pt x="517" y="276"/>
                </a:lnTo>
                <a:lnTo>
                  <a:pt x="516" y="275"/>
                </a:lnTo>
                <a:lnTo>
                  <a:pt x="515" y="275"/>
                </a:lnTo>
                <a:lnTo>
                  <a:pt x="514" y="275"/>
                </a:lnTo>
                <a:lnTo>
                  <a:pt x="513" y="274"/>
                </a:lnTo>
                <a:lnTo>
                  <a:pt x="512" y="274"/>
                </a:lnTo>
                <a:lnTo>
                  <a:pt x="512" y="274"/>
                </a:lnTo>
                <a:lnTo>
                  <a:pt x="506" y="290"/>
                </a:lnTo>
                <a:lnTo>
                  <a:pt x="506" y="290"/>
                </a:lnTo>
                <a:lnTo>
                  <a:pt x="507" y="291"/>
                </a:lnTo>
                <a:lnTo>
                  <a:pt x="508" y="291"/>
                </a:lnTo>
                <a:lnTo>
                  <a:pt x="508" y="291"/>
                </a:lnTo>
                <a:lnTo>
                  <a:pt x="509" y="292"/>
                </a:lnTo>
                <a:lnTo>
                  <a:pt x="510" y="292"/>
                </a:lnTo>
                <a:lnTo>
                  <a:pt x="511" y="292"/>
                </a:lnTo>
                <a:lnTo>
                  <a:pt x="511" y="293"/>
                </a:lnTo>
                <a:lnTo>
                  <a:pt x="512" y="293"/>
                </a:lnTo>
                <a:lnTo>
                  <a:pt x="513" y="293"/>
                </a:lnTo>
                <a:lnTo>
                  <a:pt x="514" y="294"/>
                </a:lnTo>
                <a:lnTo>
                  <a:pt x="514" y="294"/>
                </a:lnTo>
                <a:lnTo>
                  <a:pt x="515" y="294"/>
                </a:lnTo>
                <a:lnTo>
                  <a:pt x="516" y="295"/>
                </a:lnTo>
                <a:lnTo>
                  <a:pt x="517" y="295"/>
                </a:lnTo>
                <a:lnTo>
                  <a:pt x="517" y="295"/>
                </a:lnTo>
                <a:lnTo>
                  <a:pt x="518" y="296"/>
                </a:lnTo>
                <a:lnTo>
                  <a:pt x="519" y="296"/>
                </a:lnTo>
                <a:lnTo>
                  <a:pt x="520" y="297"/>
                </a:lnTo>
                <a:lnTo>
                  <a:pt x="520" y="297"/>
                </a:lnTo>
                <a:lnTo>
                  <a:pt x="521" y="297"/>
                </a:lnTo>
                <a:lnTo>
                  <a:pt x="529" y="282"/>
                </a:lnTo>
                <a:close/>
                <a:moveTo>
                  <a:pt x="457" y="231"/>
                </a:moveTo>
                <a:lnTo>
                  <a:pt x="457" y="231"/>
                </a:lnTo>
                <a:cubicBezTo>
                  <a:pt x="354" y="231"/>
                  <a:pt x="271" y="314"/>
                  <a:pt x="271" y="417"/>
                </a:cubicBezTo>
                <a:cubicBezTo>
                  <a:pt x="271" y="520"/>
                  <a:pt x="354" y="603"/>
                  <a:pt x="457" y="603"/>
                </a:cubicBezTo>
                <a:cubicBezTo>
                  <a:pt x="560" y="603"/>
                  <a:pt x="643" y="520"/>
                  <a:pt x="643" y="417"/>
                </a:cubicBezTo>
                <a:cubicBezTo>
                  <a:pt x="643" y="314"/>
                  <a:pt x="560" y="231"/>
                  <a:pt x="457" y="231"/>
                </a:cubicBezTo>
                <a:close/>
                <a:moveTo>
                  <a:pt x="30" y="153"/>
                </a:moveTo>
                <a:lnTo>
                  <a:pt x="30" y="153"/>
                </a:lnTo>
                <a:cubicBezTo>
                  <a:pt x="66" y="150"/>
                  <a:pt x="102" y="148"/>
                  <a:pt x="138" y="147"/>
                </a:cubicBezTo>
                <a:cubicBezTo>
                  <a:pt x="114" y="146"/>
                  <a:pt x="89" y="144"/>
                  <a:pt x="65" y="141"/>
                </a:cubicBezTo>
                <a:cubicBezTo>
                  <a:pt x="49" y="139"/>
                  <a:pt x="35" y="128"/>
                  <a:pt x="35" y="111"/>
                </a:cubicBezTo>
                <a:cubicBezTo>
                  <a:pt x="35" y="87"/>
                  <a:pt x="35" y="63"/>
                  <a:pt x="35" y="39"/>
                </a:cubicBezTo>
                <a:cubicBezTo>
                  <a:pt x="35" y="23"/>
                  <a:pt x="49" y="11"/>
                  <a:pt x="65" y="9"/>
                </a:cubicBezTo>
                <a:cubicBezTo>
                  <a:pt x="163" y="0"/>
                  <a:pt x="260" y="1"/>
                  <a:pt x="358" y="9"/>
                </a:cubicBezTo>
                <a:cubicBezTo>
                  <a:pt x="374" y="11"/>
                  <a:pt x="388" y="23"/>
                  <a:pt x="388" y="39"/>
                </a:cubicBezTo>
                <a:cubicBezTo>
                  <a:pt x="388" y="63"/>
                  <a:pt x="388" y="87"/>
                  <a:pt x="388" y="111"/>
                </a:cubicBezTo>
                <a:cubicBezTo>
                  <a:pt x="388" y="128"/>
                  <a:pt x="374" y="139"/>
                  <a:pt x="358" y="141"/>
                </a:cubicBezTo>
                <a:cubicBezTo>
                  <a:pt x="323" y="145"/>
                  <a:pt x="287" y="147"/>
                  <a:pt x="252" y="149"/>
                </a:cubicBezTo>
                <a:cubicBezTo>
                  <a:pt x="276" y="150"/>
                  <a:pt x="299" y="151"/>
                  <a:pt x="323" y="153"/>
                </a:cubicBezTo>
                <a:cubicBezTo>
                  <a:pt x="339" y="155"/>
                  <a:pt x="353" y="167"/>
                  <a:pt x="353" y="183"/>
                </a:cubicBezTo>
                <a:lnTo>
                  <a:pt x="353" y="218"/>
                </a:lnTo>
                <a:cubicBezTo>
                  <a:pt x="333" y="229"/>
                  <a:pt x="314" y="242"/>
                  <a:pt x="299" y="258"/>
                </a:cubicBezTo>
                <a:cubicBezTo>
                  <a:pt x="289" y="268"/>
                  <a:pt x="280" y="278"/>
                  <a:pt x="272" y="290"/>
                </a:cubicBezTo>
                <a:cubicBezTo>
                  <a:pt x="191" y="296"/>
                  <a:pt x="111" y="294"/>
                  <a:pt x="30" y="285"/>
                </a:cubicBezTo>
                <a:cubicBezTo>
                  <a:pt x="13" y="283"/>
                  <a:pt x="0" y="272"/>
                  <a:pt x="0" y="255"/>
                </a:cubicBezTo>
                <a:cubicBezTo>
                  <a:pt x="0" y="231"/>
                  <a:pt x="0" y="207"/>
                  <a:pt x="0" y="183"/>
                </a:cubicBezTo>
                <a:cubicBezTo>
                  <a:pt x="0" y="167"/>
                  <a:pt x="13" y="155"/>
                  <a:pt x="30" y="153"/>
                </a:cubicBez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66" name="Freeform 17"/>
          <p:cNvSpPr>
            <a:spLocks noEditPoints="1"/>
          </p:cNvSpPr>
          <p:nvPr/>
        </p:nvSpPr>
        <p:spPr bwMode="auto">
          <a:xfrm>
            <a:off x="5345970" y="1941569"/>
            <a:ext cx="484581" cy="518478"/>
          </a:xfrm>
          <a:custGeom>
            <a:avLst/>
            <a:gdLst>
              <a:gd name="T0" fmla="*/ 224 w 593"/>
              <a:gd name="T1" fmla="*/ 394 h 633"/>
              <a:gd name="T2" fmla="*/ 213 w 593"/>
              <a:gd name="T3" fmla="*/ 358 h 633"/>
              <a:gd name="T4" fmla="*/ 259 w 593"/>
              <a:gd name="T5" fmla="*/ 173 h 633"/>
              <a:gd name="T6" fmla="*/ 307 w 593"/>
              <a:gd name="T7" fmla="*/ 323 h 633"/>
              <a:gd name="T8" fmla="*/ 367 w 593"/>
              <a:gd name="T9" fmla="*/ 149 h 633"/>
              <a:gd name="T10" fmla="*/ 234 w 593"/>
              <a:gd name="T11" fmla="*/ 296 h 633"/>
              <a:gd name="T12" fmla="*/ 223 w 593"/>
              <a:gd name="T13" fmla="*/ 315 h 633"/>
              <a:gd name="T14" fmla="*/ 304 w 593"/>
              <a:gd name="T15" fmla="*/ 363 h 633"/>
              <a:gd name="T16" fmla="*/ 391 w 593"/>
              <a:gd name="T17" fmla="*/ 127 h 633"/>
              <a:gd name="T18" fmla="*/ 395 w 593"/>
              <a:gd name="T19" fmla="*/ 81 h 633"/>
              <a:gd name="T20" fmla="*/ 391 w 593"/>
              <a:gd name="T21" fmla="*/ 127 h 633"/>
              <a:gd name="T22" fmla="*/ 463 w 593"/>
              <a:gd name="T23" fmla="*/ 149 h 633"/>
              <a:gd name="T24" fmla="*/ 417 w 593"/>
              <a:gd name="T25" fmla="*/ 154 h 633"/>
              <a:gd name="T26" fmla="*/ 338 w 593"/>
              <a:gd name="T27" fmla="*/ 107 h 633"/>
              <a:gd name="T28" fmla="*/ 319 w 593"/>
              <a:gd name="T29" fmla="*/ 65 h 633"/>
              <a:gd name="T30" fmla="*/ 338 w 593"/>
              <a:gd name="T31" fmla="*/ 107 h 633"/>
              <a:gd name="T32" fmla="*/ 261 w 593"/>
              <a:gd name="T33" fmla="*/ 79 h 633"/>
              <a:gd name="T34" fmla="*/ 266 w 593"/>
              <a:gd name="T35" fmla="*/ 125 h 633"/>
              <a:gd name="T36" fmla="*/ 435 w 593"/>
              <a:gd name="T37" fmla="*/ 226 h 633"/>
              <a:gd name="T38" fmla="*/ 477 w 593"/>
              <a:gd name="T39" fmla="*/ 207 h 633"/>
              <a:gd name="T40" fmla="*/ 435 w 593"/>
              <a:gd name="T41" fmla="*/ 226 h 633"/>
              <a:gd name="T42" fmla="*/ 218 w 593"/>
              <a:gd name="T43" fmla="*/ 324 h 633"/>
              <a:gd name="T44" fmla="*/ 206 w 593"/>
              <a:gd name="T45" fmla="*/ 344 h 633"/>
              <a:gd name="T46" fmla="*/ 288 w 593"/>
              <a:gd name="T47" fmla="*/ 391 h 633"/>
              <a:gd name="T48" fmla="*/ 216 w 593"/>
              <a:gd name="T49" fmla="*/ 633 h 633"/>
              <a:gd name="T50" fmla="*/ 231 w 593"/>
              <a:gd name="T51" fmla="*/ 37 h 633"/>
              <a:gd name="T52" fmla="*/ 564 w 593"/>
              <a:gd name="T53" fmla="*/ 180 h 633"/>
              <a:gd name="T54" fmla="*/ 569 w 593"/>
              <a:gd name="T55" fmla="*/ 276 h 633"/>
              <a:gd name="T56" fmla="*/ 586 w 593"/>
              <a:gd name="T57" fmla="*/ 396 h 633"/>
              <a:gd name="T58" fmla="*/ 565 w 593"/>
              <a:gd name="T59" fmla="*/ 498 h 633"/>
              <a:gd name="T60" fmla="*/ 442 w 593"/>
              <a:gd name="T61" fmla="*/ 526 h 633"/>
              <a:gd name="T62" fmla="*/ 216 w 593"/>
              <a:gd name="T63" fmla="*/ 633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3" h="633">
                <a:moveTo>
                  <a:pt x="213" y="358"/>
                </a:moveTo>
                <a:cubicBezTo>
                  <a:pt x="207" y="371"/>
                  <a:pt x="212" y="387"/>
                  <a:pt x="224" y="394"/>
                </a:cubicBezTo>
                <a:cubicBezTo>
                  <a:pt x="235" y="400"/>
                  <a:pt x="248" y="398"/>
                  <a:pt x="257" y="391"/>
                </a:cubicBezTo>
                <a:lnTo>
                  <a:pt x="213" y="358"/>
                </a:lnTo>
                <a:close/>
                <a:moveTo>
                  <a:pt x="367" y="149"/>
                </a:moveTo>
                <a:cubicBezTo>
                  <a:pt x="328" y="126"/>
                  <a:pt x="279" y="137"/>
                  <a:pt x="259" y="173"/>
                </a:cubicBezTo>
                <a:cubicBezTo>
                  <a:pt x="238" y="210"/>
                  <a:pt x="265" y="250"/>
                  <a:pt x="246" y="288"/>
                </a:cubicBezTo>
                <a:lnTo>
                  <a:pt x="307" y="323"/>
                </a:lnTo>
                <a:cubicBezTo>
                  <a:pt x="330" y="288"/>
                  <a:pt x="380" y="291"/>
                  <a:pt x="401" y="255"/>
                </a:cubicBezTo>
                <a:cubicBezTo>
                  <a:pt x="421" y="219"/>
                  <a:pt x="406" y="172"/>
                  <a:pt x="367" y="149"/>
                </a:cubicBezTo>
                <a:close/>
                <a:moveTo>
                  <a:pt x="301" y="346"/>
                </a:moveTo>
                <a:lnTo>
                  <a:pt x="234" y="296"/>
                </a:lnTo>
                <a:cubicBezTo>
                  <a:pt x="229" y="292"/>
                  <a:pt x="223" y="293"/>
                  <a:pt x="219" y="299"/>
                </a:cubicBezTo>
                <a:cubicBezTo>
                  <a:pt x="216" y="304"/>
                  <a:pt x="218" y="312"/>
                  <a:pt x="223" y="315"/>
                </a:cubicBezTo>
                <a:lnTo>
                  <a:pt x="289" y="366"/>
                </a:lnTo>
                <a:cubicBezTo>
                  <a:pt x="295" y="370"/>
                  <a:pt x="301" y="368"/>
                  <a:pt x="304" y="363"/>
                </a:cubicBezTo>
                <a:cubicBezTo>
                  <a:pt x="307" y="357"/>
                  <a:pt x="306" y="350"/>
                  <a:pt x="301" y="346"/>
                </a:cubicBezTo>
                <a:close/>
                <a:moveTo>
                  <a:pt x="391" y="127"/>
                </a:moveTo>
                <a:lnTo>
                  <a:pt x="412" y="90"/>
                </a:lnTo>
                <a:lnTo>
                  <a:pt x="395" y="81"/>
                </a:lnTo>
                <a:lnTo>
                  <a:pt x="374" y="117"/>
                </a:lnTo>
                <a:lnTo>
                  <a:pt x="391" y="127"/>
                </a:lnTo>
                <a:close/>
                <a:moveTo>
                  <a:pt x="426" y="170"/>
                </a:moveTo>
                <a:lnTo>
                  <a:pt x="463" y="149"/>
                </a:lnTo>
                <a:lnTo>
                  <a:pt x="453" y="133"/>
                </a:lnTo>
                <a:lnTo>
                  <a:pt x="417" y="154"/>
                </a:lnTo>
                <a:lnTo>
                  <a:pt x="426" y="170"/>
                </a:lnTo>
                <a:close/>
                <a:moveTo>
                  <a:pt x="338" y="107"/>
                </a:moveTo>
                <a:lnTo>
                  <a:pt x="338" y="65"/>
                </a:lnTo>
                <a:lnTo>
                  <a:pt x="319" y="65"/>
                </a:lnTo>
                <a:lnTo>
                  <a:pt x="319" y="107"/>
                </a:lnTo>
                <a:lnTo>
                  <a:pt x="338" y="107"/>
                </a:lnTo>
                <a:close/>
                <a:moveTo>
                  <a:pt x="282" y="116"/>
                </a:moveTo>
                <a:lnTo>
                  <a:pt x="261" y="79"/>
                </a:lnTo>
                <a:lnTo>
                  <a:pt x="245" y="89"/>
                </a:lnTo>
                <a:lnTo>
                  <a:pt x="266" y="125"/>
                </a:lnTo>
                <a:lnTo>
                  <a:pt x="282" y="116"/>
                </a:lnTo>
                <a:close/>
                <a:moveTo>
                  <a:pt x="435" y="226"/>
                </a:moveTo>
                <a:lnTo>
                  <a:pt x="477" y="226"/>
                </a:lnTo>
                <a:lnTo>
                  <a:pt x="477" y="207"/>
                </a:lnTo>
                <a:lnTo>
                  <a:pt x="436" y="207"/>
                </a:lnTo>
                <a:lnTo>
                  <a:pt x="435" y="226"/>
                </a:lnTo>
                <a:close/>
                <a:moveTo>
                  <a:pt x="284" y="375"/>
                </a:moveTo>
                <a:lnTo>
                  <a:pt x="218" y="324"/>
                </a:lnTo>
                <a:cubicBezTo>
                  <a:pt x="213" y="320"/>
                  <a:pt x="206" y="322"/>
                  <a:pt x="203" y="327"/>
                </a:cubicBezTo>
                <a:cubicBezTo>
                  <a:pt x="200" y="333"/>
                  <a:pt x="201" y="340"/>
                  <a:pt x="206" y="344"/>
                </a:cubicBezTo>
                <a:lnTo>
                  <a:pt x="273" y="394"/>
                </a:lnTo>
                <a:cubicBezTo>
                  <a:pt x="278" y="398"/>
                  <a:pt x="285" y="397"/>
                  <a:pt x="288" y="391"/>
                </a:cubicBezTo>
                <a:cubicBezTo>
                  <a:pt x="291" y="386"/>
                  <a:pt x="289" y="378"/>
                  <a:pt x="284" y="375"/>
                </a:cubicBezTo>
                <a:close/>
                <a:moveTo>
                  <a:pt x="216" y="633"/>
                </a:moveTo>
                <a:cubicBezTo>
                  <a:pt x="223" y="583"/>
                  <a:pt x="223" y="530"/>
                  <a:pt x="210" y="483"/>
                </a:cubicBezTo>
                <a:cubicBezTo>
                  <a:pt x="0" y="365"/>
                  <a:pt x="55" y="92"/>
                  <a:pt x="231" y="37"/>
                </a:cubicBezTo>
                <a:cubicBezTo>
                  <a:pt x="324" y="0"/>
                  <a:pt x="450" y="22"/>
                  <a:pt x="533" y="105"/>
                </a:cubicBezTo>
                <a:cubicBezTo>
                  <a:pt x="593" y="165"/>
                  <a:pt x="564" y="180"/>
                  <a:pt x="564" y="180"/>
                </a:cubicBezTo>
                <a:lnTo>
                  <a:pt x="551" y="187"/>
                </a:lnTo>
                <a:cubicBezTo>
                  <a:pt x="558" y="216"/>
                  <a:pt x="571" y="268"/>
                  <a:pt x="569" y="276"/>
                </a:cubicBezTo>
                <a:cubicBezTo>
                  <a:pt x="567" y="285"/>
                  <a:pt x="556" y="295"/>
                  <a:pt x="556" y="295"/>
                </a:cubicBezTo>
                <a:lnTo>
                  <a:pt x="586" y="396"/>
                </a:lnTo>
                <a:lnTo>
                  <a:pt x="559" y="407"/>
                </a:lnTo>
                <a:cubicBezTo>
                  <a:pt x="565" y="439"/>
                  <a:pt x="568" y="466"/>
                  <a:pt x="565" y="498"/>
                </a:cubicBezTo>
                <a:cubicBezTo>
                  <a:pt x="565" y="503"/>
                  <a:pt x="547" y="519"/>
                  <a:pt x="532" y="520"/>
                </a:cubicBezTo>
                <a:lnTo>
                  <a:pt x="442" y="526"/>
                </a:lnTo>
                <a:lnTo>
                  <a:pt x="448" y="633"/>
                </a:lnTo>
                <a:lnTo>
                  <a:pt x="216" y="633"/>
                </a:ln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67" name="Freeform 18"/>
          <p:cNvSpPr>
            <a:spLocks noEditPoints="1"/>
          </p:cNvSpPr>
          <p:nvPr/>
        </p:nvSpPr>
        <p:spPr bwMode="auto">
          <a:xfrm>
            <a:off x="3294038" y="1963337"/>
            <a:ext cx="464802" cy="492752"/>
          </a:xfrm>
          <a:custGeom>
            <a:avLst/>
            <a:gdLst>
              <a:gd name="T0" fmla="*/ 283 w 568"/>
              <a:gd name="T1" fmla="*/ 574 h 601"/>
              <a:gd name="T2" fmla="*/ 284 w 568"/>
              <a:gd name="T3" fmla="*/ 333 h 601"/>
              <a:gd name="T4" fmla="*/ 453 w 568"/>
              <a:gd name="T5" fmla="*/ 301 h 601"/>
              <a:gd name="T6" fmla="*/ 347 w 568"/>
              <a:gd name="T7" fmla="*/ 343 h 601"/>
              <a:gd name="T8" fmla="*/ 95 w 568"/>
              <a:gd name="T9" fmla="*/ 214 h 601"/>
              <a:gd name="T10" fmla="*/ 127 w 568"/>
              <a:gd name="T11" fmla="*/ 218 h 601"/>
              <a:gd name="T12" fmla="*/ 168 w 568"/>
              <a:gd name="T13" fmla="*/ 222 h 601"/>
              <a:gd name="T14" fmla="*/ 167 w 568"/>
              <a:gd name="T15" fmla="*/ 195 h 601"/>
              <a:gd name="T16" fmla="*/ 284 w 568"/>
              <a:gd name="T17" fmla="*/ 303 h 601"/>
              <a:gd name="T18" fmla="*/ 413 w 568"/>
              <a:gd name="T19" fmla="*/ 209 h 601"/>
              <a:gd name="T20" fmla="*/ 442 w 568"/>
              <a:gd name="T21" fmla="*/ 204 h 601"/>
              <a:gd name="T22" fmla="*/ 458 w 568"/>
              <a:gd name="T23" fmla="*/ 210 h 601"/>
              <a:gd name="T24" fmla="*/ 416 w 568"/>
              <a:gd name="T25" fmla="*/ 256 h 601"/>
              <a:gd name="T26" fmla="*/ 489 w 568"/>
              <a:gd name="T27" fmla="*/ 341 h 601"/>
              <a:gd name="T28" fmla="*/ 467 w 568"/>
              <a:gd name="T29" fmla="*/ 263 h 601"/>
              <a:gd name="T30" fmla="*/ 467 w 568"/>
              <a:gd name="T31" fmla="*/ 500 h 601"/>
              <a:gd name="T32" fmla="*/ 494 w 568"/>
              <a:gd name="T33" fmla="*/ 494 h 601"/>
              <a:gd name="T34" fmla="*/ 310 w 568"/>
              <a:gd name="T35" fmla="*/ 595 h 601"/>
              <a:gd name="T36" fmla="*/ 285 w 568"/>
              <a:gd name="T37" fmla="*/ 601 h 601"/>
              <a:gd name="T38" fmla="*/ 75 w 568"/>
              <a:gd name="T39" fmla="*/ 494 h 601"/>
              <a:gd name="T40" fmla="*/ 102 w 568"/>
              <a:gd name="T41" fmla="*/ 500 h 601"/>
              <a:gd name="T42" fmla="*/ 102 w 568"/>
              <a:gd name="T43" fmla="*/ 263 h 601"/>
              <a:gd name="T44" fmla="*/ 80 w 568"/>
              <a:gd name="T45" fmla="*/ 341 h 601"/>
              <a:gd name="T46" fmla="*/ 142 w 568"/>
              <a:gd name="T47" fmla="*/ 252 h 601"/>
              <a:gd name="T48" fmla="*/ 62 w 568"/>
              <a:gd name="T49" fmla="*/ 400 h 601"/>
              <a:gd name="T50" fmla="*/ 74 w 568"/>
              <a:gd name="T51" fmla="*/ 424 h 601"/>
              <a:gd name="T52" fmla="*/ 85 w 568"/>
              <a:gd name="T53" fmla="*/ 446 h 601"/>
              <a:gd name="T54" fmla="*/ 45 w 568"/>
              <a:gd name="T55" fmla="*/ 475 h 601"/>
              <a:gd name="T56" fmla="*/ 28 w 568"/>
              <a:gd name="T57" fmla="*/ 377 h 601"/>
              <a:gd name="T58" fmla="*/ 54 w 568"/>
              <a:gd name="T59" fmla="*/ 333 h 601"/>
              <a:gd name="T60" fmla="*/ 473 w 568"/>
              <a:gd name="T61" fmla="*/ 381 h 601"/>
              <a:gd name="T62" fmla="*/ 463 w 568"/>
              <a:gd name="T63" fmla="*/ 406 h 601"/>
              <a:gd name="T64" fmla="*/ 455 w 568"/>
              <a:gd name="T65" fmla="*/ 431 h 601"/>
              <a:gd name="T66" fmla="*/ 450 w 568"/>
              <a:gd name="T67" fmla="*/ 450 h 601"/>
              <a:gd name="T68" fmla="*/ 482 w 568"/>
              <a:gd name="T69" fmla="*/ 363 h 601"/>
              <a:gd name="T70" fmla="*/ 513 w 568"/>
              <a:gd name="T71" fmla="*/ 360 h 601"/>
              <a:gd name="T72" fmla="*/ 282 w 568"/>
              <a:gd name="T73" fmla="*/ 0 h 601"/>
              <a:gd name="T74" fmla="*/ 418 w 568"/>
              <a:gd name="T75" fmla="*/ 107 h 601"/>
              <a:gd name="T76" fmla="*/ 394 w 568"/>
              <a:gd name="T77" fmla="*/ 179 h 601"/>
              <a:gd name="T78" fmla="*/ 365 w 568"/>
              <a:gd name="T79" fmla="*/ 81 h 601"/>
              <a:gd name="T80" fmla="*/ 194 w 568"/>
              <a:gd name="T81" fmla="*/ 183 h 601"/>
              <a:gd name="T82" fmla="*/ 152 w 568"/>
              <a:gd name="T83" fmla="*/ 154 h 601"/>
              <a:gd name="T84" fmla="*/ 198 w 568"/>
              <a:gd name="T85" fmla="*/ 4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 h="601">
                <a:moveTo>
                  <a:pt x="266" y="331"/>
                </a:moveTo>
                <a:lnTo>
                  <a:pt x="266" y="571"/>
                </a:lnTo>
                <a:cubicBezTo>
                  <a:pt x="272" y="573"/>
                  <a:pt x="277" y="575"/>
                  <a:pt x="283" y="574"/>
                </a:cubicBezTo>
                <a:cubicBezTo>
                  <a:pt x="290" y="574"/>
                  <a:pt x="297" y="572"/>
                  <a:pt x="303" y="570"/>
                </a:cubicBezTo>
                <a:lnTo>
                  <a:pt x="303" y="331"/>
                </a:lnTo>
                <a:cubicBezTo>
                  <a:pt x="297" y="332"/>
                  <a:pt x="290" y="333"/>
                  <a:pt x="284" y="333"/>
                </a:cubicBezTo>
                <a:cubicBezTo>
                  <a:pt x="278" y="333"/>
                  <a:pt x="272" y="332"/>
                  <a:pt x="266" y="331"/>
                </a:cubicBezTo>
                <a:close/>
                <a:moveTo>
                  <a:pt x="347" y="343"/>
                </a:moveTo>
                <a:lnTo>
                  <a:pt x="453" y="301"/>
                </a:lnTo>
                <a:lnTo>
                  <a:pt x="453" y="345"/>
                </a:lnTo>
                <a:lnTo>
                  <a:pt x="347" y="386"/>
                </a:lnTo>
                <a:lnTo>
                  <a:pt x="347" y="343"/>
                </a:lnTo>
                <a:close/>
                <a:moveTo>
                  <a:pt x="142" y="252"/>
                </a:moveTo>
                <a:lnTo>
                  <a:pt x="99" y="228"/>
                </a:lnTo>
                <a:cubicBezTo>
                  <a:pt x="94" y="225"/>
                  <a:pt x="93" y="219"/>
                  <a:pt x="95" y="214"/>
                </a:cubicBezTo>
                <a:cubicBezTo>
                  <a:pt x="98" y="209"/>
                  <a:pt x="104" y="208"/>
                  <a:pt x="109" y="210"/>
                </a:cubicBezTo>
                <a:lnTo>
                  <a:pt x="149" y="233"/>
                </a:lnTo>
                <a:lnTo>
                  <a:pt x="127" y="218"/>
                </a:lnTo>
                <a:cubicBezTo>
                  <a:pt x="123" y="215"/>
                  <a:pt x="122" y="209"/>
                  <a:pt x="125" y="204"/>
                </a:cubicBezTo>
                <a:cubicBezTo>
                  <a:pt x="128" y="200"/>
                  <a:pt x="134" y="199"/>
                  <a:pt x="138" y="202"/>
                </a:cubicBezTo>
                <a:lnTo>
                  <a:pt x="168" y="222"/>
                </a:lnTo>
                <a:lnTo>
                  <a:pt x="154" y="209"/>
                </a:lnTo>
                <a:cubicBezTo>
                  <a:pt x="150" y="205"/>
                  <a:pt x="149" y="199"/>
                  <a:pt x="153" y="195"/>
                </a:cubicBezTo>
                <a:cubicBezTo>
                  <a:pt x="157" y="191"/>
                  <a:pt x="163" y="191"/>
                  <a:pt x="167" y="195"/>
                </a:cubicBezTo>
                <a:lnTo>
                  <a:pt x="282" y="303"/>
                </a:lnTo>
                <a:cubicBezTo>
                  <a:pt x="283" y="303"/>
                  <a:pt x="283" y="303"/>
                  <a:pt x="283" y="304"/>
                </a:cubicBezTo>
                <a:cubicBezTo>
                  <a:pt x="283" y="303"/>
                  <a:pt x="284" y="303"/>
                  <a:pt x="284" y="303"/>
                </a:cubicBezTo>
                <a:lnTo>
                  <a:pt x="399" y="195"/>
                </a:lnTo>
                <a:cubicBezTo>
                  <a:pt x="403" y="191"/>
                  <a:pt x="409" y="191"/>
                  <a:pt x="413" y="195"/>
                </a:cubicBezTo>
                <a:cubicBezTo>
                  <a:pt x="417" y="199"/>
                  <a:pt x="417" y="205"/>
                  <a:pt x="413" y="209"/>
                </a:cubicBezTo>
                <a:lnTo>
                  <a:pt x="399" y="222"/>
                </a:lnTo>
                <a:lnTo>
                  <a:pt x="428" y="202"/>
                </a:lnTo>
                <a:cubicBezTo>
                  <a:pt x="432" y="199"/>
                  <a:pt x="438" y="200"/>
                  <a:pt x="442" y="204"/>
                </a:cubicBezTo>
                <a:cubicBezTo>
                  <a:pt x="445" y="209"/>
                  <a:pt x="444" y="215"/>
                  <a:pt x="439" y="218"/>
                </a:cubicBezTo>
                <a:lnTo>
                  <a:pt x="417" y="233"/>
                </a:lnTo>
                <a:lnTo>
                  <a:pt x="458" y="210"/>
                </a:lnTo>
                <a:cubicBezTo>
                  <a:pt x="462" y="208"/>
                  <a:pt x="468" y="209"/>
                  <a:pt x="471" y="214"/>
                </a:cubicBezTo>
                <a:cubicBezTo>
                  <a:pt x="474" y="219"/>
                  <a:pt x="472" y="225"/>
                  <a:pt x="467" y="228"/>
                </a:cubicBezTo>
                <a:lnTo>
                  <a:pt x="416" y="256"/>
                </a:lnTo>
                <a:lnTo>
                  <a:pt x="494" y="224"/>
                </a:lnTo>
                <a:lnTo>
                  <a:pt x="494" y="342"/>
                </a:lnTo>
                <a:cubicBezTo>
                  <a:pt x="492" y="342"/>
                  <a:pt x="491" y="342"/>
                  <a:pt x="489" y="341"/>
                </a:cubicBezTo>
                <a:lnTo>
                  <a:pt x="473" y="339"/>
                </a:lnTo>
                <a:lnTo>
                  <a:pt x="467" y="351"/>
                </a:lnTo>
                <a:lnTo>
                  <a:pt x="467" y="263"/>
                </a:lnTo>
                <a:lnTo>
                  <a:pt x="329" y="322"/>
                </a:lnTo>
                <a:lnTo>
                  <a:pt x="329" y="559"/>
                </a:lnTo>
                <a:lnTo>
                  <a:pt x="467" y="500"/>
                </a:lnTo>
                <a:lnTo>
                  <a:pt x="467" y="483"/>
                </a:lnTo>
                <a:cubicBezTo>
                  <a:pt x="472" y="486"/>
                  <a:pt x="477" y="488"/>
                  <a:pt x="482" y="490"/>
                </a:cubicBezTo>
                <a:cubicBezTo>
                  <a:pt x="486" y="492"/>
                  <a:pt x="490" y="493"/>
                  <a:pt x="494" y="494"/>
                </a:cubicBezTo>
                <a:lnTo>
                  <a:pt x="494" y="518"/>
                </a:lnTo>
                <a:lnTo>
                  <a:pt x="321" y="591"/>
                </a:lnTo>
                <a:cubicBezTo>
                  <a:pt x="318" y="592"/>
                  <a:pt x="314" y="594"/>
                  <a:pt x="310" y="595"/>
                </a:cubicBezTo>
                <a:lnTo>
                  <a:pt x="303" y="598"/>
                </a:lnTo>
                <a:lnTo>
                  <a:pt x="303" y="598"/>
                </a:lnTo>
                <a:cubicBezTo>
                  <a:pt x="297" y="599"/>
                  <a:pt x="291" y="601"/>
                  <a:pt x="285" y="601"/>
                </a:cubicBezTo>
                <a:cubicBezTo>
                  <a:pt x="271" y="601"/>
                  <a:pt x="258" y="598"/>
                  <a:pt x="247" y="590"/>
                </a:cubicBezTo>
                <a:lnTo>
                  <a:pt x="75" y="518"/>
                </a:lnTo>
                <a:lnTo>
                  <a:pt x="75" y="494"/>
                </a:lnTo>
                <a:cubicBezTo>
                  <a:pt x="79" y="493"/>
                  <a:pt x="83" y="492"/>
                  <a:pt x="87" y="490"/>
                </a:cubicBezTo>
                <a:cubicBezTo>
                  <a:pt x="91" y="488"/>
                  <a:pt x="96" y="486"/>
                  <a:pt x="102" y="483"/>
                </a:cubicBezTo>
                <a:lnTo>
                  <a:pt x="102" y="500"/>
                </a:lnTo>
                <a:lnTo>
                  <a:pt x="240" y="559"/>
                </a:lnTo>
                <a:lnTo>
                  <a:pt x="240" y="322"/>
                </a:lnTo>
                <a:lnTo>
                  <a:pt x="102" y="263"/>
                </a:lnTo>
                <a:lnTo>
                  <a:pt x="102" y="351"/>
                </a:lnTo>
                <a:lnTo>
                  <a:pt x="95" y="339"/>
                </a:lnTo>
                <a:lnTo>
                  <a:pt x="80" y="341"/>
                </a:lnTo>
                <a:cubicBezTo>
                  <a:pt x="78" y="342"/>
                  <a:pt x="77" y="342"/>
                  <a:pt x="75" y="342"/>
                </a:cubicBezTo>
                <a:lnTo>
                  <a:pt x="75" y="224"/>
                </a:lnTo>
                <a:lnTo>
                  <a:pt x="142" y="252"/>
                </a:lnTo>
                <a:close/>
                <a:moveTo>
                  <a:pt x="86" y="363"/>
                </a:moveTo>
                <a:cubicBezTo>
                  <a:pt x="89" y="369"/>
                  <a:pt x="91" y="375"/>
                  <a:pt x="94" y="381"/>
                </a:cubicBezTo>
                <a:lnTo>
                  <a:pt x="62" y="400"/>
                </a:lnTo>
                <a:lnTo>
                  <a:pt x="97" y="387"/>
                </a:lnTo>
                <a:cubicBezTo>
                  <a:pt x="99" y="393"/>
                  <a:pt x="102" y="399"/>
                  <a:pt x="104" y="406"/>
                </a:cubicBezTo>
                <a:lnTo>
                  <a:pt x="74" y="424"/>
                </a:lnTo>
                <a:lnTo>
                  <a:pt x="106" y="411"/>
                </a:lnTo>
                <a:cubicBezTo>
                  <a:pt x="108" y="418"/>
                  <a:pt x="110" y="424"/>
                  <a:pt x="112" y="431"/>
                </a:cubicBezTo>
                <a:lnTo>
                  <a:pt x="85" y="446"/>
                </a:lnTo>
                <a:lnTo>
                  <a:pt x="113" y="435"/>
                </a:lnTo>
                <a:cubicBezTo>
                  <a:pt x="115" y="440"/>
                  <a:pt x="116" y="445"/>
                  <a:pt x="117" y="450"/>
                </a:cubicBezTo>
                <a:cubicBezTo>
                  <a:pt x="111" y="454"/>
                  <a:pt x="66" y="483"/>
                  <a:pt x="45" y="475"/>
                </a:cubicBezTo>
                <a:cubicBezTo>
                  <a:pt x="23" y="467"/>
                  <a:pt x="2" y="437"/>
                  <a:pt x="1" y="410"/>
                </a:cubicBezTo>
                <a:cubicBezTo>
                  <a:pt x="0" y="383"/>
                  <a:pt x="70" y="366"/>
                  <a:pt x="86" y="363"/>
                </a:cubicBezTo>
                <a:close/>
                <a:moveTo>
                  <a:pt x="28" y="377"/>
                </a:moveTo>
                <a:lnTo>
                  <a:pt x="45" y="369"/>
                </a:lnTo>
                <a:lnTo>
                  <a:pt x="54" y="360"/>
                </a:lnTo>
                <a:lnTo>
                  <a:pt x="54" y="333"/>
                </a:lnTo>
                <a:cubicBezTo>
                  <a:pt x="38" y="340"/>
                  <a:pt x="31" y="356"/>
                  <a:pt x="28" y="377"/>
                </a:cubicBezTo>
                <a:close/>
                <a:moveTo>
                  <a:pt x="482" y="363"/>
                </a:moveTo>
                <a:cubicBezTo>
                  <a:pt x="479" y="369"/>
                  <a:pt x="476" y="375"/>
                  <a:pt x="473" y="381"/>
                </a:cubicBezTo>
                <a:lnTo>
                  <a:pt x="505" y="400"/>
                </a:lnTo>
                <a:lnTo>
                  <a:pt x="471" y="387"/>
                </a:lnTo>
                <a:cubicBezTo>
                  <a:pt x="468" y="393"/>
                  <a:pt x="465" y="399"/>
                  <a:pt x="463" y="406"/>
                </a:cubicBezTo>
                <a:lnTo>
                  <a:pt x="493" y="424"/>
                </a:lnTo>
                <a:lnTo>
                  <a:pt x="461" y="411"/>
                </a:lnTo>
                <a:cubicBezTo>
                  <a:pt x="459" y="418"/>
                  <a:pt x="457" y="424"/>
                  <a:pt x="455" y="431"/>
                </a:cubicBezTo>
                <a:lnTo>
                  <a:pt x="482" y="446"/>
                </a:lnTo>
                <a:lnTo>
                  <a:pt x="454" y="435"/>
                </a:lnTo>
                <a:cubicBezTo>
                  <a:pt x="453" y="440"/>
                  <a:pt x="451" y="445"/>
                  <a:pt x="450" y="450"/>
                </a:cubicBezTo>
                <a:cubicBezTo>
                  <a:pt x="456" y="454"/>
                  <a:pt x="501" y="483"/>
                  <a:pt x="523" y="475"/>
                </a:cubicBezTo>
                <a:cubicBezTo>
                  <a:pt x="544" y="467"/>
                  <a:pt x="566" y="437"/>
                  <a:pt x="567" y="410"/>
                </a:cubicBezTo>
                <a:cubicBezTo>
                  <a:pt x="568" y="383"/>
                  <a:pt x="497" y="366"/>
                  <a:pt x="482" y="363"/>
                </a:cubicBezTo>
                <a:close/>
                <a:moveTo>
                  <a:pt x="540" y="377"/>
                </a:moveTo>
                <a:lnTo>
                  <a:pt x="522" y="369"/>
                </a:lnTo>
                <a:lnTo>
                  <a:pt x="513" y="360"/>
                </a:lnTo>
                <a:lnTo>
                  <a:pt x="513" y="333"/>
                </a:lnTo>
                <a:cubicBezTo>
                  <a:pt x="529" y="340"/>
                  <a:pt x="536" y="356"/>
                  <a:pt x="540" y="377"/>
                </a:cubicBezTo>
                <a:close/>
                <a:moveTo>
                  <a:pt x="282" y="0"/>
                </a:moveTo>
                <a:cubicBezTo>
                  <a:pt x="315" y="0"/>
                  <a:pt x="344" y="16"/>
                  <a:pt x="366" y="41"/>
                </a:cubicBezTo>
                <a:cubicBezTo>
                  <a:pt x="379" y="58"/>
                  <a:pt x="390" y="78"/>
                  <a:pt x="395" y="101"/>
                </a:cubicBezTo>
                <a:cubicBezTo>
                  <a:pt x="403" y="99"/>
                  <a:pt x="415" y="98"/>
                  <a:pt x="418" y="107"/>
                </a:cubicBezTo>
                <a:cubicBezTo>
                  <a:pt x="423" y="120"/>
                  <a:pt x="421" y="151"/>
                  <a:pt x="412" y="154"/>
                </a:cubicBezTo>
                <a:cubicBezTo>
                  <a:pt x="408" y="156"/>
                  <a:pt x="403" y="156"/>
                  <a:pt x="398" y="155"/>
                </a:cubicBezTo>
                <a:cubicBezTo>
                  <a:pt x="398" y="163"/>
                  <a:pt x="396" y="171"/>
                  <a:pt x="394" y="179"/>
                </a:cubicBezTo>
                <a:cubicBezTo>
                  <a:pt x="386" y="180"/>
                  <a:pt x="378" y="182"/>
                  <a:pt x="370" y="183"/>
                </a:cubicBezTo>
                <a:cubicBezTo>
                  <a:pt x="375" y="169"/>
                  <a:pt x="377" y="154"/>
                  <a:pt x="377" y="138"/>
                </a:cubicBezTo>
                <a:cubicBezTo>
                  <a:pt x="377" y="117"/>
                  <a:pt x="373" y="98"/>
                  <a:pt x="365" y="81"/>
                </a:cubicBezTo>
                <a:cubicBezTo>
                  <a:pt x="301" y="132"/>
                  <a:pt x="218" y="95"/>
                  <a:pt x="197" y="86"/>
                </a:cubicBezTo>
                <a:cubicBezTo>
                  <a:pt x="190" y="101"/>
                  <a:pt x="187" y="119"/>
                  <a:pt x="187" y="138"/>
                </a:cubicBezTo>
                <a:cubicBezTo>
                  <a:pt x="187" y="154"/>
                  <a:pt x="189" y="169"/>
                  <a:pt x="194" y="183"/>
                </a:cubicBezTo>
                <a:cubicBezTo>
                  <a:pt x="186" y="181"/>
                  <a:pt x="178" y="180"/>
                  <a:pt x="170" y="179"/>
                </a:cubicBezTo>
                <a:cubicBezTo>
                  <a:pt x="168" y="171"/>
                  <a:pt x="167" y="163"/>
                  <a:pt x="166" y="155"/>
                </a:cubicBezTo>
                <a:cubicBezTo>
                  <a:pt x="161" y="156"/>
                  <a:pt x="156" y="156"/>
                  <a:pt x="152" y="154"/>
                </a:cubicBezTo>
                <a:cubicBezTo>
                  <a:pt x="143" y="151"/>
                  <a:pt x="141" y="120"/>
                  <a:pt x="146" y="107"/>
                </a:cubicBezTo>
                <a:cubicBezTo>
                  <a:pt x="149" y="98"/>
                  <a:pt x="161" y="99"/>
                  <a:pt x="169" y="101"/>
                </a:cubicBezTo>
                <a:cubicBezTo>
                  <a:pt x="174" y="78"/>
                  <a:pt x="185" y="58"/>
                  <a:pt x="198" y="41"/>
                </a:cubicBezTo>
                <a:cubicBezTo>
                  <a:pt x="220" y="16"/>
                  <a:pt x="249" y="0"/>
                  <a:pt x="282" y="0"/>
                </a:cubicBez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68" name="Freeform 19"/>
          <p:cNvSpPr>
            <a:spLocks noEditPoints="1"/>
          </p:cNvSpPr>
          <p:nvPr/>
        </p:nvSpPr>
        <p:spPr bwMode="auto">
          <a:xfrm>
            <a:off x="2272908" y="1961359"/>
            <a:ext cx="522162" cy="494730"/>
          </a:xfrm>
          <a:custGeom>
            <a:avLst/>
            <a:gdLst>
              <a:gd name="T0" fmla="*/ 522 w 638"/>
              <a:gd name="T1" fmla="*/ 59 h 603"/>
              <a:gd name="T2" fmla="*/ 520 w 638"/>
              <a:gd name="T3" fmla="*/ 186 h 603"/>
              <a:gd name="T4" fmla="*/ 301 w 638"/>
              <a:gd name="T5" fmla="*/ 186 h 603"/>
              <a:gd name="T6" fmla="*/ 299 w 638"/>
              <a:gd name="T7" fmla="*/ 129 h 603"/>
              <a:gd name="T8" fmla="*/ 299 w 638"/>
              <a:gd name="T9" fmla="*/ 119 h 603"/>
              <a:gd name="T10" fmla="*/ 301 w 638"/>
              <a:gd name="T11" fmla="*/ 54 h 603"/>
              <a:gd name="T12" fmla="*/ 305 w 638"/>
              <a:gd name="T13" fmla="*/ 27 h 603"/>
              <a:gd name="T14" fmla="*/ 273 w 638"/>
              <a:gd name="T15" fmla="*/ 59 h 603"/>
              <a:gd name="T16" fmla="*/ 263 w 638"/>
              <a:gd name="T17" fmla="*/ 113 h 603"/>
              <a:gd name="T18" fmla="*/ 111 w 638"/>
              <a:gd name="T19" fmla="*/ 94 h 603"/>
              <a:gd name="T20" fmla="*/ 112 w 638"/>
              <a:gd name="T21" fmla="*/ 207 h 603"/>
              <a:gd name="T22" fmla="*/ 117 w 638"/>
              <a:gd name="T23" fmla="*/ 207 h 603"/>
              <a:gd name="T24" fmla="*/ 148 w 638"/>
              <a:gd name="T25" fmla="*/ 339 h 603"/>
              <a:gd name="T26" fmla="*/ 155 w 638"/>
              <a:gd name="T27" fmla="*/ 339 h 603"/>
              <a:gd name="T28" fmla="*/ 185 w 638"/>
              <a:gd name="T29" fmla="*/ 223 h 603"/>
              <a:gd name="T30" fmla="*/ 185 w 638"/>
              <a:gd name="T31" fmla="*/ 127 h 603"/>
              <a:gd name="T32" fmla="*/ 263 w 638"/>
              <a:gd name="T33" fmla="*/ 136 h 603"/>
              <a:gd name="T34" fmla="*/ 282 w 638"/>
              <a:gd name="T35" fmla="*/ 204 h 603"/>
              <a:gd name="T36" fmla="*/ 305 w 638"/>
              <a:gd name="T37" fmla="*/ 214 h 603"/>
              <a:gd name="T38" fmla="*/ 539 w 638"/>
              <a:gd name="T39" fmla="*/ 204 h 603"/>
              <a:gd name="T40" fmla="*/ 539 w 638"/>
              <a:gd name="T41" fmla="*/ 36 h 603"/>
              <a:gd name="T42" fmla="*/ 520 w 638"/>
              <a:gd name="T43" fmla="*/ 221 h 603"/>
              <a:gd name="T44" fmla="*/ 523 w 638"/>
              <a:gd name="T45" fmla="*/ 341 h 603"/>
              <a:gd name="T46" fmla="*/ 367 w 638"/>
              <a:gd name="T47" fmla="*/ 249 h 603"/>
              <a:gd name="T48" fmla="*/ 334 w 638"/>
              <a:gd name="T49" fmla="*/ 249 h 603"/>
              <a:gd name="T50" fmla="*/ 520 w 638"/>
              <a:gd name="T51" fmla="*/ 221 h 603"/>
              <a:gd name="T52" fmla="*/ 158 w 638"/>
              <a:gd name="T53" fmla="*/ 438 h 603"/>
              <a:gd name="T54" fmla="*/ 113 w 638"/>
              <a:gd name="T55" fmla="*/ 373 h 603"/>
              <a:gd name="T56" fmla="*/ 361 w 638"/>
              <a:gd name="T57" fmla="*/ 438 h 603"/>
              <a:gd name="T58" fmla="*/ 316 w 638"/>
              <a:gd name="T59" fmla="*/ 373 h 603"/>
              <a:gd name="T60" fmla="*/ 567 w 638"/>
              <a:gd name="T61" fmla="*/ 438 h 603"/>
              <a:gd name="T62" fmla="*/ 522 w 638"/>
              <a:gd name="T63" fmla="*/ 373 h 603"/>
              <a:gd name="T64" fmla="*/ 200 w 638"/>
              <a:gd name="T65" fmla="*/ 487 h 603"/>
              <a:gd name="T66" fmla="*/ 221 w 638"/>
              <a:gd name="T67" fmla="*/ 527 h 603"/>
              <a:gd name="T68" fmla="*/ 265 w 638"/>
              <a:gd name="T69" fmla="*/ 448 h 603"/>
              <a:gd name="T70" fmla="*/ 403 w 638"/>
              <a:gd name="T71" fmla="*/ 527 h 603"/>
              <a:gd name="T72" fmla="*/ 433 w 638"/>
              <a:gd name="T73" fmla="*/ 527 h 603"/>
              <a:gd name="T74" fmla="*/ 570 w 638"/>
              <a:gd name="T75" fmla="*/ 448 h 603"/>
              <a:gd name="T76" fmla="*/ 614 w 638"/>
              <a:gd name="T77" fmla="*/ 527 h 603"/>
              <a:gd name="T78" fmla="*/ 638 w 638"/>
              <a:gd name="T79" fmla="*/ 549 h 603"/>
              <a:gd name="T80" fmla="*/ 608 w 638"/>
              <a:gd name="T81" fmla="*/ 549 h 603"/>
              <a:gd name="T82" fmla="*/ 433 w 638"/>
              <a:gd name="T83" fmla="*/ 549 h 603"/>
              <a:gd name="T84" fmla="*/ 403 w 638"/>
              <a:gd name="T85" fmla="*/ 549 h 603"/>
              <a:gd name="T86" fmla="*/ 227 w 638"/>
              <a:gd name="T87" fmla="*/ 549 h 603"/>
              <a:gd name="T88" fmla="*/ 200 w 638"/>
              <a:gd name="T89" fmla="*/ 549 h 603"/>
              <a:gd name="T90" fmla="*/ 24 w 638"/>
              <a:gd name="T91" fmla="*/ 549 h 603"/>
              <a:gd name="T92" fmla="*/ 24 w 638"/>
              <a:gd name="T93" fmla="*/ 527 h 603"/>
              <a:gd name="T94" fmla="*/ 152 w 638"/>
              <a:gd name="T95" fmla="*/ 0 h 603"/>
              <a:gd name="T96" fmla="*/ 108 w 638"/>
              <a:gd name="T97" fmla="*/ 44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8" h="603">
                <a:moveTo>
                  <a:pt x="516" y="53"/>
                </a:moveTo>
                <a:cubicBezTo>
                  <a:pt x="517" y="53"/>
                  <a:pt x="519" y="53"/>
                  <a:pt x="520" y="54"/>
                </a:cubicBezTo>
                <a:cubicBezTo>
                  <a:pt x="522" y="56"/>
                  <a:pt x="522" y="57"/>
                  <a:pt x="522" y="59"/>
                </a:cubicBezTo>
                <a:lnTo>
                  <a:pt x="522" y="181"/>
                </a:lnTo>
                <a:cubicBezTo>
                  <a:pt x="522" y="183"/>
                  <a:pt x="522" y="185"/>
                  <a:pt x="520" y="186"/>
                </a:cubicBezTo>
                <a:lnTo>
                  <a:pt x="520" y="186"/>
                </a:lnTo>
                <a:cubicBezTo>
                  <a:pt x="519" y="187"/>
                  <a:pt x="517" y="188"/>
                  <a:pt x="516" y="188"/>
                </a:cubicBezTo>
                <a:lnTo>
                  <a:pt x="305" y="188"/>
                </a:lnTo>
                <a:cubicBezTo>
                  <a:pt x="303" y="188"/>
                  <a:pt x="302" y="187"/>
                  <a:pt x="301" y="186"/>
                </a:cubicBezTo>
                <a:lnTo>
                  <a:pt x="300" y="186"/>
                </a:lnTo>
                <a:cubicBezTo>
                  <a:pt x="299" y="185"/>
                  <a:pt x="299" y="183"/>
                  <a:pt x="299" y="181"/>
                </a:cubicBezTo>
                <a:lnTo>
                  <a:pt x="299" y="129"/>
                </a:lnTo>
                <a:lnTo>
                  <a:pt x="403" y="107"/>
                </a:lnTo>
                <a:lnTo>
                  <a:pt x="403" y="105"/>
                </a:lnTo>
                <a:lnTo>
                  <a:pt x="299" y="119"/>
                </a:lnTo>
                <a:lnTo>
                  <a:pt x="299" y="59"/>
                </a:lnTo>
                <a:cubicBezTo>
                  <a:pt x="299" y="57"/>
                  <a:pt x="299" y="56"/>
                  <a:pt x="300" y="54"/>
                </a:cubicBezTo>
                <a:lnTo>
                  <a:pt x="301" y="54"/>
                </a:lnTo>
                <a:cubicBezTo>
                  <a:pt x="302" y="53"/>
                  <a:pt x="303" y="53"/>
                  <a:pt x="305" y="53"/>
                </a:cubicBezTo>
                <a:lnTo>
                  <a:pt x="516" y="53"/>
                </a:lnTo>
                <a:close/>
                <a:moveTo>
                  <a:pt x="305" y="27"/>
                </a:moveTo>
                <a:cubicBezTo>
                  <a:pt x="296" y="27"/>
                  <a:pt x="288" y="30"/>
                  <a:pt x="282" y="36"/>
                </a:cubicBezTo>
                <a:lnTo>
                  <a:pt x="282" y="36"/>
                </a:lnTo>
                <a:cubicBezTo>
                  <a:pt x="276" y="42"/>
                  <a:pt x="273" y="50"/>
                  <a:pt x="273" y="59"/>
                </a:cubicBezTo>
                <a:lnTo>
                  <a:pt x="273" y="122"/>
                </a:lnTo>
                <a:lnTo>
                  <a:pt x="263" y="124"/>
                </a:lnTo>
                <a:lnTo>
                  <a:pt x="263" y="113"/>
                </a:lnTo>
                <a:lnTo>
                  <a:pt x="217" y="113"/>
                </a:lnTo>
                <a:lnTo>
                  <a:pt x="185" y="94"/>
                </a:lnTo>
                <a:lnTo>
                  <a:pt x="111" y="94"/>
                </a:lnTo>
                <a:cubicBezTo>
                  <a:pt x="96" y="94"/>
                  <a:pt x="84" y="106"/>
                  <a:pt x="84" y="121"/>
                </a:cubicBezTo>
                <a:lnTo>
                  <a:pt x="84" y="207"/>
                </a:lnTo>
                <a:lnTo>
                  <a:pt x="112" y="207"/>
                </a:lnTo>
                <a:lnTo>
                  <a:pt x="112" y="144"/>
                </a:lnTo>
                <a:lnTo>
                  <a:pt x="117" y="144"/>
                </a:lnTo>
                <a:lnTo>
                  <a:pt x="117" y="207"/>
                </a:lnTo>
                <a:lnTo>
                  <a:pt x="117" y="223"/>
                </a:lnTo>
                <a:lnTo>
                  <a:pt x="117" y="339"/>
                </a:lnTo>
                <a:lnTo>
                  <a:pt x="148" y="339"/>
                </a:lnTo>
                <a:lnTo>
                  <a:pt x="148" y="243"/>
                </a:lnTo>
                <a:lnTo>
                  <a:pt x="155" y="243"/>
                </a:lnTo>
                <a:lnTo>
                  <a:pt x="155" y="339"/>
                </a:lnTo>
                <a:lnTo>
                  <a:pt x="185" y="339"/>
                </a:lnTo>
                <a:lnTo>
                  <a:pt x="185" y="322"/>
                </a:lnTo>
                <a:lnTo>
                  <a:pt x="185" y="223"/>
                </a:lnTo>
                <a:lnTo>
                  <a:pt x="185" y="207"/>
                </a:lnTo>
                <a:lnTo>
                  <a:pt x="185" y="144"/>
                </a:lnTo>
                <a:lnTo>
                  <a:pt x="185" y="127"/>
                </a:lnTo>
                <a:lnTo>
                  <a:pt x="217" y="144"/>
                </a:lnTo>
                <a:lnTo>
                  <a:pt x="263" y="144"/>
                </a:lnTo>
                <a:lnTo>
                  <a:pt x="263" y="136"/>
                </a:lnTo>
                <a:lnTo>
                  <a:pt x="273" y="134"/>
                </a:lnTo>
                <a:lnTo>
                  <a:pt x="273" y="181"/>
                </a:lnTo>
                <a:cubicBezTo>
                  <a:pt x="273" y="190"/>
                  <a:pt x="276" y="198"/>
                  <a:pt x="282" y="204"/>
                </a:cubicBezTo>
                <a:lnTo>
                  <a:pt x="282" y="204"/>
                </a:lnTo>
                <a:lnTo>
                  <a:pt x="282" y="204"/>
                </a:lnTo>
                <a:cubicBezTo>
                  <a:pt x="288" y="210"/>
                  <a:pt x="296" y="214"/>
                  <a:pt x="305" y="214"/>
                </a:cubicBezTo>
                <a:lnTo>
                  <a:pt x="516" y="214"/>
                </a:lnTo>
                <a:cubicBezTo>
                  <a:pt x="525" y="214"/>
                  <a:pt x="533" y="210"/>
                  <a:pt x="539" y="204"/>
                </a:cubicBezTo>
                <a:lnTo>
                  <a:pt x="539" y="204"/>
                </a:lnTo>
                <a:cubicBezTo>
                  <a:pt x="545" y="198"/>
                  <a:pt x="548" y="190"/>
                  <a:pt x="548" y="181"/>
                </a:cubicBezTo>
                <a:lnTo>
                  <a:pt x="548" y="59"/>
                </a:lnTo>
                <a:cubicBezTo>
                  <a:pt x="548" y="50"/>
                  <a:pt x="545" y="42"/>
                  <a:pt x="539" y="36"/>
                </a:cubicBezTo>
                <a:cubicBezTo>
                  <a:pt x="533" y="30"/>
                  <a:pt x="525" y="27"/>
                  <a:pt x="516" y="27"/>
                </a:cubicBezTo>
                <a:lnTo>
                  <a:pt x="305" y="27"/>
                </a:lnTo>
                <a:close/>
                <a:moveTo>
                  <a:pt x="520" y="221"/>
                </a:moveTo>
                <a:lnTo>
                  <a:pt x="520" y="249"/>
                </a:lnTo>
                <a:lnTo>
                  <a:pt x="497" y="249"/>
                </a:lnTo>
                <a:lnTo>
                  <a:pt x="523" y="341"/>
                </a:lnTo>
                <a:lnTo>
                  <a:pt x="490" y="341"/>
                </a:lnTo>
                <a:lnTo>
                  <a:pt x="464" y="249"/>
                </a:lnTo>
                <a:lnTo>
                  <a:pt x="367" y="249"/>
                </a:lnTo>
                <a:lnTo>
                  <a:pt x="341" y="341"/>
                </a:lnTo>
                <a:lnTo>
                  <a:pt x="308" y="341"/>
                </a:lnTo>
                <a:lnTo>
                  <a:pt x="334" y="249"/>
                </a:lnTo>
                <a:lnTo>
                  <a:pt x="306" y="249"/>
                </a:lnTo>
                <a:lnTo>
                  <a:pt x="306" y="221"/>
                </a:lnTo>
                <a:lnTo>
                  <a:pt x="520" y="221"/>
                </a:lnTo>
                <a:close/>
                <a:moveTo>
                  <a:pt x="113" y="373"/>
                </a:moveTo>
                <a:cubicBezTo>
                  <a:pt x="139" y="373"/>
                  <a:pt x="161" y="394"/>
                  <a:pt x="161" y="421"/>
                </a:cubicBezTo>
                <a:cubicBezTo>
                  <a:pt x="161" y="427"/>
                  <a:pt x="160" y="433"/>
                  <a:pt x="158" y="438"/>
                </a:cubicBezTo>
                <a:lnTo>
                  <a:pt x="68" y="438"/>
                </a:lnTo>
                <a:cubicBezTo>
                  <a:pt x="66" y="433"/>
                  <a:pt x="65" y="427"/>
                  <a:pt x="65" y="421"/>
                </a:cubicBezTo>
                <a:cubicBezTo>
                  <a:pt x="65" y="394"/>
                  <a:pt x="86" y="373"/>
                  <a:pt x="113" y="373"/>
                </a:cubicBezTo>
                <a:close/>
                <a:moveTo>
                  <a:pt x="316" y="373"/>
                </a:moveTo>
                <a:cubicBezTo>
                  <a:pt x="342" y="373"/>
                  <a:pt x="364" y="394"/>
                  <a:pt x="364" y="421"/>
                </a:cubicBezTo>
                <a:cubicBezTo>
                  <a:pt x="364" y="427"/>
                  <a:pt x="363" y="433"/>
                  <a:pt x="361" y="438"/>
                </a:cubicBezTo>
                <a:lnTo>
                  <a:pt x="271" y="438"/>
                </a:lnTo>
                <a:cubicBezTo>
                  <a:pt x="269" y="433"/>
                  <a:pt x="268" y="427"/>
                  <a:pt x="268" y="421"/>
                </a:cubicBezTo>
                <a:cubicBezTo>
                  <a:pt x="268" y="394"/>
                  <a:pt x="289" y="373"/>
                  <a:pt x="316" y="373"/>
                </a:cubicBezTo>
                <a:close/>
                <a:moveTo>
                  <a:pt x="522" y="373"/>
                </a:moveTo>
                <a:cubicBezTo>
                  <a:pt x="548" y="373"/>
                  <a:pt x="570" y="394"/>
                  <a:pt x="570" y="421"/>
                </a:cubicBezTo>
                <a:cubicBezTo>
                  <a:pt x="570" y="427"/>
                  <a:pt x="569" y="433"/>
                  <a:pt x="567" y="438"/>
                </a:cubicBezTo>
                <a:lnTo>
                  <a:pt x="477" y="438"/>
                </a:lnTo>
                <a:cubicBezTo>
                  <a:pt x="475" y="433"/>
                  <a:pt x="474" y="427"/>
                  <a:pt x="474" y="421"/>
                </a:cubicBezTo>
                <a:cubicBezTo>
                  <a:pt x="474" y="394"/>
                  <a:pt x="495" y="373"/>
                  <a:pt x="522" y="373"/>
                </a:cubicBezTo>
                <a:close/>
                <a:moveTo>
                  <a:pt x="62" y="448"/>
                </a:moveTo>
                <a:lnTo>
                  <a:pt x="161" y="448"/>
                </a:lnTo>
                <a:cubicBezTo>
                  <a:pt x="182" y="448"/>
                  <a:pt x="200" y="466"/>
                  <a:pt x="200" y="487"/>
                </a:cubicBezTo>
                <a:lnTo>
                  <a:pt x="200" y="527"/>
                </a:lnTo>
                <a:lnTo>
                  <a:pt x="203" y="527"/>
                </a:lnTo>
                <a:lnTo>
                  <a:pt x="221" y="527"/>
                </a:lnTo>
                <a:lnTo>
                  <a:pt x="227" y="527"/>
                </a:lnTo>
                <a:lnTo>
                  <a:pt x="227" y="487"/>
                </a:lnTo>
                <a:cubicBezTo>
                  <a:pt x="227" y="466"/>
                  <a:pt x="244" y="448"/>
                  <a:pt x="265" y="448"/>
                </a:cubicBezTo>
                <a:lnTo>
                  <a:pt x="364" y="448"/>
                </a:lnTo>
                <a:cubicBezTo>
                  <a:pt x="385" y="448"/>
                  <a:pt x="403" y="466"/>
                  <a:pt x="403" y="487"/>
                </a:cubicBezTo>
                <a:lnTo>
                  <a:pt x="403" y="527"/>
                </a:lnTo>
                <a:lnTo>
                  <a:pt x="409" y="527"/>
                </a:lnTo>
                <a:lnTo>
                  <a:pt x="424" y="527"/>
                </a:lnTo>
                <a:lnTo>
                  <a:pt x="433" y="527"/>
                </a:lnTo>
                <a:lnTo>
                  <a:pt x="433" y="487"/>
                </a:lnTo>
                <a:cubicBezTo>
                  <a:pt x="433" y="466"/>
                  <a:pt x="450" y="448"/>
                  <a:pt x="471" y="448"/>
                </a:cubicBezTo>
                <a:lnTo>
                  <a:pt x="570" y="448"/>
                </a:lnTo>
                <a:cubicBezTo>
                  <a:pt x="591" y="448"/>
                  <a:pt x="608" y="466"/>
                  <a:pt x="608" y="487"/>
                </a:cubicBezTo>
                <a:lnTo>
                  <a:pt x="608" y="527"/>
                </a:lnTo>
                <a:lnTo>
                  <a:pt x="614" y="527"/>
                </a:lnTo>
                <a:lnTo>
                  <a:pt x="630" y="527"/>
                </a:lnTo>
                <a:lnTo>
                  <a:pt x="638" y="527"/>
                </a:lnTo>
                <a:lnTo>
                  <a:pt x="638" y="549"/>
                </a:lnTo>
                <a:lnTo>
                  <a:pt x="630" y="549"/>
                </a:lnTo>
                <a:lnTo>
                  <a:pt x="614" y="549"/>
                </a:lnTo>
                <a:lnTo>
                  <a:pt x="608" y="549"/>
                </a:lnTo>
                <a:lnTo>
                  <a:pt x="608" y="603"/>
                </a:lnTo>
                <a:lnTo>
                  <a:pt x="433" y="603"/>
                </a:lnTo>
                <a:lnTo>
                  <a:pt x="433" y="549"/>
                </a:lnTo>
                <a:lnTo>
                  <a:pt x="424" y="549"/>
                </a:lnTo>
                <a:lnTo>
                  <a:pt x="409" y="549"/>
                </a:lnTo>
                <a:lnTo>
                  <a:pt x="403" y="549"/>
                </a:lnTo>
                <a:lnTo>
                  <a:pt x="403" y="603"/>
                </a:lnTo>
                <a:lnTo>
                  <a:pt x="227" y="603"/>
                </a:lnTo>
                <a:lnTo>
                  <a:pt x="227" y="549"/>
                </a:lnTo>
                <a:lnTo>
                  <a:pt x="221" y="549"/>
                </a:lnTo>
                <a:lnTo>
                  <a:pt x="203" y="549"/>
                </a:lnTo>
                <a:lnTo>
                  <a:pt x="200" y="549"/>
                </a:lnTo>
                <a:lnTo>
                  <a:pt x="200" y="603"/>
                </a:lnTo>
                <a:lnTo>
                  <a:pt x="24" y="603"/>
                </a:lnTo>
                <a:lnTo>
                  <a:pt x="24" y="549"/>
                </a:lnTo>
                <a:lnTo>
                  <a:pt x="0" y="549"/>
                </a:lnTo>
                <a:lnTo>
                  <a:pt x="0" y="527"/>
                </a:lnTo>
                <a:lnTo>
                  <a:pt x="24" y="527"/>
                </a:lnTo>
                <a:lnTo>
                  <a:pt x="24" y="487"/>
                </a:lnTo>
                <a:cubicBezTo>
                  <a:pt x="24" y="466"/>
                  <a:pt x="41" y="448"/>
                  <a:pt x="62" y="448"/>
                </a:cubicBezTo>
                <a:close/>
                <a:moveTo>
                  <a:pt x="152" y="0"/>
                </a:moveTo>
                <a:cubicBezTo>
                  <a:pt x="176" y="0"/>
                  <a:pt x="196" y="20"/>
                  <a:pt x="196" y="44"/>
                </a:cubicBezTo>
                <a:cubicBezTo>
                  <a:pt x="196" y="69"/>
                  <a:pt x="176" y="88"/>
                  <a:pt x="152" y="88"/>
                </a:cubicBezTo>
                <a:cubicBezTo>
                  <a:pt x="127" y="88"/>
                  <a:pt x="108" y="69"/>
                  <a:pt x="108" y="44"/>
                </a:cubicBezTo>
                <a:cubicBezTo>
                  <a:pt x="108" y="20"/>
                  <a:pt x="127" y="0"/>
                  <a:pt x="152" y="0"/>
                </a:cubicBez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69" name="Freeform 20"/>
          <p:cNvSpPr>
            <a:spLocks noEditPoints="1"/>
          </p:cNvSpPr>
          <p:nvPr/>
        </p:nvSpPr>
        <p:spPr bwMode="auto">
          <a:xfrm>
            <a:off x="1191300" y="1965316"/>
            <a:ext cx="609188" cy="486816"/>
          </a:xfrm>
          <a:custGeom>
            <a:avLst/>
            <a:gdLst>
              <a:gd name="T0" fmla="*/ 575 w 745"/>
              <a:gd name="T1" fmla="*/ 570 h 594"/>
              <a:gd name="T2" fmla="*/ 0 w 745"/>
              <a:gd name="T3" fmla="*/ 570 h 594"/>
              <a:gd name="T4" fmla="*/ 298 w 745"/>
              <a:gd name="T5" fmla="*/ 220 h 594"/>
              <a:gd name="T6" fmla="*/ 288 w 745"/>
              <a:gd name="T7" fmla="*/ 209 h 594"/>
              <a:gd name="T8" fmla="*/ 544 w 745"/>
              <a:gd name="T9" fmla="*/ 245 h 594"/>
              <a:gd name="T10" fmla="*/ 32 w 745"/>
              <a:gd name="T11" fmla="*/ 201 h 594"/>
              <a:gd name="T12" fmla="*/ 205 w 745"/>
              <a:gd name="T13" fmla="*/ 430 h 594"/>
              <a:gd name="T14" fmla="*/ 98 w 745"/>
              <a:gd name="T15" fmla="*/ 362 h 594"/>
              <a:gd name="T16" fmla="*/ 98 w 745"/>
              <a:gd name="T17" fmla="*/ 385 h 594"/>
              <a:gd name="T18" fmla="*/ 312 w 745"/>
              <a:gd name="T19" fmla="*/ 317 h 594"/>
              <a:gd name="T20" fmla="*/ 98 w 745"/>
              <a:gd name="T21" fmla="*/ 317 h 594"/>
              <a:gd name="T22" fmla="*/ 312 w 745"/>
              <a:gd name="T23" fmla="*/ 296 h 594"/>
              <a:gd name="T24" fmla="*/ 552 w 745"/>
              <a:gd name="T25" fmla="*/ 249 h 594"/>
              <a:gd name="T26" fmla="*/ 552 w 745"/>
              <a:gd name="T27" fmla="*/ 249 h 594"/>
              <a:gd name="T28" fmla="*/ 552 w 745"/>
              <a:gd name="T29" fmla="*/ 37 h 594"/>
              <a:gd name="T30" fmla="*/ 338 w 745"/>
              <a:gd name="T31" fmla="*/ 134 h 594"/>
              <a:gd name="T32" fmla="*/ 583 w 745"/>
              <a:gd name="T33" fmla="*/ 148 h 594"/>
              <a:gd name="T34" fmla="*/ 373 w 745"/>
              <a:gd name="T35" fmla="*/ 103 h 594"/>
              <a:gd name="T36" fmla="*/ 591 w 745"/>
              <a:gd name="T37" fmla="*/ 258 h 594"/>
              <a:gd name="T38" fmla="*/ 675 w 745"/>
              <a:gd name="T39" fmla="*/ 154 h 594"/>
              <a:gd name="T40" fmla="*/ 698 w 745"/>
              <a:gd name="T41" fmla="*/ 179 h 594"/>
              <a:gd name="T42" fmla="*/ 685 w 745"/>
              <a:gd name="T43" fmla="*/ 152 h 594"/>
              <a:gd name="T44" fmla="*/ 681 w 745"/>
              <a:gd name="T45" fmla="*/ 290 h 594"/>
              <a:gd name="T46" fmla="*/ 680 w 745"/>
              <a:gd name="T47" fmla="*/ 319 h 594"/>
              <a:gd name="T48" fmla="*/ 703 w 745"/>
              <a:gd name="T49" fmla="*/ 319 h 594"/>
              <a:gd name="T50" fmla="*/ 702 w 745"/>
              <a:gd name="T51" fmla="*/ 290 h 594"/>
              <a:gd name="T52" fmla="*/ 698 w 745"/>
              <a:gd name="T53" fmla="*/ 229 h 594"/>
              <a:gd name="T54" fmla="*/ 344 w 745"/>
              <a:gd name="T55" fmla="*/ 320 h 594"/>
              <a:gd name="T56" fmla="*/ 376 w 745"/>
              <a:gd name="T57" fmla="*/ 447 h 594"/>
              <a:gd name="T58" fmla="*/ 389 w 745"/>
              <a:gd name="T59" fmla="*/ 436 h 594"/>
              <a:gd name="T60" fmla="*/ 394 w 745"/>
              <a:gd name="T61" fmla="*/ 420 h 594"/>
              <a:gd name="T62" fmla="*/ 409 w 745"/>
              <a:gd name="T63" fmla="*/ 430 h 594"/>
              <a:gd name="T64" fmla="*/ 420 w 745"/>
              <a:gd name="T65" fmla="*/ 455 h 594"/>
              <a:gd name="T66" fmla="*/ 434 w 745"/>
              <a:gd name="T67" fmla="*/ 465 h 594"/>
              <a:gd name="T68" fmla="*/ 455 w 745"/>
              <a:gd name="T69" fmla="*/ 462 h 594"/>
              <a:gd name="T70" fmla="*/ 451 w 745"/>
              <a:gd name="T71" fmla="*/ 450 h 594"/>
              <a:gd name="T72" fmla="*/ 440 w 745"/>
              <a:gd name="T73" fmla="*/ 425 h 594"/>
              <a:gd name="T74" fmla="*/ 425 w 745"/>
              <a:gd name="T75" fmla="*/ 415 h 594"/>
              <a:gd name="T76" fmla="*/ 463 w 745"/>
              <a:gd name="T77" fmla="*/ 395 h 594"/>
              <a:gd name="T78" fmla="*/ 448 w 745"/>
              <a:gd name="T79" fmla="*/ 390 h 594"/>
              <a:gd name="T80" fmla="*/ 438 w 745"/>
              <a:gd name="T81" fmla="*/ 377 h 594"/>
              <a:gd name="T82" fmla="*/ 422 w 745"/>
              <a:gd name="T83" fmla="*/ 373 h 594"/>
              <a:gd name="T84" fmla="*/ 411 w 745"/>
              <a:gd name="T85" fmla="*/ 359 h 594"/>
              <a:gd name="T86" fmla="*/ 395 w 745"/>
              <a:gd name="T87" fmla="*/ 355 h 594"/>
              <a:gd name="T88" fmla="*/ 385 w 745"/>
              <a:gd name="T89" fmla="*/ 342 h 594"/>
              <a:gd name="T90" fmla="*/ 369 w 745"/>
              <a:gd name="T91" fmla="*/ 337 h 594"/>
              <a:gd name="T92" fmla="*/ 359 w 745"/>
              <a:gd name="T93" fmla="*/ 324 h 594"/>
              <a:gd name="T94" fmla="*/ 69 w 745"/>
              <a:gd name="T95" fmla="*/ 239 h 594"/>
              <a:gd name="T96" fmla="*/ 69 w 745"/>
              <a:gd name="T97" fmla="*/ 497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5" h="594">
                <a:moveTo>
                  <a:pt x="0" y="549"/>
                </a:moveTo>
                <a:lnTo>
                  <a:pt x="575" y="549"/>
                </a:lnTo>
                <a:lnTo>
                  <a:pt x="575" y="570"/>
                </a:lnTo>
                <a:cubicBezTo>
                  <a:pt x="575" y="583"/>
                  <a:pt x="565" y="594"/>
                  <a:pt x="551" y="594"/>
                </a:cubicBezTo>
                <a:lnTo>
                  <a:pt x="24" y="594"/>
                </a:lnTo>
                <a:cubicBezTo>
                  <a:pt x="11" y="594"/>
                  <a:pt x="0" y="583"/>
                  <a:pt x="0" y="570"/>
                </a:cubicBezTo>
                <a:lnTo>
                  <a:pt x="0" y="549"/>
                </a:lnTo>
                <a:close/>
                <a:moveTo>
                  <a:pt x="288" y="209"/>
                </a:moveTo>
                <a:cubicBezTo>
                  <a:pt x="294" y="209"/>
                  <a:pt x="298" y="214"/>
                  <a:pt x="298" y="220"/>
                </a:cubicBezTo>
                <a:cubicBezTo>
                  <a:pt x="298" y="226"/>
                  <a:pt x="294" y="230"/>
                  <a:pt x="288" y="230"/>
                </a:cubicBezTo>
                <a:cubicBezTo>
                  <a:pt x="282" y="230"/>
                  <a:pt x="277" y="226"/>
                  <a:pt x="277" y="220"/>
                </a:cubicBezTo>
                <a:cubicBezTo>
                  <a:pt x="277" y="214"/>
                  <a:pt x="282" y="209"/>
                  <a:pt x="288" y="209"/>
                </a:cubicBezTo>
                <a:close/>
                <a:moveTo>
                  <a:pt x="32" y="201"/>
                </a:moveTo>
                <a:lnTo>
                  <a:pt x="355" y="201"/>
                </a:lnTo>
                <a:cubicBezTo>
                  <a:pt x="421" y="205"/>
                  <a:pt x="483" y="217"/>
                  <a:pt x="544" y="245"/>
                </a:cubicBezTo>
                <a:lnTo>
                  <a:pt x="544" y="536"/>
                </a:lnTo>
                <a:lnTo>
                  <a:pt x="32" y="536"/>
                </a:lnTo>
                <a:lnTo>
                  <a:pt x="32" y="201"/>
                </a:lnTo>
                <a:close/>
                <a:moveTo>
                  <a:pt x="98" y="407"/>
                </a:moveTo>
                <a:lnTo>
                  <a:pt x="205" y="407"/>
                </a:lnTo>
                <a:lnTo>
                  <a:pt x="205" y="430"/>
                </a:lnTo>
                <a:lnTo>
                  <a:pt x="98" y="430"/>
                </a:lnTo>
                <a:lnTo>
                  <a:pt x="98" y="407"/>
                </a:lnTo>
                <a:close/>
                <a:moveTo>
                  <a:pt x="98" y="362"/>
                </a:moveTo>
                <a:lnTo>
                  <a:pt x="312" y="362"/>
                </a:lnTo>
                <a:lnTo>
                  <a:pt x="312" y="385"/>
                </a:lnTo>
                <a:lnTo>
                  <a:pt x="98" y="385"/>
                </a:lnTo>
                <a:lnTo>
                  <a:pt x="98" y="362"/>
                </a:lnTo>
                <a:close/>
                <a:moveTo>
                  <a:pt x="98" y="317"/>
                </a:moveTo>
                <a:lnTo>
                  <a:pt x="312" y="317"/>
                </a:lnTo>
                <a:lnTo>
                  <a:pt x="312" y="340"/>
                </a:lnTo>
                <a:lnTo>
                  <a:pt x="98" y="340"/>
                </a:lnTo>
                <a:lnTo>
                  <a:pt x="98" y="317"/>
                </a:lnTo>
                <a:close/>
                <a:moveTo>
                  <a:pt x="98" y="273"/>
                </a:moveTo>
                <a:lnTo>
                  <a:pt x="312" y="273"/>
                </a:lnTo>
                <a:lnTo>
                  <a:pt x="312" y="296"/>
                </a:lnTo>
                <a:lnTo>
                  <a:pt x="98" y="296"/>
                </a:lnTo>
                <a:lnTo>
                  <a:pt x="98" y="273"/>
                </a:lnTo>
                <a:close/>
                <a:moveTo>
                  <a:pt x="552" y="249"/>
                </a:moveTo>
                <a:cubicBezTo>
                  <a:pt x="560" y="252"/>
                  <a:pt x="579" y="262"/>
                  <a:pt x="584" y="265"/>
                </a:cubicBezTo>
                <a:cubicBezTo>
                  <a:pt x="598" y="274"/>
                  <a:pt x="563" y="279"/>
                  <a:pt x="552" y="280"/>
                </a:cubicBezTo>
                <a:lnTo>
                  <a:pt x="552" y="249"/>
                </a:lnTo>
                <a:close/>
                <a:moveTo>
                  <a:pt x="675" y="154"/>
                </a:moveTo>
                <a:cubicBezTo>
                  <a:pt x="644" y="120"/>
                  <a:pt x="613" y="85"/>
                  <a:pt x="581" y="50"/>
                </a:cubicBezTo>
                <a:cubicBezTo>
                  <a:pt x="571" y="39"/>
                  <a:pt x="566" y="39"/>
                  <a:pt x="552" y="37"/>
                </a:cubicBezTo>
                <a:lnTo>
                  <a:pt x="227" y="1"/>
                </a:lnTo>
                <a:cubicBezTo>
                  <a:pt x="221" y="0"/>
                  <a:pt x="218" y="4"/>
                  <a:pt x="223" y="9"/>
                </a:cubicBezTo>
                <a:lnTo>
                  <a:pt x="338" y="134"/>
                </a:lnTo>
                <a:cubicBezTo>
                  <a:pt x="357" y="97"/>
                  <a:pt x="370" y="78"/>
                  <a:pt x="429" y="85"/>
                </a:cubicBezTo>
                <a:cubicBezTo>
                  <a:pt x="469" y="90"/>
                  <a:pt x="498" y="98"/>
                  <a:pt x="536" y="113"/>
                </a:cubicBezTo>
                <a:cubicBezTo>
                  <a:pt x="559" y="122"/>
                  <a:pt x="572" y="129"/>
                  <a:pt x="583" y="148"/>
                </a:cubicBezTo>
                <a:cubicBezTo>
                  <a:pt x="574" y="136"/>
                  <a:pt x="558" y="128"/>
                  <a:pt x="541" y="121"/>
                </a:cubicBezTo>
                <a:cubicBezTo>
                  <a:pt x="507" y="107"/>
                  <a:pt x="469" y="98"/>
                  <a:pt x="432" y="93"/>
                </a:cubicBezTo>
                <a:cubicBezTo>
                  <a:pt x="410" y="91"/>
                  <a:pt x="388" y="91"/>
                  <a:pt x="373" y="103"/>
                </a:cubicBezTo>
                <a:cubicBezTo>
                  <a:pt x="360" y="113"/>
                  <a:pt x="340" y="158"/>
                  <a:pt x="331" y="175"/>
                </a:cubicBezTo>
                <a:cubicBezTo>
                  <a:pt x="326" y="187"/>
                  <a:pt x="333" y="191"/>
                  <a:pt x="342" y="191"/>
                </a:cubicBezTo>
                <a:cubicBezTo>
                  <a:pt x="429" y="195"/>
                  <a:pt x="513" y="218"/>
                  <a:pt x="591" y="258"/>
                </a:cubicBezTo>
                <a:lnTo>
                  <a:pt x="592" y="214"/>
                </a:lnTo>
                <a:cubicBezTo>
                  <a:pt x="620" y="218"/>
                  <a:pt x="647" y="222"/>
                  <a:pt x="675" y="226"/>
                </a:cubicBezTo>
                <a:lnTo>
                  <a:pt x="675" y="154"/>
                </a:lnTo>
                <a:close/>
                <a:moveTo>
                  <a:pt x="738" y="234"/>
                </a:moveTo>
                <a:cubicBezTo>
                  <a:pt x="742" y="235"/>
                  <a:pt x="745" y="230"/>
                  <a:pt x="741" y="226"/>
                </a:cubicBezTo>
                <a:cubicBezTo>
                  <a:pt x="727" y="210"/>
                  <a:pt x="712" y="195"/>
                  <a:pt x="698" y="179"/>
                </a:cubicBezTo>
                <a:lnTo>
                  <a:pt x="698" y="158"/>
                </a:lnTo>
                <a:cubicBezTo>
                  <a:pt x="698" y="155"/>
                  <a:pt x="695" y="152"/>
                  <a:pt x="691" y="152"/>
                </a:cubicBezTo>
                <a:lnTo>
                  <a:pt x="685" y="152"/>
                </a:lnTo>
                <a:lnTo>
                  <a:pt x="685" y="277"/>
                </a:lnTo>
                <a:cubicBezTo>
                  <a:pt x="683" y="278"/>
                  <a:pt x="682" y="279"/>
                  <a:pt x="682" y="282"/>
                </a:cubicBezTo>
                <a:lnTo>
                  <a:pt x="681" y="290"/>
                </a:lnTo>
                <a:cubicBezTo>
                  <a:pt x="681" y="295"/>
                  <a:pt x="683" y="296"/>
                  <a:pt x="683" y="300"/>
                </a:cubicBezTo>
                <a:lnTo>
                  <a:pt x="682" y="310"/>
                </a:lnTo>
                <a:cubicBezTo>
                  <a:pt x="682" y="313"/>
                  <a:pt x="680" y="315"/>
                  <a:pt x="680" y="319"/>
                </a:cubicBezTo>
                <a:lnTo>
                  <a:pt x="671" y="393"/>
                </a:lnTo>
                <a:cubicBezTo>
                  <a:pt x="675" y="401"/>
                  <a:pt x="707" y="402"/>
                  <a:pt x="712" y="393"/>
                </a:cubicBezTo>
                <a:lnTo>
                  <a:pt x="703" y="319"/>
                </a:lnTo>
                <a:cubicBezTo>
                  <a:pt x="703" y="315"/>
                  <a:pt x="701" y="314"/>
                  <a:pt x="700" y="310"/>
                </a:cubicBezTo>
                <a:lnTo>
                  <a:pt x="700" y="300"/>
                </a:lnTo>
                <a:cubicBezTo>
                  <a:pt x="700" y="296"/>
                  <a:pt x="702" y="296"/>
                  <a:pt x="702" y="290"/>
                </a:cubicBezTo>
                <a:lnTo>
                  <a:pt x="701" y="282"/>
                </a:lnTo>
                <a:cubicBezTo>
                  <a:pt x="701" y="279"/>
                  <a:pt x="700" y="278"/>
                  <a:pt x="697" y="277"/>
                </a:cubicBezTo>
                <a:lnTo>
                  <a:pt x="698" y="229"/>
                </a:lnTo>
                <a:cubicBezTo>
                  <a:pt x="711" y="231"/>
                  <a:pt x="724" y="232"/>
                  <a:pt x="738" y="234"/>
                </a:cubicBezTo>
                <a:close/>
                <a:moveTo>
                  <a:pt x="351" y="318"/>
                </a:moveTo>
                <a:lnTo>
                  <a:pt x="344" y="320"/>
                </a:lnTo>
                <a:lnTo>
                  <a:pt x="370" y="455"/>
                </a:lnTo>
                <a:lnTo>
                  <a:pt x="378" y="453"/>
                </a:lnTo>
                <a:lnTo>
                  <a:pt x="376" y="447"/>
                </a:lnTo>
                <a:lnTo>
                  <a:pt x="383" y="445"/>
                </a:lnTo>
                <a:lnTo>
                  <a:pt x="382" y="438"/>
                </a:lnTo>
                <a:lnTo>
                  <a:pt x="389" y="436"/>
                </a:lnTo>
                <a:lnTo>
                  <a:pt x="388" y="429"/>
                </a:lnTo>
                <a:lnTo>
                  <a:pt x="395" y="428"/>
                </a:lnTo>
                <a:lnTo>
                  <a:pt x="394" y="420"/>
                </a:lnTo>
                <a:lnTo>
                  <a:pt x="400" y="419"/>
                </a:lnTo>
                <a:lnTo>
                  <a:pt x="403" y="432"/>
                </a:lnTo>
                <a:lnTo>
                  <a:pt x="409" y="430"/>
                </a:lnTo>
                <a:lnTo>
                  <a:pt x="412" y="443"/>
                </a:lnTo>
                <a:lnTo>
                  <a:pt x="418" y="442"/>
                </a:lnTo>
                <a:lnTo>
                  <a:pt x="420" y="455"/>
                </a:lnTo>
                <a:lnTo>
                  <a:pt x="427" y="453"/>
                </a:lnTo>
                <a:lnTo>
                  <a:pt x="429" y="466"/>
                </a:lnTo>
                <a:lnTo>
                  <a:pt x="434" y="465"/>
                </a:lnTo>
                <a:lnTo>
                  <a:pt x="435" y="472"/>
                </a:lnTo>
                <a:lnTo>
                  <a:pt x="457" y="468"/>
                </a:lnTo>
                <a:lnTo>
                  <a:pt x="455" y="462"/>
                </a:lnTo>
                <a:lnTo>
                  <a:pt x="460" y="461"/>
                </a:lnTo>
                <a:lnTo>
                  <a:pt x="458" y="448"/>
                </a:lnTo>
                <a:lnTo>
                  <a:pt x="451" y="450"/>
                </a:lnTo>
                <a:lnTo>
                  <a:pt x="449" y="437"/>
                </a:lnTo>
                <a:lnTo>
                  <a:pt x="443" y="438"/>
                </a:lnTo>
                <a:lnTo>
                  <a:pt x="440" y="425"/>
                </a:lnTo>
                <a:lnTo>
                  <a:pt x="434" y="427"/>
                </a:lnTo>
                <a:lnTo>
                  <a:pt x="432" y="414"/>
                </a:lnTo>
                <a:lnTo>
                  <a:pt x="425" y="415"/>
                </a:lnTo>
                <a:lnTo>
                  <a:pt x="424" y="409"/>
                </a:lnTo>
                <a:lnTo>
                  <a:pt x="465" y="401"/>
                </a:lnTo>
                <a:lnTo>
                  <a:pt x="463" y="395"/>
                </a:lnTo>
                <a:lnTo>
                  <a:pt x="457" y="396"/>
                </a:lnTo>
                <a:lnTo>
                  <a:pt x="455" y="389"/>
                </a:lnTo>
                <a:lnTo>
                  <a:pt x="448" y="390"/>
                </a:lnTo>
                <a:lnTo>
                  <a:pt x="446" y="383"/>
                </a:lnTo>
                <a:lnTo>
                  <a:pt x="439" y="384"/>
                </a:lnTo>
                <a:lnTo>
                  <a:pt x="438" y="377"/>
                </a:lnTo>
                <a:lnTo>
                  <a:pt x="430" y="378"/>
                </a:lnTo>
                <a:lnTo>
                  <a:pt x="429" y="371"/>
                </a:lnTo>
                <a:lnTo>
                  <a:pt x="422" y="373"/>
                </a:lnTo>
                <a:lnTo>
                  <a:pt x="420" y="365"/>
                </a:lnTo>
                <a:lnTo>
                  <a:pt x="413" y="367"/>
                </a:lnTo>
                <a:lnTo>
                  <a:pt x="411" y="359"/>
                </a:lnTo>
                <a:lnTo>
                  <a:pt x="404" y="361"/>
                </a:lnTo>
                <a:lnTo>
                  <a:pt x="403" y="354"/>
                </a:lnTo>
                <a:lnTo>
                  <a:pt x="395" y="355"/>
                </a:lnTo>
                <a:lnTo>
                  <a:pt x="394" y="348"/>
                </a:lnTo>
                <a:lnTo>
                  <a:pt x="387" y="349"/>
                </a:lnTo>
                <a:lnTo>
                  <a:pt x="385" y="342"/>
                </a:lnTo>
                <a:lnTo>
                  <a:pt x="378" y="343"/>
                </a:lnTo>
                <a:lnTo>
                  <a:pt x="377" y="336"/>
                </a:lnTo>
                <a:lnTo>
                  <a:pt x="369" y="337"/>
                </a:lnTo>
                <a:lnTo>
                  <a:pt x="368" y="330"/>
                </a:lnTo>
                <a:lnTo>
                  <a:pt x="360" y="331"/>
                </a:lnTo>
                <a:lnTo>
                  <a:pt x="359" y="324"/>
                </a:lnTo>
                <a:lnTo>
                  <a:pt x="353" y="325"/>
                </a:lnTo>
                <a:lnTo>
                  <a:pt x="351" y="318"/>
                </a:lnTo>
                <a:close/>
                <a:moveTo>
                  <a:pt x="69" y="239"/>
                </a:moveTo>
                <a:lnTo>
                  <a:pt x="506" y="239"/>
                </a:lnTo>
                <a:lnTo>
                  <a:pt x="506" y="497"/>
                </a:lnTo>
                <a:lnTo>
                  <a:pt x="69" y="497"/>
                </a:lnTo>
                <a:lnTo>
                  <a:pt x="69" y="239"/>
                </a:ln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70" name="Freeform 21"/>
          <p:cNvSpPr>
            <a:spLocks noEditPoints="1"/>
          </p:cNvSpPr>
          <p:nvPr/>
        </p:nvSpPr>
        <p:spPr bwMode="auto">
          <a:xfrm>
            <a:off x="4395164" y="1231361"/>
            <a:ext cx="328329" cy="498689"/>
          </a:xfrm>
          <a:custGeom>
            <a:avLst/>
            <a:gdLst>
              <a:gd name="T0" fmla="*/ 72 w 401"/>
              <a:gd name="T1" fmla="*/ 59 h 610"/>
              <a:gd name="T2" fmla="*/ 92 w 401"/>
              <a:gd name="T3" fmla="*/ 27 h 610"/>
              <a:gd name="T4" fmla="*/ 130 w 401"/>
              <a:gd name="T5" fmla="*/ 23 h 610"/>
              <a:gd name="T6" fmla="*/ 110 w 401"/>
              <a:gd name="T7" fmla="*/ 55 h 610"/>
              <a:gd name="T8" fmla="*/ 72 w 401"/>
              <a:gd name="T9" fmla="*/ 59 h 610"/>
              <a:gd name="T10" fmla="*/ 150 w 401"/>
              <a:gd name="T11" fmla="*/ 453 h 610"/>
              <a:gd name="T12" fmla="*/ 194 w 401"/>
              <a:gd name="T13" fmla="*/ 458 h 610"/>
              <a:gd name="T14" fmla="*/ 291 w 401"/>
              <a:gd name="T15" fmla="*/ 431 h 610"/>
              <a:gd name="T16" fmla="*/ 297 w 401"/>
              <a:gd name="T17" fmla="*/ 408 h 610"/>
              <a:gd name="T18" fmla="*/ 275 w 401"/>
              <a:gd name="T19" fmla="*/ 403 h 610"/>
              <a:gd name="T20" fmla="*/ 158 w 401"/>
              <a:gd name="T21" fmla="*/ 422 h 610"/>
              <a:gd name="T22" fmla="*/ 62 w 401"/>
              <a:gd name="T23" fmla="*/ 353 h 610"/>
              <a:gd name="T24" fmla="*/ 43 w 401"/>
              <a:gd name="T25" fmla="*/ 236 h 610"/>
              <a:gd name="T26" fmla="*/ 103 w 401"/>
              <a:gd name="T27" fmla="*/ 146 h 610"/>
              <a:gd name="T28" fmla="*/ 207 w 401"/>
              <a:gd name="T29" fmla="*/ 316 h 610"/>
              <a:gd name="T30" fmla="*/ 208 w 401"/>
              <a:gd name="T31" fmla="*/ 318 h 610"/>
              <a:gd name="T32" fmla="*/ 208 w 401"/>
              <a:gd name="T33" fmla="*/ 318 h 610"/>
              <a:gd name="T34" fmla="*/ 267 w 401"/>
              <a:gd name="T35" fmla="*/ 311 h 610"/>
              <a:gd name="T36" fmla="*/ 299 w 401"/>
              <a:gd name="T37" fmla="*/ 262 h 610"/>
              <a:gd name="T38" fmla="*/ 300 w 401"/>
              <a:gd name="T39" fmla="*/ 261 h 610"/>
              <a:gd name="T40" fmla="*/ 147 w 401"/>
              <a:gd name="T41" fmla="*/ 14 h 610"/>
              <a:gd name="T42" fmla="*/ 147 w 401"/>
              <a:gd name="T43" fmla="*/ 14 h 610"/>
              <a:gd name="T44" fmla="*/ 147 w 401"/>
              <a:gd name="T45" fmla="*/ 13 h 610"/>
              <a:gd name="T46" fmla="*/ 87 w 401"/>
              <a:gd name="T47" fmla="*/ 18 h 610"/>
              <a:gd name="T48" fmla="*/ 55 w 401"/>
              <a:gd name="T49" fmla="*/ 69 h 610"/>
              <a:gd name="T50" fmla="*/ 56 w 401"/>
              <a:gd name="T51" fmla="*/ 70 h 610"/>
              <a:gd name="T52" fmla="*/ 56 w 401"/>
              <a:gd name="T53" fmla="*/ 70 h 610"/>
              <a:gd name="T54" fmla="*/ 86 w 401"/>
              <a:gd name="T55" fmla="*/ 119 h 610"/>
              <a:gd name="T56" fmla="*/ 12 w 401"/>
              <a:gd name="T57" fmla="*/ 228 h 610"/>
              <a:gd name="T58" fmla="*/ 35 w 401"/>
              <a:gd name="T59" fmla="*/ 369 h 610"/>
              <a:gd name="T60" fmla="*/ 150 w 401"/>
              <a:gd name="T61" fmla="*/ 453 h 610"/>
              <a:gd name="T62" fmla="*/ 386 w 401"/>
              <a:gd name="T63" fmla="*/ 356 h 610"/>
              <a:gd name="T64" fmla="*/ 163 w 401"/>
              <a:gd name="T65" fmla="*/ 356 h 610"/>
              <a:gd name="T66" fmla="*/ 148 w 401"/>
              <a:gd name="T67" fmla="*/ 371 h 610"/>
              <a:gd name="T68" fmla="*/ 163 w 401"/>
              <a:gd name="T69" fmla="*/ 387 h 610"/>
              <a:gd name="T70" fmla="*/ 386 w 401"/>
              <a:gd name="T71" fmla="*/ 387 h 610"/>
              <a:gd name="T72" fmla="*/ 401 w 401"/>
              <a:gd name="T73" fmla="*/ 371 h 610"/>
              <a:gd name="T74" fmla="*/ 386 w 401"/>
              <a:gd name="T75" fmla="*/ 356 h 610"/>
              <a:gd name="T76" fmla="*/ 202 w 401"/>
              <a:gd name="T77" fmla="*/ 506 h 610"/>
              <a:gd name="T78" fmla="*/ 183 w 401"/>
              <a:gd name="T79" fmla="*/ 526 h 610"/>
              <a:gd name="T80" fmla="*/ 163 w 401"/>
              <a:gd name="T81" fmla="*/ 506 h 610"/>
              <a:gd name="T82" fmla="*/ 183 w 401"/>
              <a:gd name="T83" fmla="*/ 487 h 610"/>
              <a:gd name="T84" fmla="*/ 202 w 401"/>
              <a:gd name="T85" fmla="*/ 506 h 610"/>
              <a:gd name="T86" fmla="*/ 142 w 401"/>
              <a:gd name="T87" fmla="*/ 506 h 610"/>
              <a:gd name="T88" fmla="*/ 183 w 401"/>
              <a:gd name="T89" fmla="*/ 547 h 610"/>
              <a:gd name="T90" fmla="*/ 223 w 401"/>
              <a:gd name="T91" fmla="*/ 506 h 610"/>
              <a:gd name="T92" fmla="*/ 183 w 401"/>
              <a:gd name="T93" fmla="*/ 466 h 610"/>
              <a:gd name="T94" fmla="*/ 142 w 401"/>
              <a:gd name="T95" fmla="*/ 506 h 610"/>
              <a:gd name="T96" fmla="*/ 237 w 401"/>
              <a:gd name="T97" fmla="*/ 525 h 610"/>
              <a:gd name="T98" fmla="*/ 183 w 401"/>
              <a:gd name="T99" fmla="*/ 564 h 610"/>
              <a:gd name="T100" fmla="*/ 128 w 401"/>
              <a:gd name="T101" fmla="*/ 525 h 610"/>
              <a:gd name="T102" fmla="*/ 55 w 401"/>
              <a:gd name="T103" fmla="*/ 594 h 610"/>
              <a:gd name="T104" fmla="*/ 54 w 401"/>
              <a:gd name="T105" fmla="*/ 605 h 610"/>
              <a:gd name="T106" fmla="*/ 64 w 401"/>
              <a:gd name="T107" fmla="*/ 610 h 610"/>
              <a:gd name="T108" fmla="*/ 302 w 401"/>
              <a:gd name="T109" fmla="*/ 610 h 610"/>
              <a:gd name="T110" fmla="*/ 302 w 401"/>
              <a:gd name="T111" fmla="*/ 610 h 610"/>
              <a:gd name="T112" fmla="*/ 312 w 401"/>
              <a:gd name="T113" fmla="*/ 599 h 610"/>
              <a:gd name="T114" fmla="*/ 310 w 401"/>
              <a:gd name="T115" fmla="*/ 593 h 610"/>
              <a:gd name="T116" fmla="*/ 237 w 401"/>
              <a:gd name="T117" fmla="*/ 525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1" h="610">
                <a:moveTo>
                  <a:pt x="72" y="59"/>
                </a:moveTo>
                <a:cubicBezTo>
                  <a:pt x="67" y="51"/>
                  <a:pt x="76" y="36"/>
                  <a:pt x="92" y="27"/>
                </a:cubicBezTo>
                <a:cubicBezTo>
                  <a:pt x="108" y="17"/>
                  <a:pt x="125" y="15"/>
                  <a:pt x="130" y="23"/>
                </a:cubicBezTo>
                <a:cubicBezTo>
                  <a:pt x="134" y="31"/>
                  <a:pt x="126" y="45"/>
                  <a:pt x="110" y="55"/>
                </a:cubicBezTo>
                <a:cubicBezTo>
                  <a:pt x="94" y="65"/>
                  <a:pt x="77" y="67"/>
                  <a:pt x="72" y="59"/>
                </a:cubicBezTo>
                <a:close/>
                <a:moveTo>
                  <a:pt x="150" y="453"/>
                </a:moveTo>
                <a:cubicBezTo>
                  <a:pt x="165" y="457"/>
                  <a:pt x="179" y="458"/>
                  <a:pt x="194" y="458"/>
                </a:cubicBezTo>
                <a:cubicBezTo>
                  <a:pt x="228" y="458"/>
                  <a:pt x="262" y="449"/>
                  <a:pt x="291" y="431"/>
                </a:cubicBezTo>
                <a:cubicBezTo>
                  <a:pt x="299" y="426"/>
                  <a:pt x="301" y="416"/>
                  <a:pt x="297" y="408"/>
                </a:cubicBezTo>
                <a:cubicBezTo>
                  <a:pt x="292" y="401"/>
                  <a:pt x="282" y="399"/>
                  <a:pt x="275" y="403"/>
                </a:cubicBezTo>
                <a:cubicBezTo>
                  <a:pt x="239" y="425"/>
                  <a:pt x="198" y="432"/>
                  <a:pt x="158" y="422"/>
                </a:cubicBezTo>
                <a:cubicBezTo>
                  <a:pt x="118" y="412"/>
                  <a:pt x="84" y="388"/>
                  <a:pt x="62" y="353"/>
                </a:cubicBezTo>
                <a:cubicBezTo>
                  <a:pt x="40" y="317"/>
                  <a:pt x="34" y="276"/>
                  <a:pt x="43" y="236"/>
                </a:cubicBezTo>
                <a:cubicBezTo>
                  <a:pt x="52" y="199"/>
                  <a:pt x="73" y="168"/>
                  <a:pt x="103" y="146"/>
                </a:cubicBezTo>
                <a:lnTo>
                  <a:pt x="207" y="316"/>
                </a:lnTo>
                <a:lnTo>
                  <a:pt x="208" y="318"/>
                </a:lnTo>
                <a:lnTo>
                  <a:pt x="208" y="318"/>
                </a:lnTo>
                <a:cubicBezTo>
                  <a:pt x="217" y="328"/>
                  <a:pt x="243" y="325"/>
                  <a:pt x="267" y="311"/>
                </a:cubicBezTo>
                <a:cubicBezTo>
                  <a:pt x="291" y="296"/>
                  <a:pt x="305" y="274"/>
                  <a:pt x="299" y="262"/>
                </a:cubicBezTo>
                <a:lnTo>
                  <a:pt x="300" y="261"/>
                </a:lnTo>
                <a:lnTo>
                  <a:pt x="147" y="14"/>
                </a:lnTo>
                <a:lnTo>
                  <a:pt x="147" y="14"/>
                </a:lnTo>
                <a:cubicBezTo>
                  <a:pt x="147" y="13"/>
                  <a:pt x="147" y="13"/>
                  <a:pt x="147" y="13"/>
                </a:cubicBezTo>
                <a:cubicBezTo>
                  <a:pt x="139" y="0"/>
                  <a:pt x="112" y="3"/>
                  <a:pt x="87" y="18"/>
                </a:cubicBezTo>
                <a:cubicBezTo>
                  <a:pt x="62" y="34"/>
                  <a:pt x="48" y="57"/>
                  <a:pt x="55" y="69"/>
                </a:cubicBezTo>
                <a:cubicBezTo>
                  <a:pt x="55" y="69"/>
                  <a:pt x="56" y="70"/>
                  <a:pt x="56" y="70"/>
                </a:cubicBezTo>
                <a:lnTo>
                  <a:pt x="56" y="70"/>
                </a:lnTo>
                <a:lnTo>
                  <a:pt x="86" y="119"/>
                </a:lnTo>
                <a:cubicBezTo>
                  <a:pt x="49" y="145"/>
                  <a:pt x="23" y="184"/>
                  <a:pt x="12" y="228"/>
                </a:cubicBezTo>
                <a:cubicBezTo>
                  <a:pt x="0" y="277"/>
                  <a:pt x="9" y="327"/>
                  <a:pt x="35" y="369"/>
                </a:cubicBezTo>
                <a:cubicBezTo>
                  <a:pt x="61" y="412"/>
                  <a:pt x="102" y="442"/>
                  <a:pt x="150" y="453"/>
                </a:cubicBezTo>
                <a:close/>
                <a:moveTo>
                  <a:pt x="386" y="356"/>
                </a:moveTo>
                <a:lnTo>
                  <a:pt x="163" y="356"/>
                </a:lnTo>
                <a:cubicBezTo>
                  <a:pt x="155" y="356"/>
                  <a:pt x="148" y="363"/>
                  <a:pt x="148" y="371"/>
                </a:cubicBezTo>
                <a:cubicBezTo>
                  <a:pt x="148" y="380"/>
                  <a:pt x="155" y="387"/>
                  <a:pt x="163" y="387"/>
                </a:cubicBezTo>
                <a:lnTo>
                  <a:pt x="386" y="387"/>
                </a:lnTo>
                <a:cubicBezTo>
                  <a:pt x="394" y="387"/>
                  <a:pt x="401" y="380"/>
                  <a:pt x="401" y="371"/>
                </a:cubicBezTo>
                <a:cubicBezTo>
                  <a:pt x="401" y="363"/>
                  <a:pt x="394" y="356"/>
                  <a:pt x="386" y="356"/>
                </a:cubicBezTo>
                <a:close/>
                <a:moveTo>
                  <a:pt x="202" y="506"/>
                </a:moveTo>
                <a:cubicBezTo>
                  <a:pt x="202" y="517"/>
                  <a:pt x="193" y="526"/>
                  <a:pt x="183" y="526"/>
                </a:cubicBezTo>
                <a:cubicBezTo>
                  <a:pt x="172" y="526"/>
                  <a:pt x="163" y="517"/>
                  <a:pt x="163" y="506"/>
                </a:cubicBezTo>
                <a:cubicBezTo>
                  <a:pt x="163" y="495"/>
                  <a:pt x="172" y="487"/>
                  <a:pt x="183" y="487"/>
                </a:cubicBezTo>
                <a:cubicBezTo>
                  <a:pt x="193" y="487"/>
                  <a:pt x="202" y="495"/>
                  <a:pt x="202" y="506"/>
                </a:cubicBezTo>
                <a:close/>
                <a:moveTo>
                  <a:pt x="142" y="506"/>
                </a:moveTo>
                <a:cubicBezTo>
                  <a:pt x="142" y="529"/>
                  <a:pt x="160" y="547"/>
                  <a:pt x="183" y="547"/>
                </a:cubicBezTo>
                <a:cubicBezTo>
                  <a:pt x="205" y="547"/>
                  <a:pt x="223" y="529"/>
                  <a:pt x="223" y="506"/>
                </a:cubicBezTo>
                <a:cubicBezTo>
                  <a:pt x="223" y="484"/>
                  <a:pt x="205" y="466"/>
                  <a:pt x="183" y="466"/>
                </a:cubicBezTo>
                <a:cubicBezTo>
                  <a:pt x="160" y="466"/>
                  <a:pt x="142" y="484"/>
                  <a:pt x="142" y="506"/>
                </a:cubicBezTo>
                <a:close/>
                <a:moveTo>
                  <a:pt x="237" y="525"/>
                </a:moveTo>
                <a:cubicBezTo>
                  <a:pt x="229" y="548"/>
                  <a:pt x="208" y="564"/>
                  <a:pt x="183" y="564"/>
                </a:cubicBezTo>
                <a:cubicBezTo>
                  <a:pt x="157" y="564"/>
                  <a:pt x="136" y="548"/>
                  <a:pt x="128" y="525"/>
                </a:cubicBezTo>
                <a:cubicBezTo>
                  <a:pt x="85" y="548"/>
                  <a:pt x="56" y="591"/>
                  <a:pt x="55" y="594"/>
                </a:cubicBezTo>
                <a:cubicBezTo>
                  <a:pt x="52" y="597"/>
                  <a:pt x="52" y="601"/>
                  <a:pt x="54" y="605"/>
                </a:cubicBezTo>
                <a:cubicBezTo>
                  <a:pt x="56" y="608"/>
                  <a:pt x="60" y="610"/>
                  <a:pt x="64" y="610"/>
                </a:cubicBezTo>
                <a:lnTo>
                  <a:pt x="302" y="610"/>
                </a:lnTo>
                <a:lnTo>
                  <a:pt x="302" y="610"/>
                </a:lnTo>
                <a:cubicBezTo>
                  <a:pt x="308" y="610"/>
                  <a:pt x="312" y="605"/>
                  <a:pt x="312" y="599"/>
                </a:cubicBezTo>
                <a:cubicBezTo>
                  <a:pt x="312" y="597"/>
                  <a:pt x="312" y="595"/>
                  <a:pt x="310" y="593"/>
                </a:cubicBezTo>
                <a:cubicBezTo>
                  <a:pt x="306" y="587"/>
                  <a:pt x="278" y="547"/>
                  <a:pt x="237" y="525"/>
                </a:cubicBez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71" name="Freeform 22"/>
          <p:cNvSpPr>
            <a:spLocks noEditPoints="1"/>
          </p:cNvSpPr>
          <p:nvPr/>
        </p:nvSpPr>
        <p:spPr bwMode="auto">
          <a:xfrm>
            <a:off x="6505352" y="1998755"/>
            <a:ext cx="500404" cy="496711"/>
          </a:xfrm>
          <a:custGeom>
            <a:avLst/>
            <a:gdLst>
              <a:gd name="T0" fmla="*/ 553 w 612"/>
              <a:gd name="T1" fmla="*/ 521 h 605"/>
              <a:gd name="T2" fmla="*/ 490 w 612"/>
              <a:gd name="T3" fmla="*/ 521 h 605"/>
              <a:gd name="T4" fmla="*/ 590 w 612"/>
              <a:gd name="T5" fmla="*/ 59 h 605"/>
              <a:gd name="T6" fmla="*/ 508 w 612"/>
              <a:gd name="T7" fmla="*/ 0 h 605"/>
              <a:gd name="T8" fmla="*/ 288 w 612"/>
              <a:gd name="T9" fmla="*/ 196 h 605"/>
              <a:gd name="T10" fmla="*/ 256 w 612"/>
              <a:gd name="T11" fmla="*/ 241 h 605"/>
              <a:gd name="T12" fmla="*/ 229 w 612"/>
              <a:gd name="T13" fmla="*/ 254 h 605"/>
              <a:gd name="T14" fmla="*/ 232 w 612"/>
              <a:gd name="T15" fmla="*/ 338 h 605"/>
              <a:gd name="T16" fmla="*/ 55 w 612"/>
              <a:gd name="T17" fmla="*/ 492 h 605"/>
              <a:gd name="T18" fmla="*/ 35 w 612"/>
              <a:gd name="T19" fmla="*/ 605 h 605"/>
              <a:gd name="T20" fmla="*/ 127 w 612"/>
              <a:gd name="T21" fmla="*/ 513 h 605"/>
              <a:gd name="T22" fmla="*/ 271 w 612"/>
              <a:gd name="T23" fmla="*/ 377 h 605"/>
              <a:gd name="T24" fmla="*/ 352 w 612"/>
              <a:gd name="T25" fmla="*/ 377 h 605"/>
              <a:gd name="T26" fmla="*/ 375 w 612"/>
              <a:gd name="T27" fmla="*/ 326 h 605"/>
              <a:gd name="T28" fmla="*/ 410 w 612"/>
              <a:gd name="T29" fmla="*/ 319 h 605"/>
              <a:gd name="T30" fmla="*/ 590 w 612"/>
              <a:gd name="T31" fmla="*/ 59 h 605"/>
              <a:gd name="T32" fmla="*/ 239 w 612"/>
              <a:gd name="T33" fmla="*/ 197 h 605"/>
              <a:gd name="T34" fmla="*/ 246 w 612"/>
              <a:gd name="T35" fmla="*/ 190 h 605"/>
              <a:gd name="T36" fmla="*/ 266 w 612"/>
              <a:gd name="T37" fmla="*/ 171 h 605"/>
              <a:gd name="T38" fmla="*/ 131 w 612"/>
              <a:gd name="T39" fmla="*/ 1 h 605"/>
              <a:gd name="T40" fmla="*/ 171 w 612"/>
              <a:gd name="T41" fmla="*/ 97 h 605"/>
              <a:gd name="T42" fmla="*/ 13 w 612"/>
              <a:gd name="T43" fmla="*/ 118 h 605"/>
              <a:gd name="T44" fmla="*/ 141 w 612"/>
              <a:gd name="T45" fmla="*/ 272 h 605"/>
              <a:gd name="T46" fmla="*/ 185 w 612"/>
              <a:gd name="T47" fmla="*/ 263 h 605"/>
              <a:gd name="T48" fmla="*/ 221 w 612"/>
              <a:gd name="T49" fmla="*/ 215 h 605"/>
              <a:gd name="T50" fmla="*/ 409 w 612"/>
              <a:gd name="T51" fmla="*/ 368 h 605"/>
              <a:gd name="T52" fmla="*/ 376 w 612"/>
              <a:gd name="T53" fmla="*/ 401 h 605"/>
              <a:gd name="T54" fmla="*/ 451 w 612"/>
              <a:gd name="T55" fmla="*/ 529 h 605"/>
              <a:gd name="T56" fmla="*/ 529 w 612"/>
              <a:gd name="T57" fmla="*/ 605 h 605"/>
              <a:gd name="T58" fmla="*/ 597 w 612"/>
              <a:gd name="T59" fmla="*/ 502 h 605"/>
              <a:gd name="T60" fmla="*/ 427 w 612"/>
              <a:gd name="T61" fmla="*/ 350 h 605"/>
              <a:gd name="T62" fmla="*/ 401 w 612"/>
              <a:gd name="T63" fmla="*/ 352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2" h="605">
                <a:moveTo>
                  <a:pt x="522" y="490"/>
                </a:moveTo>
                <a:cubicBezTo>
                  <a:pt x="539" y="490"/>
                  <a:pt x="553" y="504"/>
                  <a:pt x="553" y="521"/>
                </a:cubicBezTo>
                <a:cubicBezTo>
                  <a:pt x="553" y="539"/>
                  <a:pt x="539" y="553"/>
                  <a:pt x="522" y="553"/>
                </a:cubicBezTo>
                <a:cubicBezTo>
                  <a:pt x="504" y="553"/>
                  <a:pt x="490" y="539"/>
                  <a:pt x="490" y="521"/>
                </a:cubicBezTo>
                <a:cubicBezTo>
                  <a:pt x="490" y="504"/>
                  <a:pt x="504" y="490"/>
                  <a:pt x="522" y="490"/>
                </a:cubicBezTo>
                <a:close/>
                <a:moveTo>
                  <a:pt x="590" y="59"/>
                </a:moveTo>
                <a:lnTo>
                  <a:pt x="548" y="17"/>
                </a:lnTo>
                <a:cubicBezTo>
                  <a:pt x="537" y="5"/>
                  <a:pt x="522" y="0"/>
                  <a:pt x="508" y="0"/>
                </a:cubicBezTo>
                <a:cubicBezTo>
                  <a:pt x="493" y="0"/>
                  <a:pt x="478" y="5"/>
                  <a:pt x="467" y="17"/>
                </a:cubicBezTo>
                <a:lnTo>
                  <a:pt x="288" y="196"/>
                </a:lnTo>
                <a:cubicBezTo>
                  <a:pt x="293" y="207"/>
                  <a:pt x="289" y="223"/>
                  <a:pt x="281" y="231"/>
                </a:cubicBezTo>
                <a:cubicBezTo>
                  <a:pt x="275" y="237"/>
                  <a:pt x="265" y="241"/>
                  <a:pt x="256" y="241"/>
                </a:cubicBezTo>
                <a:cubicBezTo>
                  <a:pt x="252" y="241"/>
                  <a:pt x="249" y="240"/>
                  <a:pt x="245" y="239"/>
                </a:cubicBezTo>
                <a:lnTo>
                  <a:pt x="229" y="254"/>
                </a:lnTo>
                <a:cubicBezTo>
                  <a:pt x="207" y="277"/>
                  <a:pt x="207" y="313"/>
                  <a:pt x="229" y="335"/>
                </a:cubicBezTo>
                <a:lnTo>
                  <a:pt x="232" y="338"/>
                </a:lnTo>
                <a:lnTo>
                  <a:pt x="92" y="478"/>
                </a:lnTo>
                <a:lnTo>
                  <a:pt x="55" y="492"/>
                </a:lnTo>
                <a:lnTo>
                  <a:pt x="0" y="570"/>
                </a:lnTo>
                <a:lnTo>
                  <a:pt x="35" y="605"/>
                </a:lnTo>
                <a:lnTo>
                  <a:pt x="113" y="551"/>
                </a:lnTo>
                <a:lnTo>
                  <a:pt x="127" y="513"/>
                </a:lnTo>
                <a:lnTo>
                  <a:pt x="267" y="373"/>
                </a:lnTo>
                <a:lnTo>
                  <a:pt x="271" y="377"/>
                </a:lnTo>
                <a:cubicBezTo>
                  <a:pt x="283" y="388"/>
                  <a:pt x="297" y="394"/>
                  <a:pt x="312" y="394"/>
                </a:cubicBezTo>
                <a:cubicBezTo>
                  <a:pt x="326" y="394"/>
                  <a:pt x="341" y="388"/>
                  <a:pt x="352" y="377"/>
                </a:cubicBezTo>
                <a:lnTo>
                  <a:pt x="368" y="361"/>
                </a:lnTo>
                <a:cubicBezTo>
                  <a:pt x="363" y="351"/>
                  <a:pt x="367" y="335"/>
                  <a:pt x="375" y="326"/>
                </a:cubicBezTo>
                <a:cubicBezTo>
                  <a:pt x="381" y="320"/>
                  <a:pt x="391" y="317"/>
                  <a:pt x="399" y="317"/>
                </a:cubicBezTo>
                <a:cubicBezTo>
                  <a:pt x="403" y="317"/>
                  <a:pt x="407" y="317"/>
                  <a:pt x="410" y="319"/>
                </a:cubicBezTo>
                <a:lnTo>
                  <a:pt x="590" y="139"/>
                </a:lnTo>
                <a:cubicBezTo>
                  <a:pt x="612" y="117"/>
                  <a:pt x="612" y="81"/>
                  <a:pt x="590" y="59"/>
                </a:cubicBezTo>
                <a:close/>
                <a:moveTo>
                  <a:pt x="221" y="215"/>
                </a:moveTo>
                <a:lnTo>
                  <a:pt x="239" y="197"/>
                </a:lnTo>
                <a:lnTo>
                  <a:pt x="255" y="206"/>
                </a:lnTo>
                <a:lnTo>
                  <a:pt x="246" y="190"/>
                </a:lnTo>
                <a:lnTo>
                  <a:pt x="264" y="172"/>
                </a:lnTo>
                <a:lnTo>
                  <a:pt x="266" y="171"/>
                </a:lnTo>
                <a:cubicBezTo>
                  <a:pt x="270" y="161"/>
                  <a:pt x="272" y="151"/>
                  <a:pt x="272" y="141"/>
                </a:cubicBezTo>
                <a:cubicBezTo>
                  <a:pt x="272" y="69"/>
                  <a:pt x="203" y="0"/>
                  <a:pt x="131" y="1"/>
                </a:cubicBezTo>
                <a:cubicBezTo>
                  <a:pt x="131" y="1"/>
                  <a:pt x="123" y="9"/>
                  <a:pt x="118" y="13"/>
                </a:cubicBezTo>
                <a:cubicBezTo>
                  <a:pt x="176" y="71"/>
                  <a:pt x="171" y="62"/>
                  <a:pt x="171" y="97"/>
                </a:cubicBezTo>
                <a:cubicBezTo>
                  <a:pt x="171" y="126"/>
                  <a:pt x="125" y="171"/>
                  <a:pt x="97" y="171"/>
                </a:cubicBezTo>
                <a:cubicBezTo>
                  <a:pt x="61" y="171"/>
                  <a:pt x="72" y="177"/>
                  <a:pt x="13" y="118"/>
                </a:cubicBezTo>
                <a:cubicBezTo>
                  <a:pt x="9" y="123"/>
                  <a:pt x="1" y="131"/>
                  <a:pt x="1" y="131"/>
                </a:cubicBezTo>
                <a:cubicBezTo>
                  <a:pt x="2" y="203"/>
                  <a:pt x="70" y="272"/>
                  <a:pt x="141" y="272"/>
                </a:cubicBezTo>
                <a:cubicBezTo>
                  <a:pt x="154" y="272"/>
                  <a:pt x="168" y="267"/>
                  <a:pt x="182" y="261"/>
                </a:cubicBezTo>
                <a:lnTo>
                  <a:pt x="185" y="263"/>
                </a:lnTo>
                <a:cubicBezTo>
                  <a:pt x="189" y="251"/>
                  <a:pt x="196" y="240"/>
                  <a:pt x="206" y="231"/>
                </a:cubicBezTo>
                <a:lnTo>
                  <a:pt x="221" y="215"/>
                </a:lnTo>
                <a:close/>
                <a:moveTo>
                  <a:pt x="401" y="352"/>
                </a:moveTo>
                <a:lnTo>
                  <a:pt x="409" y="368"/>
                </a:lnTo>
                <a:lnTo>
                  <a:pt x="392" y="385"/>
                </a:lnTo>
                <a:lnTo>
                  <a:pt x="376" y="401"/>
                </a:lnTo>
                <a:cubicBezTo>
                  <a:pt x="367" y="410"/>
                  <a:pt x="356" y="417"/>
                  <a:pt x="343" y="422"/>
                </a:cubicBezTo>
                <a:lnTo>
                  <a:pt x="451" y="529"/>
                </a:lnTo>
                <a:lnTo>
                  <a:pt x="502" y="597"/>
                </a:lnTo>
                <a:lnTo>
                  <a:pt x="529" y="605"/>
                </a:lnTo>
                <a:lnTo>
                  <a:pt x="604" y="529"/>
                </a:lnTo>
                <a:lnTo>
                  <a:pt x="597" y="502"/>
                </a:lnTo>
                <a:lnTo>
                  <a:pt x="529" y="451"/>
                </a:lnTo>
                <a:lnTo>
                  <a:pt x="427" y="350"/>
                </a:lnTo>
                <a:lnTo>
                  <a:pt x="417" y="360"/>
                </a:lnTo>
                <a:lnTo>
                  <a:pt x="401" y="352"/>
                </a:ln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72" name="Freeform 23"/>
          <p:cNvSpPr/>
          <p:nvPr/>
        </p:nvSpPr>
        <p:spPr bwMode="auto">
          <a:xfrm>
            <a:off x="7659881" y="2121447"/>
            <a:ext cx="284815" cy="328502"/>
          </a:xfrm>
          <a:custGeom>
            <a:avLst/>
            <a:gdLst>
              <a:gd name="T0" fmla="*/ 346 w 346"/>
              <a:gd name="T1" fmla="*/ 130 h 401"/>
              <a:gd name="T2" fmla="*/ 346 w 346"/>
              <a:gd name="T3" fmla="*/ 29 h 401"/>
              <a:gd name="T4" fmla="*/ 300 w 346"/>
              <a:gd name="T5" fmla="*/ 29 h 401"/>
              <a:gd name="T6" fmla="*/ 300 w 346"/>
              <a:gd name="T7" fmla="*/ 130 h 401"/>
              <a:gd name="T8" fmla="*/ 176 w 346"/>
              <a:gd name="T9" fmla="*/ 254 h 401"/>
              <a:gd name="T10" fmla="*/ 174 w 346"/>
              <a:gd name="T11" fmla="*/ 254 h 401"/>
              <a:gd name="T12" fmla="*/ 173 w 346"/>
              <a:gd name="T13" fmla="*/ 254 h 401"/>
              <a:gd name="T14" fmla="*/ 173 w 346"/>
              <a:gd name="T15" fmla="*/ 254 h 401"/>
              <a:gd name="T16" fmla="*/ 170 w 346"/>
              <a:gd name="T17" fmla="*/ 254 h 401"/>
              <a:gd name="T18" fmla="*/ 46 w 346"/>
              <a:gd name="T19" fmla="*/ 130 h 401"/>
              <a:gd name="T20" fmla="*/ 46 w 346"/>
              <a:gd name="T21" fmla="*/ 29 h 401"/>
              <a:gd name="T22" fmla="*/ 0 w 346"/>
              <a:gd name="T23" fmla="*/ 29 h 401"/>
              <a:gd name="T24" fmla="*/ 0 w 346"/>
              <a:gd name="T25" fmla="*/ 130 h 401"/>
              <a:gd name="T26" fmla="*/ 146 w 346"/>
              <a:gd name="T27" fmla="*/ 299 h 401"/>
              <a:gd name="T28" fmla="*/ 146 w 346"/>
              <a:gd name="T29" fmla="*/ 372 h 401"/>
              <a:gd name="T30" fmla="*/ 42 w 346"/>
              <a:gd name="T31" fmla="*/ 401 h 401"/>
              <a:gd name="T32" fmla="*/ 304 w 346"/>
              <a:gd name="T33" fmla="*/ 401 h 401"/>
              <a:gd name="T34" fmla="*/ 200 w 346"/>
              <a:gd name="T35" fmla="*/ 371 h 401"/>
              <a:gd name="T36" fmla="*/ 200 w 346"/>
              <a:gd name="T37" fmla="*/ 299 h 401"/>
              <a:gd name="T38" fmla="*/ 346 w 346"/>
              <a:gd name="T39" fmla="*/ 13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6" h="401">
                <a:moveTo>
                  <a:pt x="346" y="130"/>
                </a:moveTo>
                <a:lnTo>
                  <a:pt x="346" y="29"/>
                </a:lnTo>
                <a:cubicBezTo>
                  <a:pt x="346" y="0"/>
                  <a:pt x="300" y="0"/>
                  <a:pt x="300" y="29"/>
                </a:cubicBezTo>
                <a:lnTo>
                  <a:pt x="300" y="130"/>
                </a:lnTo>
                <a:cubicBezTo>
                  <a:pt x="300" y="199"/>
                  <a:pt x="245" y="254"/>
                  <a:pt x="176" y="254"/>
                </a:cubicBezTo>
                <a:cubicBezTo>
                  <a:pt x="176" y="254"/>
                  <a:pt x="175" y="254"/>
                  <a:pt x="174" y="254"/>
                </a:cubicBezTo>
                <a:lnTo>
                  <a:pt x="173" y="254"/>
                </a:lnTo>
                <a:lnTo>
                  <a:pt x="173" y="254"/>
                </a:lnTo>
                <a:cubicBezTo>
                  <a:pt x="172" y="254"/>
                  <a:pt x="171" y="254"/>
                  <a:pt x="170" y="254"/>
                </a:cubicBezTo>
                <a:cubicBezTo>
                  <a:pt x="102" y="254"/>
                  <a:pt x="46" y="199"/>
                  <a:pt x="46" y="130"/>
                </a:cubicBezTo>
                <a:lnTo>
                  <a:pt x="46" y="29"/>
                </a:lnTo>
                <a:cubicBezTo>
                  <a:pt x="46" y="0"/>
                  <a:pt x="0" y="0"/>
                  <a:pt x="0" y="29"/>
                </a:cubicBezTo>
                <a:cubicBezTo>
                  <a:pt x="0" y="43"/>
                  <a:pt x="0" y="130"/>
                  <a:pt x="0" y="130"/>
                </a:cubicBezTo>
                <a:cubicBezTo>
                  <a:pt x="0" y="216"/>
                  <a:pt x="63" y="287"/>
                  <a:pt x="146" y="299"/>
                </a:cubicBezTo>
                <a:lnTo>
                  <a:pt x="146" y="372"/>
                </a:lnTo>
                <a:lnTo>
                  <a:pt x="42" y="401"/>
                </a:lnTo>
                <a:lnTo>
                  <a:pt x="304" y="401"/>
                </a:lnTo>
                <a:lnTo>
                  <a:pt x="200" y="371"/>
                </a:lnTo>
                <a:lnTo>
                  <a:pt x="200" y="299"/>
                </a:lnTo>
                <a:cubicBezTo>
                  <a:pt x="283" y="287"/>
                  <a:pt x="346" y="216"/>
                  <a:pt x="346" y="130"/>
                </a:cubicBez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73" name="Freeform 24"/>
          <p:cNvSpPr/>
          <p:nvPr/>
        </p:nvSpPr>
        <p:spPr bwMode="auto">
          <a:xfrm>
            <a:off x="7733062" y="1994796"/>
            <a:ext cx="138452" cy="298818"/>
          </a:xfrm>
          <a:custGeom>
            <a:avLst/>
            <a:gdLst>
              <a:gd name="T0" fmla="*/ 83 w 168"/>
              <a:gd name="T1" fmla="*/ 365 h 365"/>
              <a:gd name="T2" fmla="*/ 84 w 168"/>
              <a:gd name="T3" fmla="*/ 365 h 365"/>
              <a:gd name="T4" fmla="*/ 86 w 168"/>
              <a:gd name="T5" fmla="*/ 365 h 365"/>
              <a:gd name="T6" fmla="*/ 168 w 168"/>
              <a:gd name="T7" fmla="*/ 282 h 365"/>
              <a:gd name="T8" fmla="*/ 168 w 168"/>
              <a:gd name="T9" fmla="*/ 83 h 365"/>
              <a:gd name="T10" fmla="*/ 86 w 168"/>
              <a:gd name="T11" fmla="*/ 0 h 365"/>
              <a:gd name="T12" fmla="*/ 84 w 168"/>
              <a:gd name="T13" fmla="*/ 0 h 365"/>
              <a:gd name="T14" fmla="*/ 83 w 168"/>
              <a:gd name="T15" fmla="*/ 0 h 365"/>
              <a:gd name="T16" fmla="*/ 0 w 168"/>
              <a:gd name="T17" fmla="*/ 83 h 365"/>
              <a:gd name="T18" fmla="*/ 0 w 168"/>
              <a:gd name="T19" fmla="*/ 282 h 365"/>
              <a:gd name="T20" fmla="*/ 83 w 168"/>
              <a:gd name="T21" fmla="*/ 365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8" h="365">
                <a:moveTo>
                  <a:pt x="83" y="365"/>
                </a:moveTo>
                <a:cubicBezTo>
                  <a:pt x="83" y="365"/>
                  <a:pt x="84" y="365"/>
                  <a:pt x="84" y="365"/>
                </a:cubicBezTo>
                <a:cubicBezTo>
                  <a:pt x="85" y="365"/>
                  <a:pt x="85" y="365"/>
                  <a:pt x="86" y="365"/>
                </a:cubicBezTo>
                <a:cubicBezTo>
                  <a:pt x="131" y="365"/>
                  <a:pt x="168" y="328"/>
                  <a:pt x="168" y="282"/>
                </a:cubicBezTo>
                <a:lnTo>
                  <a:pt x="168" y="83"/>
                </a:lnTo>
                <a:cubicBezTo>
                  <a:pt x="168" y="37"/>
                  <a:pt x="131" y="0"/>
                  <a:pt x="86" y="0"/>
                </a:cubicBezTo>
                <a:cubicBezTo>
                  <a:pt x="85" y="0"/>
                  <a:pt x="85" y="0"/>
                  <a:pt x="84" y="0"/>
                </a:cubicBezTo>
                <a:cubicBezTo>
                  <a:pt x="84" y="0"/>
                  <a:pt x="83" y="0"/>
                  <a:pt x="83" y="0"/>
                </a:cubicBezTo>
                <a:cubicBezTo>
                  <a:pt x="37" y="0"/>
                  <a:pt x="0" y="37"/>
                  <a:pt x="0" y="83"/>
                </a:cubicBezTo>
                <a:lnTo>
                  <a:pt x="0" y="282"/>
                </a:lnTo>
                <a:cubicBezTo>
                  <a:pt x="0" y="328"/>
                  <a:pt x="37" y="365"/>
                  <a:pt x="83" y="365"/>
                </a:cubicBez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74" name="Freeform 25"/>
          <p:cNvSpPr>
            <a:spLocks noEditPoints="1"/>
          </p:cNvSpPr>
          <p:nvPr/>
        </p:nvSpPr>
        <p:spPr bwMode="auto">
          <a:xfrm>
            <a:off x="3345464" y="1235320"/>
            <a:ext cx="361952" cy="494730"/>
          </a:xfrm>
          <a:custGeom>
            <a:avLst/>
            <a:gdLst>
              <a:gd name="T0" fmla="*/ 58 w 443"/>
              <a:gd name="T1" fmla="*/ 98 h 605"/>
              <a:gd name="T2" fmla="*/ 49 w 443"/>
              <a:gd name="T3" fmla="*/ 605 h 605"/>
              <a:gd name="T4" fmla="*/ 443 w 443"/>
              <a:gd name="T5" fmla="*/ 149 h 605"/>
              <a:gd name="T6" fmla="*/ 410 w 443"/>
              <a:gd name="T7" fmla="*/ 159 h 605"/>
              <a:gd name="T8" fmla="*/ 51 w 443"/>
              <a:gd name="T9" fmla="*/ 570 h 605"/>
              <a:gd name="T10" fmla="*/ 192 w 443"/>
              <a:gd name="T11" fmla="*/ 64 h 605"/>
              <a:gd name="T12" fmla="*/ 252 w 443"/>
              <a:gd name="T13" fmla="*/ 64 h 605"/>
              <a:gd name="T14" fmla="*/ 221 w 443"/>
              <a:gd name="T15" fmla="*/ 96 h 605"/>
              <a:gd name="T16" fmla="*/ 155 w 443"/>
              <a:gd name="T17" fmla="*/ 66 h 605"/>
              <a:gd name="T18" fmla="*/ 81 w 443"/>
              <a:gd name="T19" fmla="*/ 153 h 605"/>
              <a:gd name="T20" fmla="*/ 362 w 443"/>
              <a:gd name="T21" fmla="*/ 153 h 605"/>
              <a:gd name="T22" fmla="*/ 288 w 443"/>
              <a:gd name="T23" fmla="*/ 66 h 605"/>
              <a:gd name="T24" fmla="*/ 155 w 443"/>
              <a:gd name="T25" fmla="*/ 66 h 605"/>
              <a:gd name="T26" fmla="*/ 156 w 443"/>
              <a:gd name="T27" fmla="*/ 459 h 605"/>
              <a:gd name="T28" fmla="*/ 107 w 443"/>
              <a:gd name="T29" fmla="*/ 473 h 605"/>
              <a:gd name="T30" fmla="*/ 97 w 443"/>
              <a:gd name="T31" fmla="*/ 484 h 605"/>
              <a:gd name="T32" fmla="*/ 156 w 443"/>
              <a:gd name="T33" fmla="*/ 489 h 605"/>
              <a:gd name="T34" fmla="*/ 94 w 443"/>
              <a:gd name="T35" fmla="*/ 519 h 605"/>
              <a:gd name="T36" fmla="*/ 172 w 443"/>
              <a:gd name="T37" fmla="*/ 481 h 605"/>
              <a:gd name="T38" fmla="*/ 172 w 443"/>
              <a:gd name="T39" fmla="*/ 456 h 605"/>
              <a:gd name="T40" fmla="*/ 78 w 443"/>
              <a:gd name="T41" fmla="*/ 461 h 605"/>
              <a:gd name="T42" fmla="*/ 152 w 443"/>
              <a:gd name="T43" fmla="*/ 539 h 605"/>
              <a:gd name="T44" fmla="*/ 152 w 443"/>
              <a:gd name="T45" fmla="*/ 237 h 605"/>
              <a:gd name="T46" fmla="*/ 107 w 443"/>
              <a:gd name="T47" fmla="*/ 251 h 605"/>
              <a:gd name="T48" fmla="*/ 123 w 443"/>
              <a:gd name="T49" fmla="*/ 291 h 605"/>
              <a:gd name="T50" fmla="*/ 94 w 443"/>
              <a:gd name="T51" fmla="*/ 302 h 605"/>
              <a:gd name="T52" fmla="*/ 152 w 443"/>
              <a:gd name="T53" fmla="*/ 222 h 605"/>
              <a:gd name="T54" fmla="*/ 78 w 443"/>
              <a:gd name="T55" fmla="*/ 300 h 605"/>
              <a:gd name="T56" fmla="*/ 171 w 443"/>
              <a:gd name="T57" fmla="*/ 255 h 605"/>
              <a:gd name="T58" fmla="*/ 170 w 443"/>
              <a:gd name="T59" fmla="*/ 234 h 605"/>
              <a:gd name="T60" fmla="*/ 156 w 443"/>
              <a:gd name="T61" fmla="*/ 357 h 605"/>
              <a:gd name="T62" fmla="*/ 97 w 443"/>
              <a:gd name="T63" fmla="*/ 372 h 605"/>
              <a:gd name="T64" fmla="*/ 156 w 443"/>
              <a:gd name="T65" fmla="*/ 412 h 605"/>
              <a:gd name="T66" fmla="*/ 171 w 443"/>
              <a:gd name="T67" fmla="*/ 345 h 605"/>
              <a:gd name="T68" fmla="*/ 78 w 443"/>
              <a:gd name="T69" fmla="*/ 349 h 605"/>
              <a:gd name="T70" fmla="*/ 156 w 443"/>
              <a:gd name="T71" fmla="*/ 427 h 605"/>
              <a:gd name="T72" fmla="*/ 205 w 443"/>
              <a:gd name="T73" fmla="*/ 330 h 605"/>
              <a:gd name="T74" fmla="*/ 232 w 443"/>
              <a:gd name="T75" fmla="*/ 513 h 605"/>
              <a:gd name="T76" fmla="*/ 356 w 443"/>
              <a:gd name="T77" fmla="*/ 475 h 605"/>
              <a:gd name="T78" fmla="*/ 227 w 443"/>
              <a:gd name="T79" fmla="*/ 508 h 605"/>
              <a:gd name="T80" fmla="*/ 356 w 443"/>
              <a:gd name="T81" fmla="*/ 360 h 605"/>
              <a:gd name="T82" fmla="*/ 227 w 443"/>
              <a:gd name="T83" fmla="*/ 291 h 605"/>
              <a:gd name="T84" fmla="*/ 227 w 443"/>
              <a:gd name="T85" fmla="*/ 25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3" h="605">
                <a:moveTo>
                  <a:pt x="34" y="159"/>
                </a:moveTo>
                <a:cubicBezTo>
                  <a:pt x="34" y="142"/>
                  <a:pt x="42" y="134"/>
                  <a:pt x="58" y="133"/>
                </a:cubicBezTo>
                <a:lnTo>
                  <a:pt x="58" y="98"/>
                </a:lnTo>
                <a:cubicBezTo>
                  <a:pt x="27" y="99"/>
                  <a:pt x="0" y="118"/>
                  <a:pt x="0" y="149"/>
                </a:cubicBezTo>
                <a:lnTo>
                  <a:pt x="0" y="556"/>
                </a:lnTo>
                <a:cubicBezTo>
                  <a:pt x="0" y="581"/>
                  <a:pt x="24" y="605"/>
                  <a:pt x="49" y="605"/>
                </a:cubicBezTo>
                <a:lnTo>
                  <a:pt x="394" y="605"/>
                </a:lnTo>
                <a:cubicBezTo>
                  <a:pt x="419" y="605"/>
                  <a:pt x="443" y="581"/>
                  <a:pt x="443" y="556"/>
                </a:cubicBezTo>
                <a:lnTo>
                  <a:pt x="443" y="149"/>
                </a:lnTo>
                <a:cubicBezTo>
                  <a:pt x="443" y="118"/>
                  <a:pt x="416" y="99"/>
                  <a:pt x="385" y="98"/>
                </a:cubicBezTo>
                <a:lnTo>
                  <a:pt x="385" y="133"/>
                </a:lnTo>
                <a:cubicBezTo>
                  <a:pt x="402" y="134"/>
                  <a:pt x="410" y="142"/>
                  <a:pt x="410" y="159"/>
                </a:cubicBezTo>
                <a:lnTo>
                  <a:pt x="410" y="545"/>
                </a:lnTo>
                <a:cubicBezTo>
                  <a:pt x="410" y="557"/>
                  <a:pt x="404" y="570"/>
                  <a:pt x="393" y="570"/>
                </a:cubicBezTo>
                <a:lnTo>
                  <a:pt x="51" y="570"/>
                </a:lnTo>
                <a:cubicBezTo>
                  <a:pt x="37" y="570"/>
                  <a:pt x="34" y="556"/>
                  <a:pt x="34" y="542"/>
                </a:cubicBezTo>
                <a:lnTo>
                  <a:pt x="34" y="159"/>
                </a:lnTo>
                <a:close/>
                <a:moveTo>
                  <a:pt x="192" y="64"/>
                </a:moveTo>
                <a:cubicBezTo>
                  <a:pt x="192" y="50"/>
                  <a:pt x="205" y="37"/>
                  <a:pt x="219" y="37"/>
                </a:cubicBezTo>
                <a:lnTo>
                  <a:pt x="224" y="37"/>
                </a:lnTo>
                <a:cubicBezTo>
                  <a:pt x="238" y="37"/>
                  <a:pt x="252" y="50"/>
                  <a:pt x="252" y="64"/>
                </a:cubicBezTo>
                <a:lnTo>
                  <a:pt x="252" y="67"/>
                </a:lnTo>
                <a:cubicBezTo>
                  <a:pt x="252" y="83"/>
                  <a:pt x="238" y="96"/>
                  <a:pt x="222" y="96"/>
                </a:cubicBezTo>
                <a:lnTo>
                  <a:pt x="221" y="96"/>
                </a:lnTo>
                <a:cubicBezTo>
                  <a:pt x="205" y="96"/>
                  <a:pt x="192" y="83"/>
                  <a:pt x="192" y="67"/>
                </a:cubicBezTo>
                <a:lnTo>
                  <a:pt x="192" y="64"/>
                </a:lnTo>
                <a:close/>
                <a:moveTo>
                  <a:pt x="155" y="66"/>
                </a:moveTo>
                <a:lnTo>
                  <a:pt x="106" y="66"/>
                </a:lnTo>
                <a:cubicBezTo>
                  <a:pt x="89" y="66"/>
                  <a:pt x="81" y="74"/>
                  <a:pt x="81" y="90"/>
                </a:cubicBezTo>
                <a:lnTo>
                  <a:pt x="81" y="153"/>
                </a:lnTo>
                <a:cubicBezTo>
                  <a:pt x="81" y="164"/>
                  <a:pt x="88" y="175"/>
                  <a:pt x="98" y="175"/>
                </a:cubicBezTo>
                <a:lnTo>
                  <a:pt x="345" y="175"/>
                </a:lnTo>
                <a:cubicBezTo>
                  <a:pt x="355" y="175"/>
                  <a:pt x="362" y="164"/>
                  <a:pt x="362" y="153"/>
                </a:cubicBezTo>
                <a:lnTo>
                  <a:pt x="362" y="90"/>
                </a:lnTo>
                <a:cubicBezTo>
                  <a:pt x="362" y="74"/>
                  <a:pt x="354" y="66"/>
                  <a:pt x="337" y="66"/>
                </a:cubicBezTo>
                <a:lnTo>
                  <a:pt x="288" y="66"/>
                </a:lnTo>
                <a:cubicBezTo>
                  <a:pt x="288" y="32"/>
                  <a:pt x="260" y="0"/>
                  <a:pt x="227" y="0"/>
                </a:cubicBezTo>
                <a:lnTo>
                  <a:pt x="216" y="0"/>
                </a:lnTo>
                <a:cubicBezTo>
                  <a:pt x="184" y="0"/>
                  <a:pt x="155" y="32"/>
                  <a:pt x="155" y="66"/>
                </a:cubicBezTo>
                <a:close/>
                <a:moveTo>
                  <a:pt x="94" y="464"/>
                </a:moveTo>
                <a:cubicBezTo>
                  <a:pt x="94" y="460"/>
                  <a:pt x="95" y="459"/>
                  <a:pt x="98" y="459"/>
                </a:cubicBezTo>
                <a:lnTo>
                  <a:pt x="156" y="459"/>
                </a:lnTo>
                <a:lnTo>
                  <a:pt x="156" y="464"/>
                </a:lnTo>
                <a:cubicBezTo>
                  <a:pt x="156" y="469"/>
                  <a:pt x="132" y="483"/>
                  <a:pt x="127" y="485"/>
                </a:cubicBezTo>
                <a:cubicBezTo>
                  <a:pt x="123" y="482"/>
                  <a:pt x="114" y="473"/>
                  <a:pt x="107" y="473"/>
                </a:cubicBezTo>
                <a:lnTo>
                  <a:pt x="106" y="473"/>
                </a:lnTo>
                <a:cubicBezTo>
                  <a:pt x="102" y="473"/>
                  <a:pt x="97" y="479"/>
                  <a:pt x="97" y="482"/>
                </a:cubicBezTo>
                <a:lnTo>
                  <a:pt x="97" y="484"/>
                </a:lnTo>
                <a:cubicBezTo>
                  <a:pt x="97" y="488"/>
                  <a:pt x="118" y="511"/>
                  <a:pt x="123" y="511"/>
                </a:cubicBezTo>
                <a:lnTo>
                  <a:pt x="124" y="511"/>
                </a:lnTo>
                <a:cubicBezTo>
                  <a:pt x="128" y="511"/>
                  <a:pt x="152" y="492"/>
                  <a:pt x="156" y="489"/>
                </a:cubicBezTo>
                <a:cubicBezTo>
                  <a:pt x="156" y="497"/>
                  <a:pt x="160" y="524"/>
                  <a:pt x="152" y="524"/>
                </a:cubicBezTo>
                <a:lnTo>
                  <a:pt x="98" y="524"/>
                </a:lnTo>
                <a:cubicBezTo>
                  <a:pt x="95" y="524"/>
                  <a:pt x="94" y="523"/>
                  <a:pt x="94" y="519"/>
                </a:cubicBezTo>
                <a:lnTo>
                  <a:pt x="94" y="464"/>
                </a:lnTo>
                <a:close/>
                <a:moveTo>
                  <a:pt x="152" y="539"/>
                </a:moveTo>
                <a:cubicBezTo>
                  <a:pt x="181" y="539"/>
                  <a:pt x="170" y="508"/>
                  <a:pt x="172" y="481"/>
                </a:cubicBezTo>
                <a:cubicBezTo>
                  <a:pt x="173" y="467"/>
                  <a:pt x="207" y="455"/>
                  <a:pt x="210" y="443"/>
                </a:cubicBezTo>
                <a:lnTo>
                  <a:pt x="206" y="443"/>
                </a:lnTo>
                <a:cubicBezTo>
                  <a:pt x="195" y="443"/>
                  <a:pt x="179" y="452"/>
                  <a:pt x="172" y="456"/>
                </a:cubicBezTo>
                <a:cubicBezTo>
                  <a:pt x="168" y="451"/>
                  <a:pt x="164" y="444"/>
                  <a:pt x="155" y="444"/>
                </a:cubicBezTo>
                <a:lnTo>
                  <a:pt x="95" y="444"/>
                </a:lnTo>
                <a:cubicBezTo>
                  <a:pt x="86" y="444"/>
                  <a:pt x="78" y="452"/>
                  <a:pt x="78" y="461"/>
                </a:cubicBezTo>
                <a:lnTo>
                  <a:pt x="78" y="522"/>
                </a:lnTo>
                <a:cubicBezTo>
                  <a:pt x="78" y="533"/>
                  <a:pt x="87" y="539"/>
                  <a:pt x="98" y="539"/>
                </a:cubicBezTo>
                <a:lnTo>
                  <a:pt x="152" y="539"/>
                </a:lnTo>
                <a:close/>
                <a:moveTo>
                  <a:pt x="94" y="242"/>
                </a:moveTo>
                <a:cubicBezTo>
                  <a:pt x="94" y="238"/>
                  <a:pt x="95" y="237"/>
                  <a:pt x="98" y="237"/>
                </a:cubicBezTo>
                <a:lnTo>
                  <a:pt x="152" y="237"/>
                </a:lnTo>
                <a:cubicBezTo>
                  <a:pt x="155" y="237"/>
                  <a:pt x="156" y="238"/>
                  <a:pt x="156" y="242"/>
                </a:cubicBezTo>
                <a:cubicBezTo>
                  <a:pt x="156" y="246"/>
                  <a:pt x="130" y="263"/>
                  <a:pt x="127" y="263"/>
                </a:cubicBezTo>
                <a:cubicBezTo>
                  <a:pt x="124" y="263"/>
                  <a:pt x="116" y="251"/>
                  <a:pt x="107" y="251"/>
                </a:cubicBezTo>
                <a:cubicBezTo>
                  <a:pt x="103" y="251"/>
                  <a:pt x="97" y="256"/>
                  <a:pt x="97" y="260"/>
                </a:cubicBezTo>
                <a:lnTo>
                  <a:pt x="97" y="262"/>
                </a:lnTo>
                <a:cubicBezTo>
                  <a:pt x="97" y="268"/>
                  <a:pt x="118" y="288"/>
                  <a:pt x="123" y="291"/>
                </a:cubicBezTo>
                <a:lnTo>
                  <a:pt x="156" y="266"/>
                </a:lnTo>
                <a:lnTo>
                  <a:pt x="156" y="302"/>
                </a:lnTo>
                <a:lnTo>
                  <a:pt x="94" y="302"/>
                </a:lnTo>
                <a:lnTo>
                  <a:pt x="94" y="242"/>
                </a:lnTo>
                <a:close/>
                <a:moveTo>
                  <a:pt x="170" y="234"/>
                </a:moveTo>
                <a:cubicBezTo>
                  <a:pt x="168" y="226"/>
                  <a:pt x="162" y="222"/>
                  <a:pt x="152" y="222"/>
                </a:cubicBezTo>
                <a:lnTo>
                  <a:pt x="98" y="222"/>
                </a:lnTo>
                <a:cubicBezTo>
                  <a:pt x="87" y="222"/>
                  <a:pt x="78" y="229"/>
                  <a:pt x="78" y="239"/>
                </a:cubicBezTo>
                <a:lnTo>
                  <a:pt x="78" y="300"/>
                </a:lnTo>
                <a:cubicBezTo>
                  <a:pt x="78" y="309"/>
                  <a:pt x="86" y="317"/>
                  <a:pt x="95" y="317"/>
                </a:cubicBezTo>
                <a:lnTo>
                  <a:pt x="155" y="317"/>
                </a:lnTo>
                <a:cubicBezTo>
                  <a:pt x="179" y="317"/>
                  <a:pt x="172" y="279"/>
                  <a:pt x="171" y="255"/>
                </a:cubicBezTo>
                <a:lnTo>
                  <a:pt x="210" y="222"/>
                </a:lnTo>
                <a:cubicBezTo>
                  <a:pt x="210" y="222"/>
                  <a:pt x="207" y="221"/>
                  <a:pt x="207" y="221"/>
                </a:cubicBezTo>
                <a:cubicBezTo>
                  <a:pt x="192" y="221"/>
                  <a:pt x="180" y="234"/>
                  <a:pt x="170" y="234"/>
                </a:cubicBezTo>
                <a:close/>
                <a:moveTo>
                  <a:pt x="94" y="349"/>
                </a:moveTo>
                <a:lnTo>
                  <a:pt x="156" y="349"/>
                </a:lnTo>
                <a:lnTo>
                  <a:pt x="156" y="357"/>
                </a:lnTo>
                <a:lnTo>
                  <a:pt x="127" y="375"/>
                </a:lnTo>
                <a:lnTo>
                  <a:pt x="108" y="361"/>
                </a:lnTo>
                <a:cubicBezTo>
                  <a:pt x="103" y="364"/>
                  <a:pt x="97" y="365"/>
                  <a:pt x="97" y="372"/>
                </a:cubicBezTo>
                <a:cubicBezTo>
                  <a:pt x="97" y="377"/>
                  <a:pt x="118" y="401"/>
                  <a:pt x="123" y="401"/>
                </a:cubicBezTo>
                <a:cubicBezTo>
                  <a:pt x="130" y="401"/>
                  <a:pt x="148" y="380"/>
                  <a:pt x="156" y="378"/>
                </a:cubicBezTo>
                <a:lnTo>
                  <a:pt x="156" y="412"/>
                </a:lnTo>
                <a:lnTo>
                  <a:pt x="94" y="412"/>
                </a:lnTo>
                <a:lnTo>
                  <a:pt x="94" y="349"/>
                </a:lnTo>
                <a:close/>
                <a:moveTo>
                  <a:pt x="171" y="345"/>
                </a:moveTo>
                <a:cubicBezTo>
                  <a:pt x="169" y="340"/>
                  <a:pt x="165" y="334"/>
                  <a:pt x="156" y="334"/>
                </a:cubicBezTo>
                <a:lnTo>
                  <a:pt x="94" y="334"/>
                </a:lnTo>
                <a:cubicBezTo>
                  <a:pt x="86" y="334"/>
                  <a:pt x="78" y="341"/>
                  <a:pt x="78" y="349"/>
                </a:cubicBezTo>
                <a:lnTo>
                  <a:pt x="78" y="412"/>
                </a:lnTo>
                <a:cubicBezTo>
                  <a:pt x="78" y="420"/>
                  <a:pt x="86" y="427"/>
                  <a:pt x="94" y="427"/>
                </a:cubicBezTo>
                <a:lnTo>
                  <a:pt x="156" y="427"/>
                </a:lnTo>
                <a:cubicBezTo>
                  <a:pt x="179" y="427"/>
                  <a:pt x="172" y="388"/>
                  <a:pt x="171" y="365"/>
                </a:cubicBezTo>
                <a:lnTo>
                  <a:pt x="210" y="333"/>
                </a:lnTo>
                <a:lnTo>
                  <a:pt x="205" y="330"/>
                </a:lnTo>
                <a:lnTo>
                  <a:pt x="171" y="345"/>
                </a:lnTo>
                <a:close/>
                <a:moveTo>
                  <a:pt x="227" y="508"/>
                </a:moveTo>
                <a:cubicBezTo>
                  <a:pt x="227" y="512"/>
                  <a:pt x="228" y="513"/>
                  <a:pt x="232" y="513"/>
                </a:cubicBezTo>
                <a:lnTo>
                  <a:pt x="351" y="513"/>
                </a:lnTo>
                <a:cubicBezTo>
                  <a:pt x="355" y="513"/>
                  <a:pt x="356" y="512"/>
                  <a:pt x="356" y="508"/>
                </a:cubicBezTo>
                <a:lnTo>
                  <a:pt x="356" y="475"/>
                </a:lnTo>
                <a:cubicBezTo>
                  <a:pt x="356" y="471"/>
                  <a:pt x="355" y="470"/>
                  <a:pt x="351" y="470"/>
                </a:cubicBezTo>
                <a:lnTo>
                  <a:pt x="227" y="470"/>
                </a:lnTo>
                <a:lnTo>
                  <a:pt x="227" y="508"/>
                </a:lnTo>
                <a:close/>
                <a:moveTo>
                  <a:pt x="227" y="401"/>
                </a:moveTo>
                <a:lnTo>
                  <a:pt x="356" y="401"/>
                </a:lnTo>
                <a:lnTo>
                  <a:pt x="356" y="360"/>
                </a:lnTo>
                <a:lnTo>
                  <a:pt x="227" y="360"/>
                </a:lnTo>
                <a:lnTo>
                  <a:pt x="227" y="401"/>
                </a:lnTo>
                <a:close/>
                <a:moveTo>
                  <a:pt x="227" y="291"/>
                </a:moveTo>
                <a:lnTo>
                  <a:pt x="321" y="291"/>
                </a:lnTo>
                <a:lnTo>
                  <a:pt x="321" y="250"/>
                </a:lnTo>
                <a:lnTo>
                  <a:pt x="227" y="250"/>
                </a:lnTo>
                <a:lnTo>
                  <a:pt x="227" y="291"/>
                </a:ln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75" name="Freeform 26"/>
          <p:cNvSpPr>
            <a:spLocks noEditPoints="1"/>
          </p:cNvSpPr>
          <p:nvPr/>
        </p:nvSpPr>
        <p:spPr bwMode="auto">
          <a:xfrm>
            <a:off x="2257084" y="1225424"/>
            <a:ext cx="553807" cy="514520"/>
          </a:xfrm>
          <a:custGeom>
            <a:avLst/>
            <a:gdLst>
              <a:gd name="T0" fmla="*/ 373 w 678"/>
              <a:gd name="T1" fmla="*/ 551 h 630"/>
              <a:gd name="T2" fmla="*/ 280 w 678"/>
              <a:gd name="T3" fmla="*/ 593 h 630"/>
              <a:gd name="T4" fmla="*/ 190 w 678"/>
              <a:gd name="T5" fmla="*/ 21 h 630"/>
              <a:gd name="T6" fmla="*/ 210 w 678"/>
              <a:gd name="T7" fmla="*/ 34 h 630"/>
              <a:gd name="T8" fmla="*/ 342 w 678"/>
              <a:gd name="T9" fmla="*/ 1 h 630"/>
              <a:gd name="T10" fmla="*/ 169 w 678"/>
              <a:gd name="T11" fmla="*/ 25 h 630"/>
              <a:gd name="T12" fmla="*/ 207 w 678"/>
              <a:gd name="T13" fmla="*/ 62 h 630"/>
              <a:gd name="T14" fmla="*/ 199 w 678"/>
              <a:gd name="T15" fmla="*/ 340 h 630"/>
              <a:gd name="T16" fmla="*/ 161 w 678"/>
              <a:gd name="T17" fmla="*/ 304 h 630"/>
              <a:gd name="T18" fmla="*/ 169 w 678"/>
              <a:gd name="T19" fmla="*/ 25 h 630"/>
              <a:gd name="T20" fmla="*/ 309 w 678"/>
              <a:gd name="T21" fmla="*/ 120 h 630"/>
              <a:gd name="T22" fmla="*/ 467 w 678"/>
              <a:gd name="T23" fmla="*/ 102 h 630"/>
              <a:gd name="T24" fmla="*/ 291 w 678"/>
              <a:gd name="T25" fmla="*/ 109 h 630"/>
              <a:gd name="T26" fmla="*/ 300 w 678"/>
              <a:gd name="T27" fmla="*/ 133 h 630"/>
              <a:gd name="T28" fmla="*/ 308 w 678"/>
              <a:gd name="T29" fmla="*/ 422 h 630"/>
              <a:gd name="T30" fmla="*/ 270 w 678"/>
              <a:gd name="T31" fmla="*/ 410 h 630"/>
              <a:gd name="T32" fmla="*/ 263 w 678"/>
              <a:gd name="T33" fmla="*/ 122 h 630"/>
              <a:gd name="T34" fmla="*/ 322 w 678"/>
              <a:gd name="T35" fmla="*/ 145 h 630"/>
              <a:gd name="T36" fmla="*/ 511 w 678"/>
              <a:gd name="T37" fmla="*/ 145 h 630"/>
              <a:gd name="T38" fmla="*/ 486 w 678"/>
              <a:gd name="T39" fmla="*/ 406 h 630"/>
              <a:gd name="T40" fmla="*/ 322 w 678"/>
              <a:gd name="T41" fmla="*/ 145 h 630"/>
              <a:gd name="T42" fmla="*/ 481 w 678"/>
              <a:gd name="T43" fmla="*/ 166 h 630"/>
              <a:gd name="T44" fmla="*/ 354 w 678"/>
              <a:gd name="T45" fmla="*/ 240 h 630"/>
              <a:gd name="T46" fmla="*/ 221 w 678"/>
              <a:gd name="T47" fmla="*/ 56 h 630"/>
              <a:gd name="T48" fmla="*/ 410 w 678"/>
              <a:gd name="T49" fmla="*/ 56 h 630"/>
              <a:gd name="T50" fmla="*/ 255 w 678"/>
              <a:gd name="T51" fmla="*/ 83 h 630"/>
              <a:gd name="T52" fmla="*/ 240 w 678"/>
              <a:gd name="T53" fmla="*/ 335 h 630"/>
              <a:gd name="T54" fmla="*/ 221 w 678"/>
              <a:gd name="T55" fmla="*/ 56 h 630"/>
              <a:gd name="T56" fmla="*/ 134 w 678"/>
              <a:gd name="T57" fmla="*/ 188 h 630"/>
              <a:gd name="T58" fmla="*/ 104 w 678"/>
              <a:gd name="T59" fmla="*/ 135 h 630"/>
              <a:gd name="T60" fmla="*/ 54 w 678"/>
              <a:gd name="T61" fmla="*/ 467 h 630"/>
              <a:gd name="T62" fmla="*/ 90 w 678"/>
              <a:gd name="T63" fmla="*/ 515 h 630"/>
              <a:gd name="T64" fmla="*/ 0 w 678"/>
              <a:gd name="T65" fmla="*/ 630 h 630"/>
              <a:gd name="T66" fmla="*/ 678 w 678"/>
              <a:gd name="T67" fmla="*/ 586 h 630"/>
              <a:gd name="T68" fmla="*/ 621 w 678"/>
              <a:gd name="T69" fmla="*/ 467 h 630"/>
              <a:gd name="T70" fmla="*/ 571 w 678"/>
              <a:gd name="T71" fmla="*/ 135 h 630"/>
              <a:gd name="T72" fmla="*/ 541 w 678"/>
              <a:gd name="T73" fmla="*/ 188 h 630"/>
              <a:gd name="T74" fmla="*/ 573 w 678"/>
              <a:gd name="T75" fmla="*/ 474 h 630"/>
              <a:gd name="T76" fmla="*/ 101 w 678"/>
              <a:gd name="T77" fmla="*/ 188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78" h="630">
                <a:moveTo>
                  <a:pt x="301" y="551"/>
                </a:moveTo>
                <a:lnTo>
                  <a:pt x="373" y="551"/>
                </a:lnTo>
                <a:lnTo>
                  <a:pt x="398" y="593"/>
                </a:lnTo>
                <a:lnTo>
                  <a:pt x="280" y="593"/>
                </a:lnTo>
                <a:lnTo>
                  <a:pt x="301" y="551"/>
                </a:lnTo>
                <a:close/>
                <a:moveTo>
                  <a:pt x="190" y="21"/>
                </a:moveTo>
                <a:lnTo>
                  <a:pt x="207" y="32"/>
                </a:lnTo>
                <a:cubicBezTo>
                  <a:pt x="208" y="32"/>
                  <a:pt x="209" y="33"/>
                  <a:pt x="210" y="34"/>
                </a:cubicBezTo>
                <a:lnTo>
                  <a:pt x="366" y="14"/>
                </a:lnTo>
                <a:cubicBezTo>
                  <a:pt x="362" y="5"/>
                  <a:pt x="353" y="0"/>
                  <a:pt x="342" y="1"/>
                </a:cubicBezTo>
                <a:lnTo>
                  <a:pt x="190" y="21"/>
                </a:lnTo>
                <a:close/>
                <a:moveTo>
                  <a:pt x="169" y="25"/>
                </a:moveTo>
                <a:lnTo>
                  <a:pt x="199" y="44"/>
                </a:lnTo>
                <a:cubicBezTo>
                  <a:pt x="203" y="47"/>
                  <a:pt x="207" y="55"/>
                  <a:pt x="207" y="62"/>
                </a:cubicBezTo>
                <a:lnTo>
                  <a:pt x="207" y="333"/>
                </a:lnTo>
                <a:cubicBezTo>
                  <a:pt x="207" y="340"/>
                  <a:pt x="203" y="343"/>
                  <a:pt x="199" y="340"/>
                </a:cubicBezTo>
                <a:lnTo>
                  <a:pt x="169" y="322"/>
                </a:lnTo>
                <a:cubicBezTo>
                  <a:pt x="165" y="319"/>
                  <a:pt x="161" y="311"/>
                  <a:pt x="161" y="304"/>
                </a:cubicBezTo>
                <a:lnTo>
                  <a:pt x="161" y="33"/>
                </a:lnTo>
                <a:cubicBezTo>
                  <a:pt x="161" y="26"/>
                  <a:pt x="165" y="23"/>
                  <a:pt x="169" y="25"/>
                </a:cubicBezTo>
                <a:close/>
                <a:moveTo>
                  <a:pt x="291" y="109"/>
                </a:moveTo>
                <a:lnTo>
                  <a:pt x="309" y="120"/>
                </a:lnTo>
                <a:cubicBezTo>
                  <a:pt x="310" y="121"/>
                  <a:pt x="310" y="122"/>
                  <a:pt x="311" y="122"/>
                </a:cubicBezTo>
                <a:lnTo>
                  <a:pt x="467" y="102"/>
                </a:lnTo>
                <a:cubicBezTo>
                  <a:pt x="464" y="94"/>
                  <a:pt x="454" y="88"/>
                  <a:pt x="443" y="90"/>
                </a:cubicBezTo>
                <a:lnTo>
                  <a:pt x="291" y="109"/>
                </a:lnTo>
                <a:close/>
                <a:moveTo>
                  <a:pt x="270" y="114"/>
                </a:moveTo>
                <a:lnTo>
                  <a:pt x="300" y="133"/>
                </a:lnTo>
                <a:cubicBezTo>
                  <a:pt x="304" y="136"/>
                  <a:pt x="308" y="144"/>
                  <a:pt x="308" y="151"/>
                </a:cubicBezTo>
                <a:lnTo>
                  <a:pt x="308" y="422"/>
                </a:lnTo>
                <a:cubicBezTo>
                  <a:pt x="308" y="428"/>
                  <a:pt x="304" y="432"/>
                  <a:pt x="300" y="429"/>
                </a:cubicBezTo>
                <a:lnTo>
                  <a:pt x="270" y="410"/>
                </a:lnTo>
                <a:cubicBezTo>
                  <a:pt x="266" y="407"/>
                  <a:pt x="263" y="400"/>
                  <a:pt x="263" y="393"/>
                </a:cubicBezTo>
                <a:lnTo>
                  <a:pt x="263" y="122"/>
                </a:lnTo>
                <a:cubicBezTo>
                  <a:pt x="263" y="115"/>
                  <a:pt x="266" y="111"/>
                  <a:pt x="270" y="114"/>
                </a:cubicBezTo>
                <a:close/>
                <a:moveTo>
                  <a:pt x="322" y="145"/>
                </a:moveTo>
                <a:lnTo>
                  <a:pt x="486" y="124"/>
                </a:lnTo>
                <a:cubicBezTo>
                  <a:pt x="500" y="122"/>
                  <a:pt x="511" y="131"/>
                  <a:pt x="511" y="145"/>
                </a:cubicBezTo>
                <a:lnTo>
                  <a:pt x="511" y="378"/>
                </a:lnTo>
                <a:cubicBezTo>
                  <a:pt x="511" y="391"/>
                  <a:pt x="500" y="404"/>
                  <a:pt x="486" y="406"/>
                </a:cubicBezTo>
                <a:lnTo>
                  <a:pt x="322" y="426"/>
                </a:lnTo>
                <a:lnTo>
                  <a:pt x="322" y="145"/>
                </a:lnTo>
                <a:close/>
                <a:moveTo>
                  <a:pt x="354" y="183"/>
                </a:moveTo>
                <a:lnTo>
                  <a:pt x="481" y="166"/>
                </a:lnTo>
                <a:lnTo>
                  <a:pt x="481" y="224"/>
                </a:lnTo>
                <a:lnTo>
                  <a:pt x="354" y="240"/>
                </a:lnTo>
                <a:lnTo>
                  <a:pt x="354" y="183"/>
                </a:lnTo>
                <a:close/>
                <a:moveTo>
                  <a:pt x="221" y="56"/>
                </a:moveTo>
                <a:lnTo>
                  <a:pt x="384" y="35"/>
                </a:lnTo>
                <a:cubicBezTo>
                  <a:pt x="398" y="33"/>
                  <a:pt x="410" y="43"/>
                  <a:pt x="410" y="56"/>
                </a:cubicBezTo>
                <a:lnTo>
                  <a:pt x="410" y="63"/>
                </a:lnTo>
                <a:lnTo>
                  <a:pt x="255" y="83"/>
                </a:lnTo>
                <a:cubicBezTo>
                  <a:pt x="244" y="86"/>
                  <a:pt x="240" y="93"/>
                  <a:pt x="240" y="107"/>
                </a:cubicBezTo>
                <a:lnTo>
                  <a:pt x="240" y="335"/>
                </a:lnTo>
                <a:lnTo>
                  <a:pt x="221" y="338"/>
                </a:lnTo>
                <a:lnTo>
                  <a:pt x="221" y="56"/>
                </a:lnTo>
                <a:close/>
                <a:moveTo>
                  <a:pt x="101" y="188"/>
                </a:moveTo>
                <a:lnTo>
                  <a:pt x="134" y="188"/>
                </a:lnTo>
                <a:lnTo>
                  <a:pt x="134" y="135"/>
                </a:lnTo>
                <a:lnTo>
                  <a:pt x="104" y="135"/>
                </a:lnTo>
                <a:cubicBezTo>
                  <a:pt x="76" y="135"/>
                  <a:pt x="54" y="158"/>
                  <a:pt x="54" y="186"/>
                </a:cubicBezTo>
                <a:lnTo>
                  <a:pt x="54" y="467"/>
                </a:lnTo>
                <a:cubicBezTo>
                  <a:pt x="54" y="490"/>
                  <a:pt x="69" y="509"/>
                  <a:pt x="90" y="515"/>
                </a:cubicBezTo>
                <a:lnTo>
                  <a:pt x="90" y="515"/>
                </a:lnTo>
                <a:lnTo>
                  <a:pt x="0" y="586"/>
                </a:lnTo>
                <a:lnTo>
                  <a:pt x="0" y="630"/>
                </a:lnTo>
                <a:lnTo>
                  <a:pt x="678" y="630"/>
                </a:lnTo>
                <a:lnTo>
                  <a:pt x="678" y="586"/>
                </a:lnTo>
                <a:lnTo>
                  <a:pt x="582" y="516"/>
                </a:lnTo>
                <a:cubicBezTo>
                  <a:pt x="604" y="511"/>
                  <a:pt x="621" y="491"/>
                  <a:pt x="621" y="467"/>
                </a:cubicBezTo>
                <a:lnTo>
                  <a:pt x="621" y="186"/>
                </a:lnTo>
                <a:cubicBezTo>
                  <a:pt x="621" y="158"/>
                  <a:pt x="598" y="135"/>
                  <a:pt x="571" y="135"/>
                </a:cubicBezTo>
                <a:lnTo>
                  <a:pt x="541" y="135"/>
                </a:lnTo>
                <a:lnTo>
                  <a:pt x="541" y="188"/>
                </a:lnTo>
                <a:lnTo>
                  <a:pt x="573" y="188"/>
                </a:lnTo>
                <a:lnTo>
                  <a:pt x="573" y="474"/>
                </a:lnTo>
                <a:lnTo>
                  <a:pt x="101" y="474"/>
                </a:lnTo>
                <a:lnTo>
                  <a:pt x="101" y="188"/>
                </a:ln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76" name="Freeform 27"/>
          <p:cNvSpPr>
            <a:spLocks noEditPoints="1"/>
          </p:cNvSpPr>
          <p:nvPr/>
        </p:nvSpPr>
        <p:spPr bwMode="auto">
          <a:xfrm>
            <a:off x="5336080" y="1237296"/>
            <a:ext cx="557763" cy="492752"/>
          </a:xfrm>
          <a:custGeom>
            <a:avLst/>
            <a:gdLst>
              <a:gd name="T0" fmla="*/ 284 w 683"/>
              <a:gd name="T1" fmla="*/ 381 h 601"/>
              <a:gd name="T2" fmla="*/ 595 w 683"/>
              <a:gd name="T3" fmla="*/ 392 h 601"/>
              <a:gd name="T4" fmla="*/ 589 w 683"/>
              <a:gd name="T5" fmla="*/ 359 h 601"/>
              <a:gd name="T6" fmla="*/ 285 w 683"/>
              <a:gd name="T7" fmla="*/ 371 h 601"/>
              <a:gd name="T8" fmla="*/ 589 w 683"/>
              <a:gd name="T9" fmla="*/ 359 h 601"/>
              <a:gd name="T10" fmla="*/ 282 w 683"/>
              <a:gd name="T11" fmla="*/ 338 h 601"/>
              <a:gd name="T12" fmla="*/ 591 w 683"/>
              <a:gd name="T13" fmla="*/ 349 h 601"/>
              <a:gd name="T14" fmla="*/ 269 w 683"/>
              <a:gd name="T15" fmla="*/ 324 h 601"/>
              <a:gd name="T16" fmla="*/ 607 w 683"/>
              <a:gd name="T17" fmla="*/ 408 h 601"/>
              <a:gd name="T18" fmla="*/ 261 w 683"/>
              <a:gd name="T19" fmla="*/ 432 h 601"/>
              <a:gd name="T20" fmla="*/ 242 w 683"/>
              <a:gd name="T21" fmla="*/ 316 h 601"/>
              <a:gd name="T22" fmla="*/ 607 w 683"/>
              <a:gd name="T23" fmla="*/ 300 h 601"/>
              <a:gd name="T24" fmla="*/ 269 w 683"/>
              <a:gd name="T25" fmla="*/ 324 h 601"/>
              <a:gd name="T26" fmla="*/ 345 w 683"/>
              <a:gd name="T27" fmla="*/ 39 h 601"/>
              <a:gd name="T28" fmla="*/ 335 w 683"/>
              <a:gd name="T29" fmla="*/ 3 h 601"/>
              <a:gd name="T30" fmla="*/ 350 w 683"/>
              <a:gd name="T31" fmla="*/ 1 h 601"/>
              <a:gd name="T32" fmla="*/ 411 w 683"/>
              <a:gd name="T33" fmla="*/ 39 h 601"/>
              <a:gd name="T34" fmla="*/ 367 w 683"/>
              <a:gd name="T35" fmla="*/ 56 h 601"/>
              <a:gd name="T36" fmla="*/ 366 w 683"/>
              <a:gd name="T37" fmla="*/ 105 h 601"/>
              <a:gd name="T38" fmla="*/ 353 w 683"/>
              <a:gd name="T39" fmla="*/ 218 h 601"/>
              <a:gd name="T40" fmla="*/ 380 w 683"/>
              <a:gd name="T41" fmla="*/ 107 h 601"/>
              <a:gd name="T42" fmla="*/ 486 w 683"/>
              <a:gd name="T43" fmla="*/ 87 h 601"/>
              <a:gd name="T44" fmla="*/ 441 w 683"/>
              <a:gd name="T45" fmla="*/ 285 h 601"/>
              <a:gd name="T46" fmla="*/ 406 w 683"/>
              <a:gd name="T47" fmla="*/ 285 h 601"/>
              <a:gd name="T48" fmla="*/ 361 w 683"/>
              <a:gd name="T49" fmla="*/ 87 h 601"/>
              <a:gd name="T50" fmla="*/ 430 w 683"/>
              <a:gd name="T51" fmla="*/ 30 h 601"/>
              <a:gd name="T52" fmla="*/ 429 w 683"/>
              <a:gd name="T53" fmla="*/ 88 h 601"/>
              <a:gd name="T54" fmla="*/ 237 w 683"/>
              <a:gd name="T55" fmla="*/ 540 h 601"/>
              <a:gd name="T56" fmla="*/ 637 w 683"/>
              <a:gd name="T57" fmla="*/ 553 h 601"/>
              <a:gd name="T58" fmla="*/ 237 w 683"/>
              <a:gd name="T59" fmla="*/ 540 h 601"/>
              <a:gd name="T60" fmla="*/ 634 w 683"/>
              <a:gd name="T61" fmla="*/ 515 h 601"/>
              <a:gd name="T62" fmla="*/ 239 w 683"/>
              <a:gd name="T63" fmla="*/ 528 h 601"/>
              <a:gd name="T64" fmla="*/ 231 w 683"/>
              <a:gd name="T65" fmla="*/ 491 h 601"/>
              <a:gd name="T66" fmla="*/ 635 w 683"/>
              <a:gd name="T67" fmla="*/ 504 h 601"/>
              <a:gd name="T68" fmla="*/ 231 w 683"/>
              <a:gd name="T69" fmla="*/ 491 h 601"/>
              <a:gd name="T70" fmla="*/ 652 w 683"/>
              <a:gd name="T71" fmla="*/ 570 h 601"/>
              <a:gd name="T72" fmla="*/ 219 w 683"/>
              <a:gd name="T73" fmla="*/ 598 h 601"/>
              <a:gd name="T74" fmla="*/ 683 w 683"/>
              <a:gd name="T75" fmla="*/ 580 h 601"/>
              <a:gd name="T76" fmla="*/ 662 w 683"/>
              <a:gd name="T77" fmla="*/ 447 h 601"/>
              <a:gd name="T78" fmla="*/ 219 w 683"/>
              <a:gd name="T79" fmla="*/ 475 h 601"/>
              <a:gd name="T80" fmla="*/ 223 w 683"/>
              <a:gd name="T81" fmla="*/ 189 h 601"/>
              <a:gd name="T82" fmla="*/ 103 w 683"/>
              <a:gd name="T83" fmla="*/ 549 h 601"/>
              <a:gd name="T84" fmla="*/ 223 w 683"/>
              <a:gd name="T85" fmla="*/ 189 h 601"/>
              <a:gd name="T86" fmla="*/ 72 w 683"/>
              <a:gd name="T87" fmla="*/ 534 h 601"/>
              <a:gd name="T88" fmla="*/ 213 w 683"/>
              <a:gd name="T89" fmla="*/ 187 h 601"/>
              <a:gd name="T90" fmla="*/ 183 w 683"/>
              <a:gd name="T91" fmla="*/ 168 h 601"/>
              <a:gd name="T92" fmla="*/ 62 w 683"/>
              <a:gd name="T93" fmla="*/ 531 h 601"/>
              <a:gd name="T94" fmla="*/ 183 w 683"/>
              <a:gd name="T95" fmla="*/ 168 h 601"/>
              <a:gd name="T96" fmla="*/ 114 w 683"/>
              <a:gd name="T97" fmla="*/ 568 h 601"/>
              <a:gd name="T98" fmla="*/ 280 w 683"/>
              <a:gd name="T99" fmla="*/ 192 h 601"/>
              <a:gd name="T100" fmla="*/ 112 w 683"/>
              <a:gd name="T101" fmla="*/ 597 h 601"/>
              <a:gd name="T102" fmla="*/ 4 w 683"/>
              <a:gd name="T103" fmla="*/ 536 h 601"/>
              <a:gd name="T104" fmla="*/ 173 w 683"/>
              <a:gd name="T105" fmla="*/ 152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3" h="601">
                <a:moveTo>
                  <a:pt x="591" y="381"/>
                </a:moveTo>
                <a:lnTo>
                  <a:pt x="284" y="381"/>
                </a:lnTo>
                <a:cubicBezTo>
                  <a:pt x="284" y="385"/>
                  <a:pt x="283" y="389"/>
                  <a:pt x="282" y="392"/>
                </a:cubicBezTo>
                <a:lnTo>
                  <a:pt x="595" y="392"/>
                </a:lnTo>
                <a:cubicBezTo>
                  <a:pt x="593" y="389"/>
                  <a:pt x="592" y="385"/>
                  <a:pt x="591" y="381"/>
                </a:cubicBezTo>
                <a:close/>
                <a:moveTo>
                  <a:pt x="589" y="359"/>
                </a:moveTo>
                <a:lnTo>
                  <a:pt x="285" y="359"/>
                </a:lnTo>
                <a:cubicBezTo>
                  <a:pt x="285" y="363"/>
                  <a:pt x="285" y="367"/>
                  <a:pt x="285" y="371"/>
                </a:cubicBezTo>
                <a:lnTo>
                  <a:pt x="589" y="371"/>
                </a:lnTo>
                <a:cubicBezTo>
                  <a:pt x="588" y="367"/>
                  <a:pt x="588" y="363"/>
                  <a:pt x="589" y="359"/>
                </a:cubicBezTo>
                <a:close/>
                <a:moveTo>
                  <a:pt x="595" y="338"/>
                </a:moveTo>
                <a:lnTo>
                  <a:pt x="282" y="338"/>
                </a:lnTo>
                <a:cubicBezTo>
                  <a:pt x="283" y="342"/>
                  <a:pt x="284" y="345"/>
                  <a:pt x="284" y="349"/>
                </a:cubicBezTo>
                <a:lnTo>
                  <a:pt x="591" y="349"/>
                </a:lnTo>
                <a:cubicBezTo>
                  <a:pt x="592" y="345"/>
                  <a:pt x="593" y="341"/>
                  <a:pt x="595" y="338"/>
                </a:cubicBezTo>
                <a:close/>
                <a:moveTo>
                  <a:pt x="269" y="324"/>
                </a:moveTo>
                <a:lnTo>
                  <a:pt x="269" y="408"/>
                </a:lnTo>
                <a:lnTo>
                  <a:pt x="607" y="408"/>
                </a:lnTo>
                <a:lnTo>
                  <a:pt x="607" y="432"/>
                </a:lnTo>
                <a:lnTo>
                  <a:pt x="261" y="432"/>
                </a:lnTo>
                <a:cubicBezTo>
                  <a:pt x="251" y="432"/>
                  <a:pt x="242" y="425"/>
                  <a:pt x="242" y="416"/>
                </a:cubicBezTo>
                <a:lnTo>
                  <a:pt x="242" y="316"/>
                </a:lnTo>
                <a:cubicBezTo>
                  <a:pt x="242" y="307"/>
                  <a:pt x="251" y="300"/>
                  <a:pt x="261" y="300"/>
                </a:cubicBezTo>
                <a:lnTo>
                  <a:pt x="607" y="300"/>
                </a:lnTo>
                <a:lnTo>
                  <a:pt x="607" y="324"/>
                </a:lnTo>
                <a:lnTo>
                  <a:pt x="269" y="324"/>
                </a:lnTo>
                <a:close/>
                <a:moveTo>
                  <a:pt x="367" y="56"/>
                </a:moveTo>
                <a:cubicBezTo>
                  <a:pt x="354" y="55"/>
                  <a:pt x="348" y="48"/>
                  <a:pt x="345" y="39"/>
                </a:cubicBezTo>
                <a:cubicBezTo>
                  <a:pt x="342" y="31"/>
                  <a:pt x="343" y="26"/>
                  <a:pt x="343" y="18"/>
                </a:cubicBezTo>
                <a:cubicBezTo>
                  <a:pt x="342" y="8"/>
                  <a:pt x="336" y="5"/>
                  <a:pt x="335" y="3"/>
                </a:cubicBezTo>
                <a:cubicBezTo>
                  <a:pt x="335" y="2"/>
                  <a:pt x="337" y="1"/>
                  <a:pt x="341" y="1"/>
                </a:cubicBezTo>
                <a:cubicBezTo>
                  <a:pt x="344" y="1"/>
                  <a:pt x="347" y="0"/>
                  <a:pt x="350" y="1"/>
                </a:cubicBezTo>
                <a:cubicBezTo>
                  <a:pt x="356" y="1"/>
                  <a:pt x="365" y="2"/>
                  <a:pt x="366" y="2"/>
                </a:cubicBezTo>
                <a:cubicBezTo>
                  <a:pt x="385" y="6"/>
                  <a:pt x="409" y="16"/>
                  <a:pt x="411" y="39"/>
                </a:cubicBezTo>
                <a:cubicBezTo>
                  <a:pt x="413" y="49"/>
                  <a:pt x="412" y="61"/>
                  <a:pt x="402" y="65"/>
                </a:cubicBezTo>
                <a:cubicBezTo>
                  <a:pt x="395" y="55"/>
                  <a:pt x="378" y="57"/>
                  <a:pt x="367" y="56"/>
                </a:cubicBezTo>
                <a:close/>
                <a:moveTo>
                  <a:pt x="394" y="102"/>
                </a:moveTo>
                <a:cubicBezTo>
                  <a:pt x="385" y="99"/>
                  <a:pt x="378" y="99"/>
                  <a:pt x="366" y="105"/>
                </a:cubicBezTo>
                <a:cubicBezTo>
                  <a:pt x="342" y="116"/>
                  <a:pt x="331" y="144"/>
                  <a:pt x="333" y="169"/>
                </a:cubicBezTo>
                <a:cubicBezTo>
                  <a:pt x="334" y="186"/>
                  <a:pt x="341" y="205"/>
                  <a:pt x="353" y="218"/>
                </a:cubicBezTo>
                <a:cubicBezTo>
                  <a:pt x="349" y="207"/>
                  <a:pt x="346" y="195"/>
                  <a:pt x="345" y="184"/>
                </a:cubicBezTo>
                <a:cubicBezTo>
                  <a:pt x="343" y="154"/>
                  <a:pt x="354" y="121"/>
                  <a:pt x="380" y="107"/>
                </a:cubicBezTo>
                <a:cubicBezTo>
                  <a:pt x="385" y="105"/>
                  <a:pt x="390" y="103"/>
                  <a:pt x="394" y="102"/>
                </a:cubicBezTo>
                <a:close/>
                <a:moveTo>
                  <a:pt x="486" y="87"/>
                </a:moveTo>
                <a:cubicBezTo>
                  <a:pt x="519" y="102"/>
                  <a:pt x="539" y="139"/>
                  <a:pt x="537" y="182"/>
                </a:cubicBezTo>
                <a:cubicBezTo>
                  <a:pt x="533" y="239"/>
                  <a:pt x="490" y="285"/>
                  <a:pt x="441" y="285"/>
                </a:cubicBezTo>
                <a:cubicBezTo>
                  <a:pt x="435" y="285"/>
                  <a:pt x="429" y="280"/>
                  <a:pt x="424" y="278"/>
                </a:cubicBezTo>
                <a:cubicBezTo>
                  <a:pt x="418" y="280"/>
                  <a:pt x="412" y="285"/>
                  <a:pt x="406" y="285"/>
                </a:cubicBezTo>
                <a:cubicBezTo>
                  <a:pt x="357" y="285"/>
                  <a:pt x="315" y="239"/>
                  <a:pt x="311" y="182"/>
                </a:cubicBezTo>
                <a:cubicBezTo>
                  <a:pt x="308" y="139"/>
                  <a:pt x="329" y="102"/>
                  <a:pt x="361" y="87"/>
                </a:cubicBezTo>
                <a:cubicBezTo>
                  <a:pt x="385" y="75"/>
                  <a:pt x="397" y="79"/>
                  <a:pt x="417" y="88"/>
                </a:cubicBezTo>
                <a:cubicBezTo>
                  <a:pt x="415" y="72"/>
                  <a:pt x="414" y="48"/>
                  <a:pt x="430" y="30"/>
                </a:cubicBezTo>
                <a:cubicBezTo>
                  <a:pt x="434" y="28"/>
                  <a:pt x="443" y="32"/>
                  <a:pt x="443" y="40"/>
                </a:cubicBezTo>
                <a:cubicBezTo>
                  <a:pt x="430" y="55"/>
                  <a:pt x="429" y="76"/>
                  <a:pt x="429" y="88"/>
                </a:cubicBezTo>
                <a:cubicBezTo>
                  <a:pt x="450" y="79"/>
                  <a:pt x="462" y="75"/>
                  <a:pt x="486" y="87"/>
                </a:cubicBezTo>
                <a:close/>
                <a:moveTo>
                  <a:pt x="237" y="540"/>
                </a:moveTo>
                <a:lnTo>
                  <a:pt x="635" y="540"/>
                </a:lnTo>
                <a:cubicBezTo>
                  <a:pt x="635" y="544"/>
                  <a:pt x="636" y="549"/>
                  <a:pt x="637" y="553"/>
                </a:cubicBezTo>
                <a:lnTo>
                  <a:pt x="231" y="553"/>
                </a:lnTo>
                <a:cubicBezTo>
                  <a:pt x="234" y="549"/>
                  <a:pt x="236" y="545"/>
                  <a:pt x="237" y="540"/>
                </a:cubicBezTo>
                <a:close/>
                <a:moveTo>
                  <a:pt x="239" y="515"/>
                </a:moveTo>
                <a:lnTo>
                  <a:pt x="634" y="515"/>
                </a:lnTo>
                <a:cubicBezTo>
                  <a:pt x="634" y="520"/>
                  <a:pt x="634" y="524"/>
                  <a:pt x="634" y="528"/>
                </a:cubicBezTo>
                <a:lnTo>
                  <a:pt x="239" y="528"/>
                </a:lnTo>
                <a:cubicBezTo>
                  <a:pt x="240" y="524"/>
                  <a:pt x="240" y="520"/>
                  <a:pt x="239" y="515"/>
                </a:cubicBezTo>
                <a:close/>
                <a:moveTo>
                  <a:pt x="231" y="491"/>
                </a:moveTo>
                <a:lnTo>
                  <a:pt x="637" y="491"/>
                </a:lnTo>
                <a:cubicBezTo>
                  <a:pt x="636" y="495"/>
                  <a:pt x="635" y="499"/>
                  <a:pt x="635" y="504"/>
                </a:cubicBezTo>
                <a:lnTo>
                  <a:pt x="237" y="504"/>
                </a:lnTo>
                <a:cubicBezTo>
                  <a:pt x="236" y="499"/>
                  <a:pt x="234" y="495"/>
                  <a:pt x="231" y="491"/>
                </a:cubicBezTo>
                <a:close/>
                <a:moveTo>
                  <a:pt x="652" y="475"/>
                </a:moveTo>
                <a:lnTo>
                  <a:pt x="652" y="570"/>
                </a:lnTo>
                <a:lnTo>
                  <a:pt x="219" y="570"/>
                </a:lnTo>
                <a:lnTo>
                  <a:pt x="219" y="598"/>
                </a:lnTo>
                <a:lnTo>
                  <a:pt x="662" y="598"/>
                </a:lnTo>
                <a:cubicBezTo>
                  <a:pt x="674" y="598"/>
                  <a:pt x="683" y="590"/>
                  <a:pt x="683" y="580"/>
                </a:cubicBezTo>
                <a:lnTo>
                  <a:pt x="683" y="465"/>
                </a:lnTo>
                <a:cubicBezTo>
                  <a:pt x="683" y="455"/>
                  <a:pt x="674" y="447"/>
                  <a:pt x="662" y="447"/>
                </a:cubicBezTo>
                <a:lnTo>
                  <a:pt x="219" y="447"/>
                </a:lnTo>
                <a:lnTo>
                  <a:pt x="219" y="475"/>
                </a:lnTo>
                <a:lnTo>
                  <a:pt x="652" y="475"/>
                </a:lnTo>
                <a:close/>
                <a:moveTo>
                  <a:pt x="223" y="189"/>
                </a:moveTo>
                <a:lnTo>
                  <a:pt x="93" y="543"/>
                </a:lnTo>
                <a:cubicBezTo>
                  <a:pt x="97" y="545"/>
                  <a:pt x="100" y="547"/>
                  <a:pt x="103" y="549"/>
                </a:cubicBezTo>
                <a:lnTo>
                  <a:pt x="236" y="188"/>
                </a:lnTo>
                <a:cubicBezTo>
                  <a:pt x="232" y="189"/>
                  <a:pt x="228" y="189"/>
                  <a:pt x="223" y="189"/>
                </a:cubicBezTo>
                <a:close/>
                <a:moveTo>
                  <a:pt x="201" y="183"/>
                </a:moveTo>
                <a:lnTo>
                  <a:pt x="72" y="534"/>
                </a:lnTo>
                <a:cubicBezTo>
                  <a:pt x="76" y="535"/>
                  <a:pt x="79" y="537"/>
                  <a:pt x="83" y="538"/>
                </a:cubicBezTo>
                <a:lnTo>
                  <a:pt x="213" y="187"/>
                </a:lnTo>
                <a:cubicBezTo>
                  <a:pt x="209" y="186"/>
                  <a:pt x="205" y="185"/>
                  <a:pt x="201" y="183"/>
                </a:cubicBezTo>
                <a:close/>
                <a:moveTo>
                  <a:pt x="183" y="168"/>
                </a:moveTo>
                <a:lnTo>
                  <a:pt x="50" y="529"/>
                </a:lnTo>
                <a:cubicBezTo>
                  <a:pt x="53" y="530"/>
                  <a:pt x="57" y="531"/>
                  <a:pt x="62" y="531"/>
                </a:cubicBezTo>
                <a:lnTo>
                  <a:pt x="192" y="177"/>
                </a:lnTo>
                <a:cubicBezTo>
                  <a:pt x="189" y="175"/>
                  <a:pt x="185" y="172"/>
                  <a:pt x="183" y="168"/>
                </a:cubicBezTo>
                <a:close/>
                <a:moveTo>
                  <a:pt x="31" y="537"/>
                </a:moveTo>
                <a:lnTo>
                  <a:pt x="114" y="568"/>
                </a:lnTo>
                <a:lnTo>
                  <a:pt x="256" y="183"/>
                </a:lnTo>
                <a:lnTo>
                  <a:pt x="280" y="192"/>
                </a:lnTo>
                <a:lnTo>
                  <a:pt x="135" y="585"/>
                </a:lnTo>
                <a:cubicBezTo>
                  <a:pt x="131" y="595"/>
                  <a:pt x="121" y="601"/>
                  <a:pt x="112" y="597"/>
                </a:cubicBezTo>
                <a:lnTo>
                  <a:pt x="13" y="561"/>
                </a:lnTo>
                <a:cubicBezTo>
                  <a:pt x="4" y="558"/>
                  <a:pt x="0" y="547"/>
                  <a:pt x="4" y="536"/>
                </a:cubicBezTo>
                <a:lnTo>
                  <a:pt x="149" y="144"/>
                </a:lnTo>
                <a:lnTo>
                  <a:pt x="173" y="152"/>
                </a:lnTo>
                <a:lnTo>
                  <a:pt x="31" y="537"/>
                </a:ln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77" name="Freeform 28"/>
          <p:cNvSpPr>
            <a:spLocks noEditPoints="1"/>
          </p:cNvSpPr>
          <p:nvPr/>
        </p:nvSpPr>
        <p:spPr bwMode="auto">
          <a:xfrm>
            <a:off x="6540955" y="2704297"/>
            <a:ext cx="482604" cy="484837"/>
          </a:xfrm>
          <a:custGeom>
            <a:avLst/>
            <a:gdLst>
              <a:gd name="T0" fmla="*/ 584 w 591"/>
              <a:gd name="T1" fmla="*/ 217 h 591"/>
              <a:gd name="T2" fmla="*/ 509 w 591"/>
              <a:gd name="T3" fmla="*/ 82 h 591"/>
              <a:gd name="T4" fmla="*/ 370 w 591"/>
              <a:gd name="T5" fmla="*/ 6 h 591"/>
              <a:gd name="T6" fmla="*/ 370 w 591"/>
              <a:gd name="T7" fmla="*/ 217 h 591"/>
              <a:gd name="T8" fmla="*/ 584 w 591"/>
              <a:gd name="T9" fmla="*/ 217 h 591"/>
              <a:gd name="T10" fmla="*/ 299 w 591"/>
              <a:gd name="T11" fmla="*/ 252 h 591"/>
              <a:gd name="T12" fmla="*/ 299 w 591"/>
              <a:gd name="T13" fmla="*/ 0 h 591"/>
              <a:gd name="T14" fmla="*/ 111 w 591"/>
              <a:gd name="T15" fmla="*/ 82 h 591"/>
              <a:gd name="T16" fmla="*/ 111 w 591"/>
              <a:gd name="T17" fmla="*/ 481 h 591"/>
              <a:gd name="T18" fmla="*/ 509 w 591"/>
              <a:gd name="T19" fmla="*/ 481 h 591"/>
              <a:gd name="T20" fmla="*/ 591 w 591"/>
              <a:gd name="T21" fmla="*/ 287 h 591"/>
              <a:gd name="T22" fmla="*/ 334 w 591"/>
              <a:gd name="T23" fmla="*/ 287 h 591"/>
              <a:gd name="T24" fmla="*/ 299 w 591"/>
              <a:gd name="T25" fmla="*/ 252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1" h="591">
                <a:moveTo>
                  <a:pt x="584" y="217"/>
                </a:moveTo>
                <a:cubicBezTo>
                  <a:pt x="572" y="167"/>
                  <a:pt x="547" y="121"/>
                  <a:pt x="509" y="82"/>
                </a:cubicBezTo>
                <a:cubicBezTo>
                  <a:pt x="469" y="43"/>
                  <a:pt x="421" y="17"/>
                  <a:pt x="370" y="6"/>
                </a:cubicBezTo>
                <a:lnTo>
                  <a:pt x="370" y="217"/>
                </a:lnTo>
                <a:lnTo>
                  <a:pt x="584" y="217"/>
                </a:lnTo>
                <a:close/>
                <a:moveTo>
                  <a:pt x="299" y="252"/>
                </a:moveTo>
                <a:lnTo>
                  <a:pt x="299" y="0"/>
                </a:lnTo>
                <a:cubicBezTo>
                  <a:pt x="231" y="3"/>
                  <a:pt x="163" y="30"/>
                  <a:pt x="111" y="82"/>
                </a:cubicBezTo>
                <a:cubicBezTo>
                  <a:pt x="0" y="192"/>
                  <a:pt x="0" y="371"/>
                  <a:pt x="111" y="481"/>
                </a:cubicBezTo>
                <a:cubicBezTo>
                  <a:pt x="220" y="591"/>
                  <a:pt x="399" y="591"/>
                  <a:pt x="509" y="481"/>
                </a:cubicBezTo>
                <a:cubicBezTo>
                  <a:pt x="563" y="427"/>
                  <a:pt x="590" y="357"/>
                  <a:pt x="591" y="287"/>
                </a:cubicBezTo>
                <a:lnTo>
                  <a:pt x="334" y="287"/>
                </a:lnTo>
                <a:cubicBezTo>
                  <a:pt x="315" y="287"/>
                  <a:pt x="299" y="271"/>
                  <a:pt x="299" y="252"/>
                </a:cubicBez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78" name="Freeform 29"/>
          <p:cNvSpPr/>
          <p:nvPr/>
        </p:nvSpPr>
        <p:spPr bwMode="auto">
          <a:xfrm>
            <a:off x="1505785" y="3493773"/>
            <a:ext cx="235367" cy="235492"/>
          </a:xfrm>
          <a:custGeom>
            <a:avLst/>
            <a:gdLst>
              <a:gd name="T0" fmla="*/ 97 w 290"/>
              <a:gd name="T1" fmla="*/ 287 h 288"/>
              <a:gd name="T2" fmla="*/ 101 w 290"/>
              <a:gd name="T3" fmla="*/ 288 h 288"/>
              <a:gd name="T4" fmla="*/ 104 w 290"/>
              <a:gd name="T5" fmla="*/ 287 h 288"/>
              <a:gd name="T6" fmla="*/ 170 w 290"/>
              <a:gd name="T7" fmla="*/ 221 h 288"/>
              <a:gd name="T8" fmla="*/ 213 w 290"/>
              <a:gd name="T9" fmla="*/ 265 h 288"/>
              <a:gd name="T10" fmla="*/ 217 w 290"/>
              <a:gd name="T11" fmla="*/ 266 h 288"/>
              <a:gd name="T12" fmla="*/ 218 w 290"/>
              <a:gd name="T13" fmla="*/ 266 h 288"/>
              <a:gd name="T14" fmla="*/ 221 w 290"/>
              <a:gd name="T15" fmla="*/ 263 h 288"/>
              <a:gd name="T16" fmla="*/ 290 w 290"/>
              <a:gd name="T17" fmla="*/ 6 h 288"/>
              <a:gd name="T18" fmla="*/ 290 w 290"/>
              <a:gd name="T19" fmla="*/ 4 h 288"/>
              <a:gd name="T20" fmla="*/ 286 w 290"/>
              <a:gd name="T21" fmla="*/ 0 h 288"/>
              <a:gd name="T22" fmla="*/ 285 w 290"/>
              <a:gd name="T23" fmla="*/ 0 h 288"/>
              <a:gd name="T24" fmla="*/ 284 w 290"/>
              <a:gd name="T25" fmla="*/ 0 h 288"/>
              <a:gd name="T26" fmla="*/ 27 w 290"/>
              <a:gd name="T27" fmla="*/ 69 h 288"/>
              <a:gd name="T28" fmla="*/ 23 w 290"/>
              <a:gd name="T29" fmla="*/ 72 h 288"/>
              <a:gd name="T30" fmla="*/ 25 w 290"/>
              <a:gd name="T31" fmla="*/ 77 h 288"/>
              <a:gd name="T32" fmla="*/ 67 w 290"/>
              <a:gd name="T33" fmla="*/ 119 h 288"/>
              <a:gd name="T34" fmla="*/ 2 w 290"/>
              <a:gd name="T35" fmla="*/ 185 h 288"/>
              <a:gd name="T36" fmla="*/ 2 w 290"/>
              <a:gd name="T37" fmla="*/ 191 h 288"/>
              <a:gd name="T38" fmla="*/ 97 w 290"/>
              <a:gd name="T39" fmla="*/ 28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0" h="288">
                <a:moveTo>
                  <a:pt x="97" y="287"/>
                </a:moveTo>
                <a:cubicBezTo>
                  <a:pt x="98" y="288"/>
                  <a:pt x="99" y="288"/>
                  <a:pt x="101" y="288"/>
                </a:cubicBezTo>
                <a:cubicBezTo>
                  <a:pt x="102" y="288"/>
                  <a:pt x="103" y="288"/>
                  <a:pt x="104" y="287"/>
                </a:cubicBezTo>
                <a:lnTo>
                  <a:pt x="170" y="221"/>
                </a:lnTo>
                <a:lnTo>
                  <a:pt x="213" y="265"/>
                </a:lnTo>
                <a:cubicBezTo>
                  <a:pt x="214" y="266"/>
                  <a:pt x="215" y="266"/>
                  <a:pt x="217" y="266"/>
                </a:cubicBezTo>
                <a:cubicBezTo>
                  <a:pt x="217" y="266"/>
                  <a:pt x="217" y="266"/>
                  <a:pt x="218" y="266"/>
                </a:cubicBezTo>
                <a:cubicBezTo>
                  <a:pt x="220" y="266"/>
                  <a:pt x="221" y="265"/>
                  <a:pt x="221" y="263"/>
                </a:cubicBezTo>
                <a:lnTo>
                  <a:pt x="290" y="6"/>
                </a:lnTo>
                <a:cubicBezTo>
                  <a:pt x="290" y="5"/>
                  <a:pt x="290" y="5"/>
                  <a:pt x="290" y="4"/>
                </a:cubicBezTo>
                <a:cubicBezTo>
                  <a:pt x="290" y="2"/>
                  <a:pt x="288" y="0"/>
                  <a:pt x="286" y="0"/>
                </a:cubicBezTo>
                <a:cubicBezTo>
                  <a:pt x="285" y="0"/>
                  <a:pt x="285" y="0"/>
                  <a:pt x="285" y="0"/>
                </a:cubicBezTo>
                <a:cubicBezTo>
                  <a:pt x="285" y="0"/>
                  <a:pt x="284" y="0"/>
                  <a:pt x="284" y="0"/>
                </a:cubicBezTo>
                <a:lnTo>
                  <a:pt x="27" y="69"/>
                </a:lnTo>
                <a:cubicBezTo>
                  <a:pt x="25" y="69"/>
                  <a:pt x="24" y="70"/>
                  <a:pt x="23" y="72"/>
                </a:cubicBezTo>
                <a:cubicBezTo>
                  <a:pt x="23" y="74"/>
                  <a:pt x="24" y="75"/>
                  <a:pt x="25" y="77"/>
                </a:cubicBezTo>
                <a:lnTo>
                  <a:pt x="67" y="119"/>
                </a:lnTo>
                <a:lnTo>
                  <a:pt x="2" y="185"/>
                </a:lnTo>
                <a:cubicBezTo>
                  <a:pt x="0" y="187"/>
                  <a:pt x="0" y="190"/>
                  <a:pt x="2" y="191"/>
                </a:cubicBezTo>
                <a:lnTo>
                  <a:pt x="97" y="287"/>
                </a:ln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79" name="Freeform 30"/>
          <p:cNvSpPr/>
          <p:nvPr/>
        </p:nvSpPr>
        <p:spPr bwMode="auto">
          <a:xfrm>
            <a:off x="1246681" y="3493773"/>
            <a:ext cx="237347" cy="235492"/>
          </a:xfrm>
          <a:custGeom>
            <a:avLst/>
            <a:gdLst>
              <a:gd name="T0" fmla="*/ 69 w 290"/>
              <a:gd name="T1" fmla="*/ 263 h 288"/>
              <a:gd name="T2" fmla="*/ 72 w 290"/>
              <a:gd name="T3" fmla="*/ 266 h 288"/>
              <a:gd name="T4" fmla="*/ 74 w 290"/>
              <a:gd name="T5" fmla="*/ 266 h 288"/>
              <a:gd name="T6" fmla="*/ 77 w 290"/>
              <a:gd name="T7" fmla="*/ 265 h 288"/>
              <a:gd name="T8" fmla="*/ 121 w 290"/>
              <a:gd name="T9" fmla="*/ 221 h 288"/>
              <a:gd name="T10" fmla="*/ 186 w 290"/>
              <a:gd name="T11" fmla="*/ 287 h 288"/>
              <a:gd name="T12" fmla="*/ 189 w 290"/>
              <a:gd name="T13" fmla="*/ 288 h 288"/>
              <a:gd name="T14" fmla="*/ 193 w 290"/>
              <a:gd name="T15" fmla="*/ 287 h 288"/>
              <a:gd name="T16" fmla="*/ 288 w 290"/>
              <a:gd name="T17" fmla="*/ 191 h 288"/>
              <a:gd name="T18" fmla="*/ 288 w 290"/>
              <a:gd name="T19" fmla="*/ 185 h 288"/>
              <a:gd name="T20" fmla="*/ 223 w 290"/>
              <a:gd name="T21" fmla="*/ 119 h 288"/>
              <a:gd name="T22" fmla="*/ 265 w 290"/>
              <a:gd name="T23" fmla="*/ 77 h 288"/>
              <a:gd name="T24" fmla="*/ 267 w 290"/>
              <a:gd name="T25" fmla="*/ 72 h 288"/>
              <a:gd name="T26" fmla="*/ 263 w 290"/>
              <a:gd name="T27" fmla="*/ 69 h 288"/>
              <a:gd name="T28" fmla="*/ 6 w 290"/>
              <a:gd name="T29" fmla="*/ 0 h 288"/>
              <a:gd name="T30" fmla="*/ 4 w 290"/>
              <a:gd name="T31" fmla="*/ 0 h 288"/>
              <a:gd name="T32" fmla="*/ 1 w 290"/>
              <a:gd name="T33" fmla="*/ 1 h 288"/>
              <a:gd name="T34" fmla="*/ 0 w 290"/>
              <a:gd name="T35" fmla="*/ 5 h 288"/>
              <a:gd name="T36" fmla="*/ 69 w 290"/>
              <a:gd name="T37" fmla="*/ 26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0" h="288">
                <a:moveTo>
                  <a:pt x="69" y="263"/>
                </a:moveTo>
                <a:cubicBezTo>
                  <a:pt x="69" y="265"/>
                  <a:pt x="71" y="266"/>
                  <a:pt x="72" y="266"/>
                </a:cubicBezTo>
                <a:cubicBezTo>
                  <a:pt x="73" y="266"/>
                  <a:pt x="73" y="266"/>
                  <a:pt x="74" y="266"/>
                </a:cubicBezTo>
                <a:cubicBezTo>
                  <a:pt x="75" y="266"/>
                  <a:pt x="76" y="266"/>
                  <a:pt x="77" y="265"/>
                </a:cubicBezTo>
                <a:lnTo>
                  <a:pt x="121" y="221"/>
                </a:lnTo>
                <a:lnTo>
                  <a:pt x="186" y="287"/>
                </a:lnTo>
                <a:cubicBezTo>
                  <a:pt x="187" y="288"/>
                  <a:pt x="188" y="288"/>
                  <a:pt x="189" y="288"/>
                </a:cubicBezTo>
                <a:cubicBezTo>
                  <a:pt x="191" y="288"/>
                  <a:pt x="192" y="288"/>
                  <a:pt x="193" y="287"/>
                </a:cubicBezTo>
                <a:lnTo>
                  <a:pt x="288" y="191"/>
                </a:lnTo>
                <a:cubicBezTo>
                  <a:pt x="290" y="190"/>
                  <a:pt x="290" y="187"/>
                  <a:pt x="288" y="185"/>
                </a:cubicBezTo>
                <a:lnTo>
                  <a:pt x="223" y="119"/>
                </a:lnTo>
                <a:lnTo>
                  <a:pt x="265" y="77"/>
                </a:lnTo>
                <a:cubicBezTo>
                  <a:pt x="267" y="75"/>
                  <a:pt x="267" y="74"/>
                  <a:pt x="267" y="72"/>
                </a:cubicBezTo>
                <a:cubicBezTo>
                  <a:pt x="266" y="70"/>
                  <a:pt x="265" y="69"/>
                  <a:pt x="263" y="69"/>
                </a:cubicBezTo>
                <a:lnTo>
                  <a:pt x="6" y="0"/>
                </a:lnTo>
                <a:cubicBezTo>
                  <a:pt x="5" y="0"/>
                  <a:pt x="5" y="0"/>
                  <a:pt x="4" y="0"/>
                </a:cubicBezTo>
                <a:cubicBezTo>
                  <a:pt x="3" y="0"/>
                  <a:pt x="2" y="0"/>
                  <a:pt x="1" y="1"/>
                </a:cubicBezTo>
                <a:cubicBezTo>
                  <a:pt x="0" y="2"/>
                  <a:pt x="0" y="4"/>
                  <a:pt x="0" y="5"/>
                </a:cubicBezTo>
                <a:lnTo>
                  <a:pt x="69" y="263"/>
                </a:ln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80" name="Freeform 31"/>
          <p:cNvSpPr/>
          <p:nvPr/>
        </p:nvSpPr>
        <p:spPr bwMode="auto">
          <a:xfrm>
            <a:off x="1505785" y="3751033"/>
            <a:ext cx="237347" cy="237472"/>
          </a:xfrm>
          <a:custGeom>
            <a:avLst/>
            <a:gdLst>
              <a:gd name="T0" fmla="*/ 221 w 291"/>
              <a:gd name="T1" fmla="*/ 25 h 289"/>
              <a:gd name="T2" fmla="*/ 218 w 291"/>
              <a:gd name="T3" fmla="*/ 22 h 289"/>
              <a:gd name="T4" fmla="*/ 217 w 291"/>
              <a:gd name="T5" fmla="*/ 22 h 289"/>
              <a:gd name="T6" fmla="*/ 213 w 291"/>
              <a:gd name="T7" fmla="*/ 23 h 289"/>
              <a:gd name="T8" fmla="*/ 170 w 291"/>
              <a:gd name="T9" fmla="*/ 67 h 289"/>
              <a:gd name="T10" fmla="*/ 104 w 291"/>
              <a:gd name="T11" fmla="*/ 2 h 289"/>
              <a:gd name="T12" fmla="*/ 101 w 291"/>
              <a:gd name="T13" fmla="*/ 0 h 289"/>
              <a:gd name="T14" fmla="*/ 97 w 291"/>
              <a:gd name="T15" fmla="*/ 2 h 289"/>
              <a:gd name="T16" fmla="*/ 2 w 291"/>
              <a:gd name="T17" fmla="*/ 97 h 289"/>
              <a:gd name="T18" fmla="*/ 2 w 291"/>
              <a:gd name="T19" fmla="*/ 104 h 289"/>
              <a:gd name="T20" fmla="*/ 67 w 291"/>
              <a:gd name="T21" fmla="*/ 169 h 289"/>
              <a:gd name="T22" fmla="*/ 25 w 291"/>
              <a:gd name="T23" fmla="*/ 212 h 289"/>
              <a:gd name="T24" fmla="*/ 23 w 291"/>
              <a:gd name="T25" fmla="*/ 216 h 289"/>
              <a:gd name="T26" fmla="*/ 27 w 291"/>
              <a:gd name="T27" fmla="*/ 220 h 289"/>
              <a:gd name="T28" fmla="*/ 284 w 291"/>
              <a:gd name="T29" fmla="*/ 289 h 289"/>
              <a:gd name="T30" fmla="*/ 286 w 291"/>
              <a:gd name="T31" fmla="*/ 289 h 289"/>
              <a:gd name="T32" fmla="*/ 289 w 291"/>
              <a:gd name="T33" fmla="*/ 288 h 289"/>
              <a:gd name="T34" fmla="*/ 290 w 291"/>
              <a:gd name="T35" fmla="*/ 283 h 289"/>
              <a:gd name="T36" fmla="*/ 221 w 291"/>
              <a:gd name="T37" fmla="*/ 25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1" h="289">
                <a:moveTo>
                  <a:pt x="221" y="25"/>
                </a:moveTo>
                <a:cubicBezTo>
                  <a:pt x="221" y="24"/>
                  <a:pt x="219" y="22"/>
                  <a:pt x="218" y="22"/>
                </a:cubicBezTo>
                <a:cubicBezTo>
                  <a:pt x="217" y="22"/>
                  <a:pt x="217" y="22"/>
                  <a:pt x="217" y="22"/>
                </a:cubicBezTo>
                <a:cubicBezTo>
                  <a:pt x="215" y="22"/>
                  <a:pt x="214" y="22"/>
                  <a:pt x="213" y="23"/>
                </a:cubicBezTo>
                <a:lnTo>
                  <a:pt x="170" y="67"/>
                </a:lnTo>
                <a:lnTo>
                  <a:pt x="104" y="2"/>
                </a:lnTo>
                <a:cubicBezTo>
                  <a:pt x="103" y="1"/>
                  <a:pt x="102" y="0"/>
                  <a:pt x="101" y="0"/>
                </a:cubicBezTo>
                <a:cubicBezTo>
                  <a:pt x="99" y="0"/>
                  <a:pt x="98" y="1"/>
                  <a:pt x="97" y="2"/>
                </a:cubicBezTo>
                <a:lnTo>
                  <a:pt x="2" y="97"/>
                </a:lnTo>
                <a:cubicBezTo>
                  <a:pt x="0" y="99"/>
                  <a:pt x="0" y="102"/>
                  <a:pt x="2" y="104"/>
                </a:cubicBezTo>
                <a:lnTo>
                  <a:pt x="67" y="169"/>
                </a:lnTo>
                <a:lnTo>
                  <a:pt x="25" y="212"/>
                </a:lnTo>
                <a:cubicBezTo>
                  <a:pt x="24" y="213"/>
                  <a:pt x="23" y="215"/>
                  <a:pt x="23" y="216"/>
                </a:cubicBezTo>
                <a:cubicBezTo>
                  <a:pt x="24" y="218"/>
                  <a:pt x="25" y="219"/>
                  <a:pt x="27" y="220"/>
                </a:cubicBezTo>
                <a:lnTo>
                  <a:pt x="284" y="289"/>
                </a:lnTo>
                <a:cubicBezTo>
                  <a:pt x="285" y="289"/>
                  <a:pt x="285" y="289"/>
                  <a:pt x="286" y="289"/>
                </a:cubicBezTo>
                <a:cubicBezTo>
                  <a:pt x="287" y="289"/>
                  <a:pt x="288" y="288"/>
                  <a:pt x="289" y="288"/>
                </a:cubicBezTo>
                <a:cubicBezTo>
                  <a:pt x="290" y="286"/>
                  <a:pt x="291" y="285"/>
                  <a:pt x="290" y="283"/>
                </a:cubicBezTo>
                <a:lnTo>
                  <a:pt x="221" y="25"/>
                </a:ln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81" name="Freeform 32"/>
          <p:cNvSpPr/>
          <p:nvPr/>
        </p:nvSpPr>
        <p:spPr bwMode="auto">
          <a:xfrm>
            <a:off x="1246681" y="3751033"/>
            <a:ext cx="237347" cy="237472"/>
          </a:xfrm>
          <a:custGeom>
            <a:avLst/>
            <a:gdLst>
              <a:gd name="T0" fmla="*/ 193 w 290"/>
              <a:gd name="T1" fmla="*/ 2 h 289"/>
              <a:gd name="T2" fmla="*/ 189 w 290"/>
              <a:gd name="T3" fmla="*/ 0 h 289"/>
              <a:gd name="T4" fmla="*/ 186 w 290"/>
              <a:gd name="T5" fmla="*/ 2 h 289"/>
              <a:gd name="T6" fmla="*/ 121 w 290"/>
              <a:gd name="T7" fmla="*/ 67 h 289"/>
              <a:gd name="T8" fmla="*/ 77 w 290"/>
              <a:gd name="T9" fmla="*/ 23 h 289"/>
              <a:gd name="T10" fmla="*/ 74 w 290"/>
              <a:gd name="T11" fmla="*/ 22 h 289"/>
              <a:gd name="T12" fmla="*/ 72 w 290"/>
              <a:gd name="T13" fmla="*/ 22 h 289"/>
              <a:gd name="T14" fmla="*/ 69 w 290"/>
              <a:gd name="T15" fmla="*/ 25 h 289"/>
              <a:gd name="T16" fmla="*/ 0 w 290"/>
              <a:gd name="T17" fmla="*/ 283 h 289"/>
              <a:gd name="T18" fmla="*/ 1 w 290"/>
              <a:gd name="T19" fmla="*/ 288 h 289"/>
              <a:gd name="T20" fmla="*/ 5 w 290"/>
              <a:gd name="T21" fmla="*/ 289 h 289"/>
              <a:gd name="T22" fmla="*/ 6 w 290"/>
              <a:gd name="T23" fmla="*/ 289 h 289"/>
              <a:gd name="T24" fmla="*/ 263 w 290"/>
              <a:gd name="T25" fmla="*/ 220 h 289"/>
              <a:gd name="T26" fmla="*/ 267 w 290"/>
              <a:gd name="T27" fmla="*/ 216 h 289"/>
              <a:gd name="T28" fmla="*/ 265 w 290"/>
              <a:gd name="T29" fmla="*/ 212 h 289"/>
              <a:gd name="T30" fmla="*/ 223 w 290"/>
              <a:gd name="T31" fmla="*/ 169 h 289"/>
              <a:gd name="T32" fmla="*/ 288 w 290"/>
              <a:gd name="T33" fmla="*/ 104 h 289"/>
              <a:gd name="T34" fmla="*/ 288 w 290"/>
              <a:gd name="T35" fmla="*/ 97 h 289"/>
              <a:gd name="T36" fmla="*/ 193 w 290"/>
              <a:gd name="T37" fmla="*/ 2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0" h="289">
                <a:moveTo>
                  <a:pt x="193" y="2"/>
                </a:moveTo>
                <a:cubicBezTo>
                  <a:pt x="192" y="1"/>
                  <a:pt x="191" y="0"/>
                  <a:pt x="189" y="0"/>
                </a:cubicBezTo>
                <a:cubicBezTo>
                  <a:pt x="188" y="0"/>
                  <a:pt x="187" y="1"/>
                  <a:pt x="186" y="2"/>
                </a:cubicBezTo>
                <a:lnTo>
                  <a:pt x="121" y="67"/>
                </a:lnTo>
                <a:lnTo>
                  <a:pt x="77" y="23"/>
                </a:lnTo>
                <a:cubicBezTo>
                  <a:pt x="76" y="22"/>
                  <a:pt x="75" y="22"/>
                  <a:pt x="74" y="22"/>
                </a:cubicBezTo>
                <a:cubicBezTo>
                  <a:pt x="73" y="22"/>
                  <a:pt x="73" y="22"/>
                  <a:pt x="72" y="22"/>
                </a:cubicBezTo>
                <a:cubicBezTo>
                  <a:pt x="71" y="22"/>
                  <a:pt x="69" y="24"/>
                  <a:pt x="69" y="25"/>
                </a:cubicBezTo>
                <a:lnTo>
                  <a:pt x="0" y="283"/>
                </a:lnTo>
                <a:cubicBezTo>
                  <a:pt x="0" y="285"/>
                  <a:pt x="0" y="286"/>
                  <a:pt x="1" y="288"/>
                </a:cubicBezTo>
                <a:cubicBezTo>
                  <a:pt x="2" y="288"/>
                  <a:pt x="3" y="289"/>
                  <a:pt x="5" y="289"/>
                </a:cubicBezTo>
                <a:cubicBezTo>
                  <a:pt x="5" y="289"/>
                  <a:pt x="5" y="289"/>
                  <a:pt x="6" y="289"/>
                </a:cubicBezTo>
                <a:lnTo>
                  <a:pt x="263" y="220"/>
                </a:lnTo>
                <a:cubicBezTo>
                  <a:pt x="265" y="219"/>
                  <a:pt x="266" y="218"/>
                  <a:pt x="267" y="216"/>
                </a:cubicBezTo>
                <a:cubicBezTo>
                  <a:pt x="267" y="215"/>
                  <a:pt x="267" y="213"/>
                  <a:pt x="265" y="212"/>
                </a:cubicBezTo>
                <a:lnTo>
                  <a:pt x="223" y="169"/>
                </a:lnTo>
                <a:lnTo>
                  <a:pt x="288" y="104"/>
                </a:lnTo>
                <a:cubicBezTo>
                  <a:pt x="290" y="102"/>
                  <a:pt x="290" y="99"/>
                  <a:pt x="288" y="97"/>
                </a:cubicBezTo>
                <a:lnTo>
                  <a:pt x="193" y="2"/>
                </a:ln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82" name="Freeform 33"/>
          <p:cNvSpPr/>
          <p:nvPr/>
        </p:nvSpPr>
        <p:spPr bwMode="auto">
          <a:xfrm>
            <a:off x="2278840" y="4281460"/>
            <a:ext cx="510294" cy="245386"/>
          </a:xfrm>
          <a:custGeom>
            <a:avLst/>
            <a:gdLst>
              <a:gd name="T0" fmla="*/ 530 w 626"/>
              <a:gd name="T1" fmla="*/ 0 h 300"/>
              <a:gd name="T2" fmla="*/ 97 w 626"/>
              <a:gd name="T3" fmla="*/ 0 h 300"/>
              <a:gd name="T4" fmla="*/ 0 w 626"/>
              <a:gd name="T5" fmla="*/ 73 h 300"/>
              <a:gd name="T6" fmla="*/ 313 w 626"/>
              <a:gd name="T7" fmla="*/ 300 h 300"/>
              <a:gd name="T8" fmla="*/ 626 w 626"/>
              <a:gd name="T9" fmla="*/ 73 h 300"/>
              <a:gd name="T10" fmla="*/ 530 w 626"/>
              <a:gd name="T11" fmla="*/ 0 h 300"/>
            </a:gdLst>
            <a:ahLst/>
            <a:cxnLst>
              <a:cxn ang="0">
                <a:pos x="T0" y="T1"/>
              </a:cxn>
              <a:cxn ang="0">
                <a:pos x="T2" y="T3"/>
              </a:cxn>
              <a:cxn ang="0">
                <a:pos x="T4" y="T5"/>
              </a:cxn>
              <a:cxn ang="0">
                <a:pos x="T6" y="T7"/>
              </a:cxn>
              <a:cxn ang="0">
                <a:pos x="T8" y="T9"/>
              </a:cxn>
              <a:cxn ang="0">
                <a:pos x="T10" y="T11"/>
              </a:cxn>
            </a:cxnLst>
            <a:rect l="0" t="0" r="r" b="b"/>
            <a:pathLst>
              <a:path w="626" h="300">
                <a:moveTo>
                  <a:pt x="530" y="0"/>
                </a:moveTo>
                <a:lnTo>
                  <a:pt x="97" y="0"/>
                </a:lnTo>
                <a:cubicBezTo>
                  <a:pt x="54" y="0"/>
                  <a:pt x="17" y="30"/>
                  <a:pt x="0" y="73"/>
                </a:cubicBezTo>
                <a:lnTo>
                  <a:pt x="313" y="300"/>
                </a:lnTo>
                <a:lnTo>
                  <a:pt x="626" y="73"/>
                </a:lnTo>
                <a:cubicBezTo>
                  <a:pt x="609" y="30"/>
                  <a:pt x="572" y="0"/>
                  <a:pt x="530" y="0"/>
                </a:cubicBez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83" name="Freeform 34"/>
          <p:cNvSpPr/>
          <p:nvPr/>
        </p:nvSpPr>
        <p:spPr bwMode="auto">
          <a:xfrm>
            <a:off x="2270929" y="4418007"/>
            <a:ext cx="526117" cy="360164"/>
          </a:xfrm>
          <a:custGeom>
            <a:avLst/>
            <a:gdLst>
              <a:gd name="T0" fmla="*/ 322 w 644"/>
              <a:gd name="T1" fmla="*/ 230 h 440"/>
              <a:gd name="T2" fmla="*/ 311 w 644"/>
              <a:gd name="T3" fmla="*/ 226 h 440"/>
              <a:gd name="T4" fmla="*/ 0 w 644"/>
              <a:gd name="T5" fmla="*/ 0 h 440"/>
              <a:gd name="T6" fmla="*/ 0 w 644"/>
              <a:gd name="T7" fmla="*/ 317 h 440"/>
              <a:gd name="T8" fmla="*/ 106 w 644"/>
              <a:gd name="T9" fmla="*/ 440 h 440"/>
              <a:gd name="T10" fmla="*/ 539 w 644"/>
              <a:gd name="T11" fmla="*/ 440 h 440"/>
              <a:gd name="T12" fmla="*/ 644 w 644"/>
              <a:gd name="T13" fmla="*/ 317 h 440"/>
              <a:gd name="T14" fmla="*/ 644 w 644"/>
              <a:gd name="T15" fmla="*/ 0 h 440"/>
              <a:gd name="T16" fmla="*/ 333 w 644"/>
              <a:gd name="T17" fmla="*/ 226 h 440"/>
              <a:gd name="T18" fmla="*/ 322 w 644"/>
              <a:gd name="T19" fmla="*/ 23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4" h="440">
                <a:moveTo>
                  <a:pt x="322" y="230"/>
                </a:moveTo>
                <a:cubicBezTo>
                  <a:pt x="318" y="230"/>
                  <a:pt x="315" y="229"/>
                  <a:pt x="311" y="226"/>
                </a:cubicBezTo>
                <a:lnTo>
                  <a:pt x="0" y="0"/>
                </a:lnTo>
                <a:lnTo>
                  <a:pt x="0" y="317"/>
                </a:lnTo>
                <a:cubicBezTo>
                  <a:pt x="0" y="385"/>
                  <a:pt x="47" y="440"/>
                  <a:pt x="106" y="440"/>
                </a:cubicBezTo>
                <a:lnTo>
                  <a:pt x="539" y="440"/>
                </a:lnTo>
                <a:cubicBezTo>
                  <a:pt x="597" y="440"/>
                  <a:pt x="644" y="385"/>
                  <a:pt x="644" y="317"/>
                </a:cubicBezTo>
                <a:lnTo>
                  <a:pt x="644" y="0"/>
                </a:lnTo>
                <a:lnTo>
                  <a:pt x="333" y="226"/>
                </a:lnTo>
                <a:cubicBezTo>
                  <a:pt x="330" y="229"/>
                  <a:pt x="326" y="230"/>
                  <a:pt x="322" y="230"/>
                </a:cubicBez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84" name="Freeform 35"/>
          <p:cNvSpPr>
            <a:spLocks noEditPoints="1"/>
          </p:cNvSpPr>
          <p:nvPr/>
        </p:nvSpPr>
        <p:spPr bwMode="auto">
          <a:xfrm>
            <a:off x="4363518" y="4285419"/>
            <a:ext cx="397554" cy="488795"/>
          </a:xfrm>
          <a:custGeom>
            <a:avLst/>
            <a:gdLst>
              <a:gd name="T0" fmla="*/ 0 w 486"/>
              <a:gd name="T1" fmla="*/ 262 h 598"/>
              <a:gd name="T2" fmla="*/ 0 w 486"/>
              <a:gd name="T3" fmla="*/ 500 h 598"/>
              <a:gd name="T4" fmla="*/ 98 w 486"/>
              <a:gd name="T5" fmla="*/ 598 h 598"/>
              <a:gd name="T6" fmla="*/ 388 w 486"/>
              <a:gd name="T7" fmla="*/ 598 h 598"/>
              <a:gd name="T8" fmla="*/ 486 w 486"/>
              <a:gd name="T9" fmla="*/ 500 h 598"/>
              <a:gd name="T10" fmla="*/ 486 w 486"/>
              <a:gd name="T11" fmla="*/ 262 h 598"/>
              <a:gd name="T12" fmla="*/ 445 w 486"/>
              <a:gd name="T13" fmla="*/ 262 h 598"/>
              <a:gd name="T14" fmla="*/ 445 w 486"/>
              <a:gd name="T15" fmla="*/ 199 h 598"/>
              <a:gd name="T16" fmla="*/ 246 w 486"/>
              <a:gd name="T17" fmla="*/ 0 h 598"/>
              <a:gd name="T18" fmla="*/ 48 w 486"/>
              <a:gd name="T19" fmla="*/ 199 h 598"/>
              <a:gd name="T20" fmla="*/ 48 w 486"/>
              <a:gd name="T21" fmla="*/ 262 h 598"/>
              <a:gd name="T22" fmla="*/ 0 w 486"/>
              <a:gd name="T23" fmla="*/ 262 h 598"/>
              <a:gd name="T24" fmla="*/ 370 w 486"/>
              <a:gd name="T25" fmla="*/ 262 h 598"/>
              <a:gd name="T26" fmla="*/ 122 w 486"/>
              <a:gd name="T27" fmla="*/ 262 h 598"/>
              <a:gd name="T28" fmla="*/ 123 w 486"/>
              <a:gd name="T29" fmla="*/ 199 h 598"/>
              <a:gd name="T30" fmla="*/ 246 w 486"/>
              <a:gd name="T31" fmla="*/ 75 h 598"/>
              <a:gd name="T32" fmla="*/ 370 w 486"/>
              <a:gd name="T33" fmla="*/ 199 h 598"/>
              <a:gd name="T34" fmla="*/ 370 w 486"/>
              <a:gd name="T35" fmla="*/ 262 h 598"/>
              <a:gd name="T36" fmla="*/ 276 w 486"/>
              <a:gd name="T37" fmla="*/ 438 h 598"/>
              <a:gd name="T38" fmla="*/ 276 w 486"/>
              <a:gd name="T39" fmla="*/ 438 h 598"/>
              <a:gd name="T40" fmla="*/ 276 w 486"/>
              <a:gd name="T41" fmla="*/ 491 h 598"/>
              <a:gd name="T42" fmla="*/ 243 w 486"/>
              <a:gd name="T43" fmla="*/ 523 h 598"/>
              <a:gd name="T44" fmla="*/ 210 w 486"/>
              <a:gd name="T45" fmla="*/ 491 h 598"/>
              <a:gd name="T46" fmla="*/ 210 w 486"/>
              <a:gd name="T47" fmla="*/ 438 h 598"/>
              <a:gd name="T48" fmla="*/ 187 w 486"/>
              <a:gd name="T49" fmla="*/ 392 h 598"/>
              <a:gd name="T50" fmla="*/ 243 w 486"/>
              <a:gd name="T51" fmla="*/ 336 h 598"/>
              <a:gd name="T52" fmla="*/ 299 w 486"/>
              <a:gd name="T53" fmla="*/ 392 h 598"/>
              <a:gd name="T54" fmla="*/ 276 w 486"/>
              <a:gd name="T55" fmla="*/ 438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6" h="598">
                <a:moveTo>
                  <a:pt x="0" y="262"/>
                </a:moveTo>
                <a:lnTo>
                  <a:pt x="0" y="500"/>
                </a:lnTo>
                <a:cubicBezTo>
                  <a:pt x="0" y="554"/>
                  <a:pt x="44" y="598"/>
                  <a:pt x="98" y="598"/>
                </a:cubicBezTo>
                <a:lnTo>
                  <a:pt x="388" y="598"/>
                </a:lnTo>
                <a:cubicBezTo>
                  <a:pt x="442" y="598"/>
                  <a:pt x="486" y="554"/>
                  <a:pt x="486" y="500"/>
                </a:cubicBezTo>
                <a:lnTo>
                  <a:pt x="486" y="262"/>
                </a:lnTo>
                <a:lnTo>
                  <a:pt x="445" y="262"/>
                </a:lnTo>
                <a:lnTo>
                  <a:pt x="445" y="199"/>
                </a:lnTo>
                <a:cubicBezTo>
                  <a:pt x="445" y="89"/>
                  <a:pt x="356" y="0"/>
                  <a:pt x="246" y="0"/>
                </a:cubicBezTo>
                <a:cubicBezTo>
                  <a:pt x="137" y="0"/>
                  <a:pt x="48" y="89"/>
                  <a:pt x="48" y="199"/>
                </a:cubicBezTo>
                <a:lnTo>
                  <a:pt x="48" y="262"/>
                </a:lnTo>
                <a:lnTo>
                  <a:pt x="0" y="262"/>
                </a:lnTo>
                <a:close/>
                <a:moveTo>
                  <a:pt x="370" y="262"/>
                </a:moveTo>
                <a:lnTo>
                  <a:pt x="122" y="262"/>
                </a:lnTo>
                <a:lnTo>
                  <a:pt x="123" y="199"/>
                </a:lnTo>
                <a:cubicBezTo>
                  <a:pt x="123" y="131"/>
                  <a:pt x="178" y="75"/>
                  <a:pt x="246" y="75"/>
                </a:cubicBezTo>
                <a:cubicBezTo>
                  <a:pt x="315" y="75"/>
                  <a:pt x="370" y="131"/>
                  <a:pt x="370" y="199"/>
                </a:cubicBezTo>
                <a:lnTo>
                  <a:pt x="370" y="262"/>
                </a:lnTo>
                <a:close/>
                <a:moveTo>
                  <a:pt x="276" y="438"/>
                </a:moveTo>
                <a:lnTo>
                  <a:pt x="276" y="438"/>
                </a:lnTo>
                <a:lnTo>
                  <a:pt x="276" y="491"/>
                </a:lnTo>
                <a:cubicBezTo>
                  <a:pt x="276" y="509"/>
                  <a:pt x="261" y="523"/>
                  <a:pt x="243" y="523"/>
                </a:cubicBezTo>
                <a:cubicBezTo>
                  <a:pt x="225" y="523"/>
                  <a:pt x="210" y="509"/>
                  <a:pt x="210" y="491"/>
                </a:cubicBezTo>
                <a:lnTo>
                  <a:pt x="210" y="438"/>
                </a:lnTo>
                <a:cubicBezTo>
                  <a:pt x="196" y="428"/>
                  <a:pt x="187" y="411"/>
                  <a:pt x="187" y="392"/>
                </a:cubicBezTo>
                <a:cubicBezTo>
                  <a:pt x="187" y="362"/>
                  <a:pt x="212" y="336"/>
                  <a:pt x="243" y="336"/>
                </a:cubicBezTo>
                <a:cubicBezTo>
                  <a:pt x="274" y="336"/>
                  <a:pt x="299" y="362"/>
                  <a:pt x="299" y="392"/>
                </a:cubicBezTo>
                <a:cubicBezTo>
                  <a:pt x="299" y="411"/>
                  <a:pt x="290" y="428"/>
                  <a:pt x="276" y="438"/>
                </a:cubicBez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85" name="Freeform 36"/>
          <p:cNvSpPr>
            <a:spLocks noEditPoints="1"/>
          </p:cNvSpPr>
          <p:nvPr/>
        </p:nvSpPr>
        <p:spPr bwMode="auto">
          <a:xfrm>
            <a:off x="1165588" y="1166055"/>
            <a:ext cx="656657" cy="554099"/>
          </a:xfrm>
          <a:custGeom>
            <a:avLst/>
            <a:gdLst>
              <a:gd name="T0" fmla="*/ 563 w 803"/>
              <a:gd name="T1" fmla="*/ 421 h 678"/>
              <a:gd name="T2" fmla="*/ 445 w 803"/>
              <a:gd name="T3" fmla="*/ 421 h 678"/>
              <a:gd name="T4" fmla="*/ 445 w 803"/>
              <a:gd name="T5" fmla="*/ 540 h 678"/>
              <a:gd name="T6" fmla="*/ 358 w 803"/>
              <a:gd name="T7" fmla="*/ 540 h 678"/>
              <a:gd name="T8" fmla="*/ 358 w 803"/>
              <a:gd name="T9" fmla="*/ 421 h 678"/>
              <a:gd name="T10" fmla="*/ 240 w 803"/>
              <a:gd name="T11" fmla="*/ 421 h 678"/>
              <a:gd name="T12" fmla="*/ 240 w 803"/>
              <a:gd name="T13" fmla="*/ 334 h 678"/>
              <a:gd name="T14" fmla="*/ 358 w 803"/>
              <a:gd name="T15" fmla="*/ 334 h 678"/>
              <a:gd name="T16" fmla="*/ 358 w 803"/>
              <a:gd name="T17" fmla="*/ 215 h 678"/>
              <a:gd name="T18" fmla="*/ 445 w 803"/>
              <a:gd name="T19" fmla="*/ 215 h 678"/>
              <a:gd name="T20" fmla="*/ 445 w 803"/>
              <a:gd name="T21" fmla="*/ 334 h 678"/>
              <a:gd name="T22" fmla="*/ 563 w 803"/>
              <a:gd name="T23" fmla="*/ 334 h 678"/>
              <a:gd name="T24" fmla="*/ 563 w 803"/>
              <a:gd name="T25" fmla="*/ 421 h 678"/>
              <a:gd name="T26" fmla="*/ 737 w 803"/>
              <a:gd name="T27" fmla="*/ 218 h 678"/>
              <a:gd name="T28" fmla="*/ 401 w 803"/>
              <a:gd name="T29" fmla="*/ 161 h 678"/>
              <a:gd name="T30" fmla="*/ 66 w 803"/>
              <a:gd name="T31" fmla="*/ 218 h 678"/>
              <a:gd name="T32" fmla="*/ 402 w 803"/>
              <a:gd name="T33" fmla="*/ 678 h 678"/>
              <a:gd name="T34" fmla="*/ 737 w 803"/>
              <a:gd name="T35" fmla="*/ 218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3" h="678">
                <a:moveTo>
                  <a:pt x="563" y="421"/>
                </a:moveTo>
                <a:lnTo>
                  <a:pt x="445" y="421"/>
                </a:lnTo>
                <a:lnTo>
                  <a:pt x="445" y="540"/>
                </a:lnTo>
                <a:lnTo>
                  <a:pt x="358" y="540"/>
                </a:lnTo>
                <a:lnTo>
                  <a:pt x="358" y="421"/>
                </a:lnTo>
                <a:lnTo>
                  <a:pt x="240" y="421"/>
                </a:lnTo>
                <a:lnTo>
                  <a:pt x="240" y="334"/>
                </a:lnTo>
                <a:lnTo>
                  <a:pt x="358" y="334"/>
                </a:lnTo>
                <a:lnTo>
                  <a:pt x="358" y="215"/>
                </a:lnTo>
                <a:lnTo>
                  <a:pt x="445" y="215"/>
                </a:lnTo>
                <a:lnTo>
                  <a:pt x="445" y="334"/>
                </a:lnTo>
                <a:lnTo>
                  <a:pt x="563" y="334"/>
                </a:lnTo>
                <a:lnTo>
                  <a:pt x="563" y="421"/>
                </a:lnTo>
                <a:close/>
                <a:moveTo>
                  <a:pt x="737" y="218"/>
                </a:moveTo>
                <a:cubicBezTo>
                  <a:pt x="680" y="0"/>
                  <a:pt x="440" y="138"/>
                  <a:pt x="401" y="161"/>
                </a:cubicBezTo>
                <a:cubicBezTo>
                  <a:pt x="360" y="136"/>
                  <a:pt x="123" y="1"/>
                  <a:pt x="66" y="218"/>
                </a:cubicBezTo>
                <a:cubicBezTo>
                  <a:pt x="0" y="469"/>
                  <a:pt x="400" y="676"/>
                  <a:pt x="402" y="678"/>
                </a:cubicBezTo>
                <a:cubicBezTo>
                  <a:pt x="402" y="678"/>
                  <a:pt x="803" y="466"/>
                  <a:pt x="737" y="218"/>
                </a:cubicBez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86" name="Freeform 37"/>
          <p:cNvSpPr>
            <a:spLocks noEditPoints="1"/>
          </p:cNvSpPr>
          <p:nvPr/>
        </p:nvSpPr>
        <p:spPr bwMode="auto">
          <a:xfrm>
            <a:off x="4329893" y="2698360"/>
            <a:ext cx="462825" cy="502647"/>
          </a:xfrm>
          <a:custGeom>
            <a:avLst/>
            <a:gdLst>
              <a:gd name="T0" fmla="*/ 38 w 566"/>
              <a:gd name="T1" fmla="*/ 38 h 613"/>
              <a:gd name="T2" fmla="*/ 151 w 566"/>
              <a:gd name="T3" fmla="*/ 37 h 613"/>
              <a:gd name="T4" fmla="*/ 271 w 566"/>
              <a:gd name="T5" fmla="*/ 5 h 613"/>
              <a:gd name="T6" fmla="*/ 283 w 566"/>
              <a:gd name="T7" fmla="*/ 0 h 613"/>
              <a:gd name="T8" fmla="*/ 294 w 566"/>
              <a:gd name="T9" fmla="*/ 5 h 613"/>
              <a:gd name="T10" fmla="*/ 415 w 566"/>
              <a:gd name="T11" fmla="*/ 37 h 613"/>
              <a:gd name="T12" fmla="*/ 528 w 566"/>
              <a:gd name="T13" fmla="*/ 38 h 613"/>
              <a:gd name="T14" fmla="*/ 566 w 566"/>
              <a:gd name="T15" fmla="*/ 33 h 613"/>
              <a:gd name="T16" fmla="*/ 566 w 566"/>
              <a:gd name="T17" fmla="*/ 77 h 613"/>
              <a:gd name="T18" fmla="*/ 486 w 566"/>
              <a:gd name="T19" fmla="*/ 464 h 613"/>
              <a:gd name="T20" fmla="*/ 291 w 566"/>
              <a:gd name="T21" fmla="*/ 611 h 613"/>
              <a:gd name="T22" fmla="*/ 283 w 566"/>
              <a:gd name="T23" fmla="*/ 613 h 613"/>
              <a:gd name="T24" fmla="*/ 275 w 566"/>
              <a:gd name="T25" fmla="*/ 611 h 613"/>
              <a:gd name="T26" fmla="*/ 80 w 566"/>
              <a:gd name="T27" fmla="*/ 464 h 613"/>
              <a:gd name="T28" fmla="*/ 0 w 566"/>
              <a:gd name="T29" fmla="*/ 77 h 613"/>
              <a:gd name="T30" fmla="*/ 0 w 566"/>
              <a:gd name="T31" fmla="*/ 33 h 613"/>
              <a:gd name="T32" fmla="*/ 38 w 566"/>
              <a:gd name="T33" fmla="*/ 38 h 613"/>
              <a:gd name="T34" fmla="*/ 283 w 566"/>
              <a:gd name="T35" fmla="*/ 312 h 613"/>
              <a:gd name="T36" fmla="*/ 283 w 566"/>
              <a:gd name="T37" fmla="*/ 312 h 613"/>
              <a:gd name="T38" fmla="*/ 472 w 566"/>
              <a:gd name="T39" fmla="*/ 312 h 613"/>
              <a:gd name="T40" fmla="*/ 496 w 566"/>
              <a:gd name="T41" fmla="*/ 117 h 613"/>
              <a:gd name="T42" fmla="*/ 407 w 566"/>
              <a:gd name="T43" fmla="*/ 113 h 613"/>
              <a:gd name="T44" fmla="*/ 283 w 566"/>
              <a:gd name="T45" fmla="*/ 81 h 613"/>
              <a:gd name="T46" fmla="*/ 283 w 566"/>
              <a:gd name="T47" fmla="*/ 312 h 613"/>
              <a:gd name="T48" fmla="*/ 283 w 566"/>
              <a:gd name="T49" fmla="*/ 535 h 613"/>
              <a:gd name="T50" fmla="*/ 283 w 566"/>
              <a:gd name="T51" fmla="*/ 535 h 613"/>
              <a:gd name="T52" fmla="*/ 283 w 566"/>
              <a:gd name="T53" fmla="*/ 312 h 613"/>
              <a:gd name="T54" fmla="*/ 94 w 566"/>
              <a:gd name="T55" fmla="*/ 312 h 613"/>
              <a:gd name="T56" fmla="*/ 137 w 566"/>
              <a:gd name="T57" fmla="*/ 423 h 613"/>
              <a:gd name="T58" fmla="*/ 283 w 566"/>
              <a:gd name="T59" fmla="*/ 53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6" h="613">
                <a:moveTo>
                  <a:pt x="38" y="38"/>
                </a:moveTo>
                <a:cubicBezTo>
                  <a:pt x="74" y="43"/>
                  <a:pt x="112" y="42"/>
                  <a:pt x="151" y="37"/>
                </a:cubicBezTo>
                <a:cubicBezTo>
                  <a:pt x="190" y="32"/>
                  <a:pt x="230" y="21"/>
                  <a:pt x="271" y="5"/>
                </a:cubicBezTo>
                <a:lnTo>
                  <a:pt x="283" y="0"/>
                </a:lnTo>
                <a:lnTo>
                  <a:pt x="294" y="5"/>
                </a:lnTo>
                <a:cubicBezTo>
                  <a:pt x="336" y="21"/>
                  <a:pt x="376" y="32"/>
                  <a:pt x="415" y="37"/>
                </a:cubicBezTo>
                <a:cubicBezTo>
                  <a:pt x="454" y="42"/>
                  <a:pt x="491" y="43"/>
                  <a:pt x="528" y="38"/>
                </a:cubicBezTo>
                <a:lnTo>
                  <a:pt x="566" y="33"/>
                </a:lnTo>
                <a:lnTo>
                  <a:pt x="566" y="77"/>
                </a:lnTo>
                <a:cubicBezTo>
                  <a:pt x="564" y="260"/>
                  <a:pt x="534" y="382"/>
                  <a:pt x="486" y="464"/>
                </a:cubicBezTo>
                <a:cubicBezTo>
                  <a:pt x="436" y="550"/>
                  <a:pt x="368" y="591"/>
                  <a:pt x="291" y="611"/>
                </a:cubicBezTo>
                <a:lnTo>
                  <a:pt x="283" y="613"/>
                </a:lnTo>
                <a:lnTo>
                  <a:pt x="275" y="611"/>
                </a:lnTo>
                <a:cubicBezTo>
                  <a:pt x="198" y="591"/>
                  <a:pt x="130" y="550"/>
                  <a:pt x="80" y="464"/>
                </a:cubicBezTo>
                <a:cubicBezTo>
                  <a:pt x="32" y="382"/>
                  <a:pt x="2" y="260"/>
                  <a:pt x="0" y="77"/>
                </a:cubicBezTo>
                <a:lnTo>
                  <a:pt x="0" y="33"/>
                </a:lnTo>
                <a:lnTo>
                  <a:pt x="38" y="38"/>
                </a:lnTo>
                <a:close/>
                <a:moveTo>
                  <a:pt x="283" y="312"/>
                </a:moveTo>
                <a:lnTo>
                  <a:pt x="283" y="312"/>
                </a:lnTo>
                <a:lnTo>
                  <a:pt x="472" y="312"/>
                </a:lnTo>
                <a:cubicBezTo>
                  <a:pt x="485" y="259"/>
                  <a:pt x="493" y="195"/>
                  <a:pt x="496" y="117"/>
                </a:cubicBezTo>
                <a:cubicBezTo>
                  <a:pt x="467" y="119"/>
                  <a:pt x="437" y="117"/>
                  <a:pt x="407" y="113"/>
                </a:cubicBezTo>
                <a:cubicBezTo>
                  <a:pt x="367" y="108"/>
                  <a:pt x="325" y="97"/>
                  <a:pt x="283" y="81"/>
                </a:cubicBezTo>
                <a:lnTo>
                  <a:pt x="283" y="312"/>
                </a:lnTo>
                <a:close/>
                <a:moveTo>
                  <a:pt x="283" y="535"/>
                </a:moveTo>
                <a:lnTo>
                  <a:pt x="283" y="535"/>
                </a:lnTo>
                <a:lnTo>
                  <a:pt x="283" y="312"/>
                </a:lnTo>
                <a:lnTo>
                  <a:pt x="94" y="312"/>
                </a:lnTo>
                <a:cubicBezTo>
                  <a:pt x="105" y="357"/>
                  <a:pt x="120" y="393"/>
                  <a:pt x="137" y="423"/>
                </a:cubicBezTo>
                <a:cubicBezTo>
                  <a:pt x="174" y="486"/>
                  <a:pt x="225" y="518"/>
                  <a:pt x="283" y="535"/>
                </a:cubicBez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87" name="Freeform 38"/>
          <p:cNvSpPr>
            <a:spLocks noEditPoints="1"/>
          </p:cNvSpPr>
          <p:nvPr/>
        </p:nvSpPr>
        <p:spPr bwMode="auto">
          <a:xfrm>
            <a:off x="2332244" y="2680550"/>
            <a:ext cx="401509" cy="516499"/>
          </a:xfrm>
          <a:custGeom>
            <a:avLst/>
            <a:gdLst>
              <a:gd name="T0" fmla="*/ 2 w 491"/>
              <a:gd name="T1" fmla="*/ 492 h 631"/>
              <a:gd name="T2" fmla="*/ 121 w 491"/>
              <a:gd name="T3" fmla="*/ 631 h 631"/>
              <a:gd name="T4" fmla="*/ 122 w 491"/>
              <a:gd name="T5" fmla="*/ 631 h 631"/>
              <a:gd name="T6" fmla="*/ 131 w 491"/>
              <a:gd name="T7" fmla="*/ 631 h 631"/>
              <a:gd name="T8" fmla="*/ 244 w 491"/>
              <a:gd name="T9" fmla="*/ 595 h 631"/>
              <a:gd name="T10" fmla="*/ 247 w 491"/>
              <a:gd name="T11" fmla="*/ 556 h 631"/>
              <a:gd name="T12" fmla="*/ 184 w 491"/>
              <a:gd name="T13" fmla="*/ 498 h 631"/>
              <a:gd name="T14" fmla="*/ 202 w 491"/>
              <a:gd name="T15" fmla="*/ 457 h 631"/>
              <a:gd name="T16" fmla="*/ 162 w 491"/>
              <a:gd name="T17" fmla="*/ 401 h 631"/>
              <a:gd name="T18" fmla="*/ 170 w 491"/>
              <a:gd name="T19" fmla="*/ 372 h 631"/>
              <a:gd name="T20" fmla="*/ 213 w 491"/>
              <a:gd name="T21" fmla="*/ 344 h 631"/>
              <a:gd name="T22" fmla="*/ 198 w 491"/>
              <a:gd name="T23" fmla="*/ 305 h 631"/>
              <a:gd name="T24" fmla="*/ 256 w 491"/>
              <a:gd name="T25" fmla="*/ 246 h 631"/>
              <a:gd name="T26" fmla="*/ 307 w 491"/>
              <a:gd name="T27" fmla="*/ 83 h 631"/>
              <a:gd name="T28" fmla="*/ 2 w 491"/>
              <a:gd name="T29" fmla="*/ 273 h 631"/>
              <a:gd name="T30" fmla="*/ 2 w 491"/>
              <a:gd name="T31" fmla="*/ 492 h 631"/>
              <a:gd name="T32" fmla="*/ 221 w 491"/>
              <a:gd name="T33" fmla="*/ 305 h 631"/>
              <a:gd name="T34" fmla="*/ 256 w 491"/>
              <a:gd name="T35" fmla="*/ 340 h 631"/>
              <a:gd name="T36" fmla="*/ 436 w 491"/>
              <a:gd name="T37" fmla="*/ 340 h 631"/>
              <a:gd name="T38" fmla="*/ 436 w 491"/>
              <a:gd name="T39" fmla="*/ 270 h 631"/>
              <a:gd name="T40" fmla="*/ 265 w 491"/>
              <a:gd name="T41" fmla="*/ 270 h 631"/>
              <a:gd name="T42" fmla="*/ 349 w 491"/>
              <a:gd name="T43" fmla="*/ 366 h 631"/>
              <a:gd name="T44" fmla="*/ 192 w 491"/>
              <a:gd name="T45" fmla="*/ 382 h 631"/>
              <a:gd name="T46" fmla="*/ 221 w 491"/>
              <a:gd name="T47" fmla="*/ 436 h 631"/>
              <a:gd name="T48" fmla="*/ 349 w 491"/>
              <a:gd name="T49" fmla="*/ 436 h 631"/>
              <a:gd name="T50" fmla="*/ 491 w 491"/>
              <a:gd name="T51" fmla="*/ 401 h 631"/>
              <a:gd name="T52" fmla="*/ 349 w 491"/>
              <a:gd name="T53" fmla="*/ 366 h 631"/>
              <a:gd name="T54" fmla="*/ 484 w 491"/>
              <a:gd name="T55" fmla="*/ 498 h 631"/>
              <a:gd name="T56" fmla="*/ 349 w 491"/>
              <a:gd name="T57" fmla="*/ 463 h 631"/>
              <a:gd name="T58" fmla="*/ 256 w 491"/>
              <a:gd name="T59" fmla="*/ 463 h 631"/>
              <a:gd name="T60" fmla="*/ 208 w 491"/>
              <a:gd name="T61" fmla="*/ 492 h 631"/>
              <a:gd name="T62" fmla="*/ 243 w 491"/>
              <a:gd name="T63" fmla="*/ 533 h 631"/>
              <a:gd name="T64" fmla="*/ 315 w 491"/>
              <a:gd name="T65" fmla="*/ 533 h 631"/>
              <a:gd name="T66" fmla="*/ 303 w 491"/>
              <a:gd name="T67" fmla="*/ 630 h 631"/>
              <a:gd name="T68" fmla="*/ 409 w 491"/>
              <a:gd name="T69" fmla="*/ 630 h 631"/>
              <a:gd name="T70" fmla="*/ 409 w 491"/>
              <a:gd name="T71" fmla="*/ 560 h 631"/>
              <a:gd name="T72" fmla="*/ 303 w 491"/>
              <a:gd name="T73" fmla="*/ 560 h 631"/>
              <a:gd name="T74" fmla="*/ 303 w 491"/>
              <a:gd name="T75" fmla="*/ 630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1" h="631">
                <a:moveTo>
                  <a:pt x="2" y="492"/>
                </a:moveTo>
                <a:lnTo>
                  <a:pt x="2" y="492"/>
                </a:lnTo>
                <a:cubicBezTo>
                  <a:pt x="2" y="494"/>
                  <a:pt x="2" y="496"/>
                  <a:pt x="2" y="498"/>
                </a:cubicBezTo>
                <a:cubicBezTo>
                  <a:pt x="2" y="570"/>
                  <a:pt x="51" y="628"/>
                  <a:pt x="121" y="631"/>
                </a:cubicBezTo>
                <a:lnTo>
                  <a:pt x="121" y="631"/>
                </a:lnTo>
                <a:lnTo>
                  <a:pt x="122" y="631"/>
                </a:lnTo>
                <a:cubicBezTo>
                  <a:pt x="124" y="631"/>
                  <a:pt x="125" y="631"/>
                  <a:pt x="127" y="631"/>
                </a:cubicBezTo>
                <a:cubicBezTo>
                  <a:pt x="128" y="631"/>
                  <a:pt x="130" y="631"/>
                  <a:pt x="131" y="631"/>
                </a:cubicBezTo>
                <a:lnTo>
                  <a:pt x="257" y="631"/>
                </a:lnTo>
                <a:cubicBezTo>
                  <a:pt x="249" y="621"/>
                  <a:pt x="244" y="609"/>
                  <a:pt x="244" y="595"/>
                </a:cubicBezTo>
                <a:cubicBezTo>
                  <a:pt x="244" y="580"/>
                  <a:pt x="250" y="567"/>
                  <a:pt x="259" y="556"/>
                </a:cubicBezTo>
                <a:lnTo>
                  <a:pt x="247" y="556"/>
                </a:lnTo>
                <a:lnTo>
                  <a:pt x="243" y="556"/>
                </a:lnTo>
                <a:cubicBezTo>
                  <a:pt x="211" y="556"/>
                  <a:pt x="184" y="530"/>
                  <a:pt x="184" y="498"/>
                </a:cubicBezTo>
                <a:cubicBezTo>
                  <a:pt x="184" y="496"/>
                  <a:pt x="184" y="494"/>
                  <a:pt x="185" y="492"/>
                </a:cubicBezTo>
                <a:cubicBezTo>
                  <a:pt x="186" y="478"/>
                  <a:pt x="192" y="466"/>
                  <a:pt x="202" y="457"/>
                </a:cubicBezTo>
                <a:cubicBezTo>
                  <a:pt x="197" y="455"/>
                  <a:pt x="192" y="453"/>
                  <a:pt x="188" y="450"/>
                </a:cubicBezTo>
                <a:cubicBezTo>
                  <a:pt x="172" y="439"/>
                  <a:pt x="162" y="421"/>
                  <a:pt x="162" y="401"/>
                </a:cubicBezTo>
                <a:cubicBezTo>
                  <a:pt x="162" y="391"/>
                  <a:pt x="165" y="381"/>
                  <a:pt x="170" y="373"/>
                </a:cubicBezTo>
                <a:cubicBezTo>
                  <a:pt x="170" y="372"/>
                  <a:pt x="170" y="372"/>
                  <a:pt x="170" y="372"/>
                </a:cubicBezTo>
                <a:cubicBezTo>
                  <a:pt x="178" y="358"/>
                  <a:pt x="192" y="348"/>
                  <a:pt x="207" y="345"/>
                </a:cubicBezTo>
                <a:cubicBezTo>
                  <a:pt x="209" y="344"/>
                  <a:pt x="211" y="344"/>
                  <a:pt x="213" y="344"/>
                </a:cubicBezTo>
                <a:cubicBezTo>
                  <a:pt x="212" y="343"/>
                  <a:pt x="211" y="342"/>
                  <a:pt x="211" y="342"/>
                </a:cubicBezTo>
                <a:cubicBezTo>
                  <a:pt x="203" y="332"/>
                  <a:pt x="198" y="319"/>
                  <a:pt x="198" y="305"/>
                </a:cubicBezTo>
                <a:cubicBezTo>
                  <a:pt x="198" y="288"/>
                  <a:pt x="205" y="272"/>
                  <a:pt x="217" y="262"/>
                </a:cubicBezTo>
                <a:cubicBezTo>
                  <a:pt x="227" y="252"/>
                  <a:pt x="241" y="246"/>
                  <a:pt x="256" y="246"/>
                </a:cubicBezTo>
                <a:lnTo>
                  <a:pt x="278" y="246"/>
                </a:lnTo>
                <a:cubicBezTo>
                  <a:pt x="306" y="185"/>
                  <a:pt x="316" y="120"/>
                  <a:pt x="307" y="83"/>
                </a:cubicBezTo>
                <a:cubicBezTo>
                  <a:pt x="286" y="0"/>
                  <a:pt x="217" y="20"/>
                  <a:pt x="212" y="67"/>
                </a:cubicBezTo>
                <a:cubicBezTo>
                  <a:pt x="195" y="209"/>
                  <a:pt x="7" y="231"/>
                  <a:pt x="2" y="273"/>
                </a:cubicBezTo>
                <a:cubicBezTo>
                  <a:pt x="2" y="273"/>
                  <a:pt x="0" y="289"/>
                  <a:pt x="2" y="309"/>
                </a:cubicBezTo>
                <a:lnTo>
                  <a:pt x="2" y="492"/>
                </a:lnTo>
                <a:close/>
                <a:moveTo>
                  <a:pt x="256" y="270"/>
                </a:moveTo>
                <a:cubicBezTo>
                  <a:pt x="237" y="270"/>
                  <a:pt x="221" y="286"/>
                  <a:pt x="221" y="305"/>
                </a:cubicBezTo>
                <a:cubicBezTo>
                  <a:pt x="221" y="312"/>
                  <a:pt x="223" y="319"/>
                  <a:pt x="227" y="324"/>
                </a:cubicBezTo>
                <a:cubicBezTo>
                  <a:pt x="233" y="334"/>
                  <a:pt x="244" y="340"/>
                  <a:pt x="256" y="340"/>
                </a:cubicBezTo>
                <a:lnTo>
                  <a:pt x="349" y="340"/>
                </a:lnTo>
                <a:lnTo>
                  <a:pt x="436" y="340"/>
                </a:lnTo>
                <a:cubicBezTo>
                  <a:pt x="455" y="340"/>
                  <a:pt x="471" y="324"/>
                  <a:pt x="471" y="305"/>
                </a:cubicBezTo>
                <a:cubicBezTo>
                  <a:pt x="471" y="286"/>
                  <a:pt x="455" y="270"/>
                  <a:pt x="436" y="270"/>
                </a:cubicBezTo>
                <a:lnTo>
                  <a:pt x="349" y="270"/>
                </a:lnTo>
                <a:lnTo>
                  <a:pt x="265" y="270"/>
                </a:lnTo>
                <a:lnTo>
                  <a:pt x="256" y="270"/>
                </a:lnTo>
                <a:close/>
                <a:moveTo>
                  <a:pt x="349" y="366"/>
                </a:moveTo>
                <a:lnTo>
                  <a:pt x="221" y="366"/>
                </a:lnTo>
                <a:cubicBezTo>
                  <a:pt x="209" y="366"/>
                  <a:pt x="198" y="372"/>
                  <a:pt x="192" y="382"/>
                </a:cubicBezTo>
                <a:cubicBezTo>
                  <a:pt x="188" y="387"/>
                  <a:pt x="186" y="394"/>
                  <a:pt x="186" y="401"/>
                </a:cubicBezTo>
                <a:cubicBezTo>
                  <a:pt x="186" y="421"/>
                  <a:pt x="201" y="436"/>
                  <a:pt x="221" y="436"/>
                </a:cubicBezTo>
                <a:lnTo>
                  <a:pt x="245" y="436"/>
                </a:lnTo>
                <a:lnTo>
                  <a:pt x="349" y="436"/>
                </a:lnTo>
                <a:lnTo>
                  <a:pt x="456" y="436"/>
                </a:lnTo>
                <a:cubicBezTo>
                  <a:pt x="475" y="436"/>
                  <a:pt x="491" y="421"/>
                  <a:pt x="491" y="401"/>
                </a:cubicBezTo>
                <a:cubicBezTo>
                  <a:pt x="491" y="382"/>
                  <a:pt x="475" y="366"/>
                  <a:pt x="456" y="366"/>
                </a:cubicBezTo>
                <a:lnTo>
                  <a:pt x="349" y="366"/>
                </a:lnTo>
                <a:close/>
                <a:moveTo>
                  <a:pt x="449" y="533"/>
                </a:moveTo>
                <a:cubicBezTo>
                  <a:pt x="469" y="533"/>
                  <a:pt x="484" y="517"/>
                  <a:pt x="484" y="498"/>
                </a:cubicBezTo>
                <a:cubicBezTo>
                  <a:pt x="484" y="479"/>
                  <a:pt x="469" y="463"/>
                  <a:pt x="449" y="463"/>
                </a:cubicBezTo>
                <a:lnTo>
                  <a:pt x="349" y="463"/>
                </a:lnTo>
                <a:lnTo>
                  <a:pt x="315" y="463"/>
                </a:lnTo>
                <a:lnTo>
                  <a:pt x="256" y="463"/>
                </a:lnTo>
                <a:lnTo>
                  <a:pt x="243" y="463"/>
                </a:lnTo>
                <a:cubicBezTo>
                  <a:pt x="225" y="463"/>
                  <a:pt x="211" y="476"/>
                  <a:pt x="208" y="492"/>
                </a:cubicBezTo>
                <a:cubicBezTo>
                  <a:pt x="208" y="494"/>
                  <a:pt x="208" y="496"/>
                  <a:pt x="208" y="498"/>
                </a:cubicBezTo>
                <a:cubicBezTo>
                  <a:pt x="208" y="517"/>
                  <a:pt x="223" y="533"/>
                  <a:pt x="243" y="533"/>
                </a:cubicBezTo>
                <a:lnTo>
                  <a:pt x="256" y="533"/>
                </a:lnTo>
                <a:lnTo>
                  <a:pt x="315" y="533"/>
                </a:lnTo>
                <a:lnTo>
                  <a:pt x="449" y="533"/>
                </a:lnTo>
                <a:close/>
                <a:moveTo>
                  <a:pt x="303" y="630"/>
                </a:moveTo>
                <a:lnTo>
                  <a:pt x="315" y="630"/>
                </a:lnTo>
                <a:lnTo>
                  <a:pt x="409" y="630"/>
                </a:lnTo>
                <a:cubicBezTo>
                  <a:pt x="429" y="630"/>
                  <a:pt x="444" y="614"/>
                  <a:pt x="444" y="595"/>
                </a:cubicBezTo>
                <a:cubicBezTo>
                  <a:pt x="444" y="575"/>
                  <a:pt x="429" y="560"/>
                  <a:pt x="409" y="560"/>
                </a:cubicBezTo>
                <a:lnTo>
                  <a:pt x="315" y="560"/>
                </a:lnTo>
                <a:lnTo>
                  <a:pt x="303" y="560"/>
                </a:lnTo>
                <a:cubicBezTo>
                  <a:pt x="283" y="560"/>
                  <a:pt x="268" y="575"/>
                  <a:pt x="268" y="595"/>
                </a:cubicBezTo>
                <a:cubicBezTo>
                  <a:pt x="268" y="614"/>
                  <a:pt x="283" y="630"/>
                  <a:pt x="303" y="630"/>
                </a:cubicBez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88" name="Freeform 39"/>
          <p:cNvSpPr>
            <a:spLocks noEditPoints="1"/>
          </p:cNvSpPr>
          <p:nvPr/>
        </p:nvSpPr>
        <p:spPr bwMode="auto">
          <a:xfrm>
            <a:off x="2306530" y="3487835"/>
            <a:ext cx="454913" cy="504626"/>
          </a:xfrm>
          <a:custGeom>
            <a:avLst/>
            <a:gdLst>
              <a:gd name="T0" fmla="*/ 78 w 556"/>
              <a:gd name="T1" fmla="*/ 286 h 614"/>
              <a:gd name="T2" fmla="*/ 94 w 556"/>
              <a:gd name="T3" fmla="*/ 292 h 614"/>
              <a:gd name="T4" fmla="*/ 113 w 556"/>
              <a:gd name="T5" fmla="*/ 299 h 614"/>
              <a:gd name="T6" fmla="*/ 132 w 556"/>
              <a:gd name="T7" fmla="*/ 303 h 614"/>
              <a:gd name="T8" fmla="*/ 158 w 556"/>
              <a:gd name="T9" fmla="*/ 308 h 614"/>
              <a:gd name="T10" fmla="*/ 182 w 556"/>
              <a:gd name="T11" fmla="*/ 311 h 614"/>
              <a:gd name="T12" fmla="*/ 215 w 556"/>
              <a:gd name="T13" fmla="*/ 312 h 614"/>
              <a:gd name="T14" fmla="*/ 248 w 556"/>
              <a:gd name="T15" fmla="*/ 311 h 614"/>
              <a:gd name="T16" fmla="*/ 272 w 556"/>
              <a:gd name="T17" fmla="*/ 308 h 614"/>
              <a:gd name="T18" fmla="*/ 298 w 556"/>
              <a:gd name="T19" fmla="*/ 303 h 614"/>
              <a:gd name="T20" fmla="*/ 317 w 556"/>
              <a:gd name="T21" fmla="*/ 299 h 614"/>
              <a:gd name="T22" fmla="*/ 336 w 556"/>
              <a:gd name="T23" fmla="*/ 292 h 614"/>
              <a:gd name="T24" fmla="*/ 352 w 556"/>
              <a:gd name="T25" fmla="*/ 286 h 614"/>
              <a:gd name="T26" fmla="*/ 389 w 556"/>
              <a:gd name="T27" fmla="*/ 253 h 614"/>
              <a:gd name="T28" fmla="*/ 41 w 556"/>
              <a:gd name="T29" fmla="*/ 253 h 614"/>
              <a:gd name="T30" fmla="*/ 462 w 556"/>
              <a:gd name="T31" fmla="*/ 302 h 614"/>
              <a:gd name="T32" fmla="*/ 430 w 556"/>
              <a:gd name="T33" fmla="*/ 307 h 614"/>
              <a:gd name="T34" fmla="*/ 426 w 556"/>
              <a:gd name="T35" fmla="*/ 272 h 614"/>
              <a:gd name="T36" fmla="*/ 4 w 556"/>
              <a:gd name="T37" fmla="*/ 272 h 614"/>
              <a:gd name="T38" fmla="*/ 0 w 556"/>
              <a:gd name="T39" fmla="*/ 526 h 614"/>
              <a:gd name="T40" fmla="*/ 342 w 556"/>
              <a:gd name="T41" fmla="*/ 614 h 614"/>
              <a:gd name="T42" fmla="*/ 430 w 556"/>
              <a:gd name="T43" fmla="*/ 485 h 614"/>
              <a:gd name="T44" fmla="*/ 556 w 556"/>
              <a:gd name="T45" fmla="*/ 396 h 614"/>
              <a:gd name="T46" fmla="*/ 462 w 556"/>
              <a:gd name="T47" fmla="*/ 448 h 614"/>
              <a:gd name="T48" fmla="*/ 430 w 556"/>
              <a:gd name="T49" fmla="*/ 437 h 614"/>
              <a:gd name="T50" fmla="*/ 462 w 556"/>
              <a:gd name="T51" fmla="*/ 345 h 614"/>
              <a:gd name="T52" fmla="*/ 462 w 556"/>
              <a:gd name="T53" fmla="*/ 448 h 614"/>
              <a:gd name="T54" fmla="*/ 139 w 556"/>
              <a:gd name="T55" fmla="*/ 143 h 614"/>
              <a:gd name="T56" fmla="*/ 162 w 556"/>
              <a:gd name="T57" fmla="*/ 53 h 614"/>
              <a:gd name="T58" fmla="*/ 116 w 556"/>
              <a:gd name="T59" fmla="*/ 53 h 614"/>
              <a:gd name="T60" fmla="*/ 139 w 556"/>
              <a:gd name="T61" fmla="*/ 143 h 614"/>
              <a:gd name="T62" fmla="*/ 211 w 556"/>
              <a:gd name="T63" fmla="*/ 114 h 614"/>
              <a:gd name="T64" fmla="*/ 234 w 556"/>
              <a:gd name="T65" fmla="*/ 23 h 614"/>
              <a:gd name="T66" fmla="*/ 188 w 556"/>
              <a:gd name="T67" fmla="*/ 23 h 614"/>
              <a:gd name="T68" fmla="*/ 211 w 556"/>
              <a:gd name="T69" fmla="*/ 114 h 614"/>
              <a:gd name="T70" fmla="*/ 283 w 556"/>
              <a:gd name="T71" fmla="*/ 172 h 614"/>
              <a:gd name="T72" fmla="*/ 305 w 556"/>
              <a:gd name="T73" fmla="*/ 82 h 614"/>
              <a:gd name="T74" fmla="*/ 260 w 556"/>
              <a:gd name="T75" fmla="*/ 82 h 614"/>
              <a:gd name="T76" fmla="*/ 283 w 556"/>
              <a:gd name="T77" fmla="*/ 172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6" h="614">
                <a:moveTo>
                  <a:pt x="55" y="272"/>
                </a:moveTo>
                <a:cubicBezTo>
                  <a:pt x="61" y="276"/>
                  <a:pt x="69" y="281"/>
                  <a:pt x="78" y="286"/>
                </a:cubicBezTo>
                <a:cubicBezTo>
                  <a:pt x="79" y="286"/>
                  <a:pt x="79" y="286"/>
                  <a:pt x="80" y="286"/>
                </a:cubicBezTo>
                <a:cubicBezTo>
                  <a:pt x="84" y="288"/>
                  <a:pt x="89" y="290"/>
                  <a:pt x="94" y="292"/>
                </a:cubicBezTo>
                <a:cubicBezTo>
                  <a:pt x="94" y="292"/>
                  <a:pt x="95" y="293"/>
                  <a:pt x="95" y="293"/>
                </a:cubicBezTo>
                <a:cubicBezTo>
                  <a:pt x="101" y="295"/>
                  <a:pt x="107" y="297"/>
                  <a:pt x="113" y="299"/>
                </a:cubicBezTo>
                <a:cubicBezTo>
                  <a:pt x="114" y="299"/>
                  <a:pt x="115" y="299"/>
                  <a:pt x="116" y="299"/>
                </a:cubicBezTo>
                <a:cubicBezTo>
                  <a:pt x="121" y="301"/>
                  <a:pt x="126" y="302"/>
                  <a:pt x="132" y="303"/>
                </a:cubicBezTo>
                <a:cubicBezTo>
                  <a:pt x="134" y="304"/>
                  <a:pt x="135" y="304"/>
                  <a:pt x="137" y="304"/>
                </a:cubicBezTo>
                <a:cubicBezTo>
                  <a:pt x="144" y="306"/>
                  <a:pt x="151" y="307"/>
                  <a:pt x="158" y="308"/>
                </a:cubicBezTo>
                <a:cubicBezTo>
                  <a:pt x="159" y="308"/>
                  <a:pt x="161" y="309"/>
                  <a:pt x="162" y="309"/>
                </a:cubicBezTo>
                <a:cubicBezTo>
                  <a:pt x="168" y="310"/>
                  <a:pt x="175" y="310"/>
                  <a:pt x="182" y="311"/>
                </a:cubicBezTo>
                <a:cubicBezTo>
                  <a:pt x="184" y="311"/>
                  <a:pt x="187" y="311"/>
                  <a:pt x="189" y="311"/>
                </a:cubicBezTo>
                <a:cubicBezTo>
                  <a:pt x="197" y="312"/>
                  <a:pt x="206" y="312"/>
                  <a:pt x="215" y="312"/>
                </a:cubicBezTo>
                <a:cubicBezTo>
                  <a:pt x="224" y="312"/>
                  <a:pt x="233" y="312"/>
                  <a:pt x="241" y="311"/>
                </a:cubicBezTo>
                <a:cubicBezTo>
                  <a:pt x="243" y="311"/>
                  <a:pt x="246" y="311"/>
                  <a:pt x="248" y="311"/>
                </a:cubicBezTo>
                <a:cubicBezTo>
                  <a:pt x="255" y="310"/>
                  <a:pt x="262" y="310"/>
                  <a:pt x="268" y="309"/>
                </a:cubicBezTo>
                <a:cubicBezTo>
                  <a:pt x="269" y="309"/>
                  <a:pt x="271" y="308"/>
                  <a:pt x="272" y="308"/>
                </a:cubicBezTo>
                <a:cubicBezTo>
                  <a:pt x="279" y="307"/>
                  <a:pt x="286" y="306"/>
                  <a:pt x="293" y="304"/>
                </a:cubicBezTo>
                <a:cubicBezTo>
                  <a:pt x="295" y="304"/>
                  <a:pt x="296" y="304"/>
                  <a:pt x="298" y="303"/>
                </a:cubicBezTo>
                <a:cubicBezTo>
                  <a:pt x="304" y="302"/>
                  <a:pt x="309" y="301"/>
                  <a:pt x="314" y="299"/>
                </a:cubicBezTo>
                <a:cubicBezTo>
                  <a:pt x="315" y="299"/>
                  <a:pt x="316" y="299"/>
                  <a:pt x="317" y="299"/>
                </a:cubicBezTo>
                <a:cubicBezTo>
                  <a:pt x="323" y="297"/>
                  <a:pt x="329" y="295"/>
                  <a:pt x="335" y="293"/>
                </a:cubicBezTo>
                <a:cubicBezTo>
                  <a:pt x="335" y="293"/>
                  <a:pt x="336" y="292"/>
                  <a:pt x="336" y="292"/>
                </a:cubicBezTo>
                <a:cubicBezTo>
                  <a:pt x="341" y="290"/>
                  <a:pt x="346" y="288"/>
                  <a:pt x="350" y="286"/>
                </a:cubicBezTo>
                <a:cubicBezTo>
                  <a:pt x="351" y="286"/>
                  <a:pt x="351" y="286"/>
                  <a:pt x="352" y="286"/>
                </a:cubicBezTo>
                <a:cubicBezTo>
                  <a:pt x="361" y="281"/>
                  <a:pt x="369" y="276"/>
                  <a:pt x="375" y="272"/>
                </a:cubicBezTo>
                <a:cubicBezTo>
                  <a:pt x="384" y="264"/>
                  <a:pt x="389" y="258"/>
                  <a:pt x="389" y="253"/>
                </a:cubicBezTo>
                <a:cubicBezTo>
                  <a:pt x="389" y="236"/>
                  <a:pt x="328" y="194"/>
                  <a:pt x="215" y="194"/>
                </a:cubicBezTo>
                <a:cubicBezTo>
                  <a:pt x="102" y="194"/>
                  <a:pt x="41" y="236"/>
                  <a:pt x="41" y="253"/>
                </a:cubicBezTo>
                <a:cubicBezTo>
                  <a:pt x="41" y="258"/>
                  <a:pt x="46" y="264"/>
                  <a:pt x="55" y="272"/>
                </a:cubicBezTo>
                <a:close/>
                <a:moveTo>
                  <a:pt x="462" y="302"/>
                </a:moveTo>
                <a:lnTo>
                  <a:pt x="462" y="302"/>
                </a:lnTo>
                <a:cubicBezTo>
                  <a:pt x="451" y="302"/>
                  <a:pt x="440" y="304"/>
                  <a:pt x="430" y="307"/>
                </a:cubicBezTo>
                <a:lnTo>
                  <a:pt x="430" y="272"/>
                </a:lnTo>
                <a:lnTo>
                  <a:pt x="426" y="272"/>
                </a:lnTo>
                <a:cubicBezTo>
                  <a:pt x="407" y="318"/>
                  <a:pt x="320" y="353"/>
                  <a:pt x="215" y="353"/>
                </a:cubicBezTo>
                <a:cubicBezTo>
                  <a:pt x="110" y="353"/>
                  <a:pt x="23" y="318"/>
                  <a:pt x="4" y="272"/>
                </a:cubicBezTo>
                <a:lnTo>
                  <a:pt x="0" y="272"/>
                </a:lnTo>
                <a:lnTo>
                  <a:pt x="0" y="526"/>
                </a:lnTo>
                <a:cubicBezTo>
                  <a:pt x="0" y="575"/>
                  <a:pt x="39" y="614"/>
                  <a:pt x="88" y="614"/>
                </a:cubicBezTo>
                <a:lnTo>
                  <a:pt x="342" y="614"/>
                </a:lnTo>
                <a:cubicBezTo>
                  <a:pt x="391" y="614"/>
                  <a:pt x="430" y="575"/>
                  <a:pt x="430" y="526"/>
                </a:cubicBezTo>
                <a:lnTo>
                  <a:pt x="430" y="485"/>
                </a:lnTo>
                <a:cubicBezTo>
                  <a:pt x="440" y="489"/>
                  <a:pt x="451" y="491"/>
                  <a:pt x="462" y="491"/>
                </a:cubicBezTo>
                <a:cubicBezTo>
                  <a:pt x="514" y="491"/>
                  <a:pt x="556" y="449"/>
                  <a:pt x="556" y="396"/>
                </a:cubicBezTo>
                <a:cubicBezTo>
                  <a:pt x="556" y="344"/>
                  <a:pt x="514" y="302"/>
                  <a:pt x="462" y="302"/>
                </a:cubicBezTo>
                <a:close/>
                <a:moveTo>
                  <a:pt x="462" y="448"/>
                </a:moveTo>
                <a:lnTo>
                  <a:pt x="462" y="448"/>
                </a:lnTo>
                <a:cubicBezTo>
                  <a:pt x="450" y="448"/>
                  <a:pt x="439" y="444"/>
                  <a:pt x="430" y="437"/>
                </a:cubicBezTo>
                <a:lnTo>
                  <a:pt x="430" y="356"/>
                </a:lnTo>
                <a:cubicBezTo>
                  <a:pt x="439" y="349"/>
                  <a:pt x="450" y="345"/>
                  <a:pt x="462" y="345"/>
                </a:cubicBezTo>
                <a:cubicBezTo>
                  <a:pt x="490" y="345"/>
                  <a:pt x="513" y="368"/>
                  <a:pt x="513" y="396"/>
                </a:cubicBezTo>
                <a:cubicBezTo>
                  <a:pt x="513" y="425"/>
                  <a:pt x="490" y="448"/>
                  <a:pt x="462" y="448"/>
                </a:cubicBezTo>
                <a:close/>
                <a:moveTo>
                  <a:pt x="139" y="143"/>
                </a:moveTo>
                <a:lnTo>
                  <a:pt x="139" y="143"/>
                </a:lnTo>
                <a:cubicBezTo>
                  <a:pt x="152" y="143"/>
                  <a:pt x="162" y="133"/>
                  <a:pt x="162" y="120"/>
                </a:cubicBezTo>
                <a:lnTo>
                  <a:pt x="162" y="53"/>
                </a:lnTo>
                <a:cubicBezTo>
                  <a:pt x="162" y="40"/>
                  <a:pt x="152" y="30"/>
                  <a:pt x="139" y="30"/>
                </a:cubicBezTo>
                <a:cubicBezTo>
                  <a:pt x="126" y="30"/>
                  <a:pt x="116" y="40"/>
                  <a:pt x="116" y="53"/>
                </a:cubicBezTo>
                <a:lnTo>
                  <a:pt x="116" y="120"/>
                </a:lnTo>
                <a:cubicBezTo>
                  <a:pt x="116" y="133"/>
                  <a:pt x="126" y="143"/>
                  <a:pt x="139" y="143"/>
                </a:cubicBezTo>
                <a:close/>
                <a:moveTo>
                  <a:pt x="211" y="114"/>
                </a:moveTo>
                <a:lnTo>
                  <a:pt x="211" y="114"/>
                </a:lnTo>
                <a:cubicBezTo>
                  <a:pt x="223" y="114"/>
                  <a:pt x="234" y="104"/>
                  <a:pt x="234" y="91"/>
                </a:cubicBezTo>
                <a:lnTo>
                  <a:pt x="234" y="23"/>
                </a:lnTo>
                <a:cubicBezTo>
                  <a:pt x="234" y="11"/>
                  <a:pt x="223" y="0"/>
                  <a:pt x="211" y="0"/>
                </a:cubicBezTo>
                <a:cubicBezTo>
                  <a:pt x="198" y="0"/>
                  <a:pt x="188" y="11"/>
                  <a:pt x="188" y="23"/>
                </a:cubicBezTo>
                <a:lnTo>
                  <a:pt x="188" y="91"/>
                </a:lnTo>
                <a:cubicBezTo>
                  <a:pt x="188" y="104"/>
                  <a:pt x="198" y="114"/>
                  <a:pt x="211" y="114"/>
                </a:cubicBezTo>
                <a:close/>
                <a:moveTo>
                  <a:pt x="283" y="172"/>
                </a:moveTo>
                <a:lnTo>
                  <a:pt x="283" y="172"/>
                </a:lnTo>
                <a:cubicBezTo>
                  <a:pt x="295" y="172"/>
                  <a:pt x="305" y="162"/>
                  <a:pt x="305" y="150"/>
                </a:cubicBezTo>
                <a:lnTo>
                  <a:pt x="305" y="82"/>
                </a:lnTo>
                <a:cubicBezTo>
                  <a:pt x="305" y="69"/>
                  <a:pt x="295" y="59"/>
                  <a:pt x="283" y="59"/>
                </a:cubicBezTo>
                <a:cubicBezTo>
                  <a:pt x="270" y="59"/>
                  <a:pt x="260" y="69"/>
                  <a:pt x="260" y="82"/>
                </a:cubicBezTo>
                <a:lnTo>
                  <a:pt x="260" y="150"/>
                </a:lnTo>
                <a:cubicBezTo>
                  <a:pt x="260" y="162"/>
                  <a:pt x="270" y="172"/>
                  <a:pt x="283" y="172"/>
                </a:cubicBez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89" name="Freeform 40"/>
          <p:cNvSpPr/>
          <p:nvPr/>
        </p:nvSpPr>
        <p:spPr bwMode="auto">
          <a:xfrm>
            <a:off x="4298247" y="1965316"/>
            <a:ext cx="528095" cy="486816"/>
          </a:xfrm>
          <a:custGeom>
            <a:avLst/>
            <a:gdLst>
              <a:gd name="T0" fmla="*/ 646 w 646"/>
              <a:gd name="T1" fmla="*/ 149 h 595"/>
              <a:gd name="T2" fmla="*/ 601 w 646"/>
              <a:gd name="T3" fmla="*/ 98 h 595"/>
              <a:gd name="T4" fmla="*/ 282 w 646"/>
              <a:gd name="T5" fmla="*/ 54 h 595"/>
              <a:gd name="T6" fmla="*/ 282 w 646"/>
              <a:gd name="T7" fmla="*/ 42 h 595"/>
              <a:gd name="T8" fmla="*/ 259 w 646"/>
              <a:gd name="T9" fmla="*/ 11 h 595"/>
              <a:gd name="T10" fmla="*/ 173 w 646"/>
              <a:gd name="T11" fmla="*/ 0 h 595"/>
              <a:gd name="T12" fmla="*/ 150 w 646"/>
              <a:gd name="T13" fmla="*/ 12 h 595"/>
              <a:gd name="T14" fmla="*/ 204 w 646"/>
              <a:gd name="T15" fmla="*/ 18 h 595"/>
              <a:gd name="T16" fmla="*/ 240 w 646"/>
              <a:gd name="T17" fmla="*/ 47 h 595"/>
              <a:gd name="T18" fmla="*/ 248 w 646"/>
              <a:gd name="T19" fmla="*/ 74 h 595"/>
              <a:gd name="T20" fmla="*/ 569 w 646"/>
              <a:gd name="T21" fmla="*/ 115 h 595"/>
              <a:gd name="T22" fmla="*/ 617 w 646"/>
              <a:gd name="T23" fmla="*/ 164 h 595"/>
              <a:gd name="T24" fmla="*/ 609 w 646"/>
              <a:gd name="T25" fmla="*/ 530 h 595"/>
              <a:gd name="T26" fmla="*/ 575 w 646"/>
              <a:gd name="T27" fmla="*/ 206 h 595"/>
              <a:gd name="T28" fmla="*/ 534 w 646"/>
              <a:gd name="T29" fmla="*/ 159 h 595"/>
              <a:gd name="T30" fmla="*/ 226 w 646"/>
              <a:gd name="T31" fmla="*/ 118 h 595"/>
              <a:gd name="T32" fmla="*/ 184 w 646"/>
              <a:gd name="T33" fmla="*/ 59 h 595"/>
              <a:gd name="T34" fmla="*/ 76 w 646"/>
              <a:gd name="T35" fmla="*/ 45 h 595"/>
              <a:gd name="T36" fmla="*/ 68 w 646"/>
              <a:gd name="T37" fmla="*/ 105 h 595"/>
              <a:gd name="T38" fmla="*/ 0 w 646"/>
              <a:gd name="T39" fmla="*/ 99 h 595"/>
              <a:gd name="T40" fmla="*/ 60 w 646"/>
              <a:gd name="T41" fmla="*/ 508 h 595"/>
              <a:gd name="T42" fmla="*/ 622 w 646"/>
              <a:gd name="T43" fmla="*/ 595 h 595"/>
              <a:gd name="T44" fmla="*/ 646 w 646"/>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6" h="595">
                <a:moveTo>
                  <a:pt x="646" y="149"/>
                </a:moveTo>
                <a:cubicBezTo>
                  <a:pt x="646" y="149"/>
                  <a:pt x="643" y="106"/>
                  <a:pt x="601" y="98"/>
                </a:cubicBezTo>
                <a:cubicBezTo>
                  <a:pt x="571" y="92"/>
                  <a:pt x="282" y="54"/>
                  <a:pt x="282" y="54"/>
                </a:cubicBezTo>
                <a:lnTo>
                  <a:pt x="282" y="42"/>
                </a:lnTo>
                <a:cubicBezTo>
                  <a:pt x="282" y="42"/>
                  <a:pt x="283" y="17"/>
                  <a:pt x="259" y="11"/>
                </a:cubicBezTo>
                <a:cubicBezTo>
                  <a:pt x="234" y="6"/>
                  <a:pt x="173" y="0"/>
                  <a:pt x="173" y="0"/>
                </a:cubicBezTo>
                <a:lnTo>
                  <a:pt x="150" y="12"/>
                </a:lnTo>
                <a:lnTo>
                  <a:pt x="204" y="18"/>
                </a:lnTo>
                <a:cubicBezTo>
                  <a:pt x="204" y="18"/>
                  <a:pt x="232" y="20"/>
                  <a:pt x="240" y="47"/>
                </a:cubicBezTo>
                <a:cubicBezTo>
                  <a:pt x="248" y="74"/>
                  <a:pt x="248" y="74"/>
                  <a:pt x="248" y="74"/>
                </a:cubicBezTo>
                <a:lnTo>
                  <a:pt x="569" y="115"/>
                </a:lnTo>
                <a:cubicBezTo>
                  <a:pt x="569" y="115"/>
                  <a:pt x="608" y="115"/>
                  <a:pt x="617" y="164"/>
                </a:cubicBezTo>
                <a:cubicBezTo>
                  <a:pt x="621" y="189"/>
                  <a:pt x="605" y="432"/>
                  <a:pt x="609" y="530"/>
                </a:cubicBezTo>
                <a:lnTo>
                  <a:pt x="575" y="206"/>
                </a:lnTo>
                <a:cubicBezTo>
                  <a:pt x="575" y="206"/>
                  <a:pt x="574" y="164"/>
                  <a:pt x="534" y="159"/>
                </a:cubicBezTo>
                <a:cubicBezTo>
                  <a:pt x="493" y="154"/>
                  <a:pt x="226" y="118"/>
                  <a:pt x="226" y="118"/>
                </a:cubicBezTo>
                <a:cubicBezTo>
                  <a:pt x="226" y="118"/>
                  <a:pt x="217" y="62"/>
                  <a:pt x="184" y="59"/>
                </a:cubicBezTo>
                <a:cubicBezTo>
                  <a:pt x="151" y="56"/>
                  <a:pt x="76" y="45"/>
                  <a:pt x="76" y="45"/>
                </a:cubicBezTo>
                <a:cubicBezTo>
                  <a:pt x="76" y="45"/>
                  <a:pt x="49" y="42"/>
                  <a:pt x="68" y="105"/>
                </a:cubicBezTo>
                <a:lnTo>
                  <a:pt x="0" y="99"/>
                </a:lnTo>
                <a:lnTo>
                  <a:pt x="60" y="508"/>
                </a:lnTo>
                <a:lnTo>
                  <a:pt x="622" y="595"/>
                </a:lnTo>
                <a:lnTo>
                  <a:pt x="646" y="149"/>
                </a:ln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90" name="Freeform 41"/>
          <p:cNvSpPr>
            <a:spLocks noEditPoints="1"/>
          </p:cNvSpPr>
          <p:nvPr/>
        </p:nvSpPr>
        <p:spPr bwMode="auto">
          <a:xfrm>
            <a:off x="5359814" y="4283440"/>
            <a:ext cx="512272" cy="492752"/>
          </a:xfrm>
          <a:custGeom>
            <a:avLst/>
            <a:gdLst>
              <a:gd name="T0" fmla="*/ 419 w 628"/>
              <a:gd name="T1" fmla="*/ 232 h 600"/>
              <a:gd name="T2" fmla="*/ 411 w 628"/>
              <a:gd name="T3" fmla="*/ 249 h 600"/>
              <a:gd name="T4" fmla="*/ 408 w 628"/>
              <a:gd name="T5" fmla="*/ 261 h 600"/>
              <a:gd name="T6" fmla="*/ 409 w 628"/>
              <a:gd name="T7" fmla="*/ 283 h 600"/>
              <a:gd name="T8" fmla="*/ 417 w 628"/>
              <a:gd name="T9" fmla="*/ 305 h 600"/>
              <a:gd name="T10" fmla="*/ 424 w 628"/>
              <a:gd name="T11" fmla="*/ 315 h 600"/>
              <a:gd name="T12" fmla="*/ 441 w 628"/>
              <a:gd name="T13" fmla="*/ 330 h 600"/>
              <a:gd name="T14" fmla="*/ 453 w 628"/>
              <a:gd name="T15" fmla="*/ 335 h 600"/>
              <a:gd name="T16" fmla="*/ 478 w 628"/>
              <a:gd name="T17" fmla="*/ 200 h 600"/>
              <a:gd name="T18" fmla="*/ 449 w 628"/>
              <a:gd name="T19" fmla="*/ 207 h 600"/>
              <a:gd name="T20" fmla="*/ 433 w 628"/>
              <a:gd name="T21" fmla="*/ 216 h 600"/>
              <a:gd name="T22" fmla="*/ 425 w 628"/>
              <a:gd name="T23" fmla="*/ 224 h 600"/>
              <a:gd name="T24" fmla="*/ 384 w 628"/>
              <a:gd name="T25" fmla="*/ 70 h 600"/>
              <a:gd name="T26" fmla="*/ 314 w 628"/>
              <a:gd name="T27" fmla="*/ 140 h 600"/>
              <a:gd name="T28" fmla="*/ 379 w 628"/>
              <a:gd name="T29" fmla="*/ 283 h 600"/>
              <a:gd name="T30" fmla="*/ 379 w 628"/>
              <a:gd name="T31" fmla="*/ 254 h 600"/>
              <a:gd name="T32" fmla="*/ 359 w 628"/>
              <a:gd name="T33" fmla="*/ 154 h 600"/>
              <a:gd name="T34" fmla="*/ 249 w 628"/>
              <a:gd name="T35" fmla="*/ 270 h 600"/>
              <a:gd name="T36" fmla="*/ 314 w 628"/>
              <a:gd name="T37" fmla="*/ 396 h 600"/>
              <a:gd name="T38" fmla="*/ 282 w 628"/>
              <a:gd name="T39" fmla="*/ 400 h 600"/>
              <a:gd name="T40" fmla="*/ 267 w 628"/>
              <a:gd name="T41" fmla="*/ 382 h 600"/>
              <a:gd name="T42" fmla="*/ 257 w 628"/>
              <a:gd name="T43" fmla="*/ 374 h 600"/>
              <a:gd name="T44" fmla="*/ 214 w 628"/>
              <a:gd name="T45" fmla="*/ 356 h 600"/>
              <a:gd name="T46" fmla="*/ 195 w 628"/>
              <a:gd name="T47" fmla="*/ 354 h 600"/>
              <a:gd name="T48" fmla="*/ 0 w 628"/>
              <a:gd name="T49" fmla="*/ 600 h 600"/>
              <a:gd name="T50" fmla="*/ 83 w 628"/>
              <a:gd name="T51" fmla="*/ 454 h 600"/>
              <a:gd name="T52" fmla="*/ 216 w 628"/>
              <a:gd name="T53" fmla="*/ 454 h 600"/>
              <a:gd name="T54" fmla="*/ 301 w 628"/>
              <a:gd name="T55" fmla="*/ 600 h 600"/>
              <a:gd name="T56" fmla="*/ 282 w 628"/>
              <a:gd name="T57" fmla="*/ 400 h 600"/>
              <a:gd name="T58" fmla="*/ 433 w 628"/>
              <a:gd name="T59" fmla="*/ 354 h 600"/>
              <a:gd name="T60" fmla="*/ 413 w 628"/>
              <a:gd name="T61" fmla="*/ 356 h 600"/>
              <a:gd name="T62" fmla="*/ 361 w 628"/>
              <a:gd name="T63" fmla="*/ 382 h 600"/>
              <a:gd name="T64" fmla="*/ 353 w 628"/>
              <a:gd name="T65" fmla="*/ 391 h 600"/>
              <a:gd name="T66" fmla="*/ 389 w 628"/>
              <a:gd name="T67" fmla="*/ 600 h 600"/>
              <a:gd name="T68" fmla="*/ 410 w 628"/>
              <a:gd name="T69" fmla="*/ 600 h 600"/>
              <a:gd name="T70" fmla="*/ 564 w 628"/>
              <a:gd name="T71" fmla="*/ 454 h 600"/>
              <a:gd name="T72" fmla="*/ 628 w 628"/>
              <a:gd name="T73" fmla="*/ 460 h 600"/>
              <a:gd name="T74" fmla="*/ 150 w 628"/>
              <a:gd name="T75" fmla="*/ 340 h 600"/>
              <a:gd name="T76" fmla="*/ 186 w 628"/>
              <a:gd name="T77" fmla="*/ 330 h 600"/>
              <a:gd name="T78" fmla="*/ 196 w 628"/>
              <a:gd name="T79" fmla="*/ 323 h 600"/>
              <a:gd name="T80" fmla="*/ 216 w 628"/>
              <a:gd name="T81" fmla="*/ 295 h 600"/>
              <a:gd name="T82" fmla="*/ 219 w 628"/>
              <a:gd name="T83" fmla="*/ 282 h 600"/>
              <a:gd name="T84" fmla="*/ 219 w 628"/>
              <a:gd name="T85" fmla="*/ 258 h 600"/>
              <a:gd name="T86" fmla="*/ 214 w 628"/>
              <a:gd name="T87" fmla="*/ 241 h 600"/>
              <a:gd name="T88" fmla="*/ 208 w 628"/>
              <a:gd name="T89" fmla="*/ 231 h 600"/>
              <a:gd name="T90" fmla="*/ 195 w 628"/>
              <a:gd name="T91" fmla="*/ 217 h 600"/>
              <a:gd name="T92" fmla="*/ 186 w 628"/>
              <a:gd name="T93" fmla="*/ 210 h 600"/>
              <a:gd name="T94" fmla="*/ 150 w 628"/>
              <a:gd name="T95" fmla="*/ 2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8" h="600">
                <a:moveTo>
                  <a:pt x="425" y="224"/>
                </a:moveTo>
                <a:cubicBezTo>
                  <a:pt x="423" y="227"/>
                  <a:pt x="421" y="229"/>
                  <a:pt x="419" y="231"/>
                </a:cubicBezTo>
                <a:cubicBezTo>
                  <a:pt x="419" y="231"/>
                  <a:pt x="419" y="232"/>
                  <a:pt x="419" y="232"/>
                </a:cubicBezTo>
                <a:cubicBezTo>
                  <a:pt x="418" y="234"/>
                  <a:pt x="416" y="237"/>
                  <a:pt x="415" y="239"/>
                </a:cubicBezTo>
                <a:cubicBezTo>
                  <a:pt x="415" y="240"/>
                  <a:pt x="414" y="240"/>
                  <a:pt x="414" y="241"/>
                </a:cubicBezTo>
                <a:cubicBezTo>
                  <a:pt x="413" y="244"/>
                  <a:pt x="412" y="247"/>
                  <a:pt x="411" y="249"/>
                </a:cubicBezTo>
                <a:cubicBezTo>
                  <a:pt x="411" y="250"/>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5"/>
                  <a:pt x="412" y="295"/>
                </a:cubicBezTo>
                <a:cubicBezTo>
                  <a:pt x="414" y="298"/>
                  <a:pt x="415" y="301"/>
                  <a:pt x="417" y="305"/>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2"/>
                  <a:pt x="516" y="200"/>
                  <a:pt x="478" y="200"/>
                </a:cubicBezTo>
                <a:cubicBezTo>
                  <a:pt x="468" y="200"/>
                  <a:pt x="458" y="202"/>
                  <a:pt x="450" y="206"/>
                </a:cubicBezTo>
                <a:cubicBezTo>
                  <a:pt x="450" y="206"/>
                  <a:pt x="450" y="206"/>
                  <a:pt x="450" y="206"/>
                </a:cubicBezTo>
                <a:cubicBezTo>
                  <a:pt x="449" y="206"/>
                  <a:pt x="449" y="206"/>
                  <a:pt x="449" y="207"/>
                </a:cubicBezTo>
                <a:cubicBezTo>
                  <a:pt x="446" y="208"/>
                  <a:pt x="444" y="209"/>
                  <a:pt x="442" y="210"/>
                </a:cubicBezTo>
                <a:cubicBezTo>
                  <a:pt x="441" y="211"/>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49" y="232"/>
                  <a:pt x="249" y="270"/>
                </a:cubicBezTo>
                <a:cubicBezTo>
                  <a:pt x="249" y="278"/>
                  <a:pt x="249" y="286"/>
                  <a:pt x="247" y="293"/>
                </a:cubicBezTo>
                <a:lnTo>
                  <a:pt x="247" y="335"/>
                </a:lnTo>
                <a:cubicBezTo>
                  <a:pt x="276" y="347"/>
                  <a:pt x="299" y="369"/>
                  <a:pt x="314" y="396"/>
                </a:cubicBezTo>
                <a:cubicBezTo>
                  <a:pt x="328" y="369"/>
                  <a:pt x="351"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8"/>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3"/>
                  <a:pt x="361" y="383"/>
                </a:cubicBezTo>
                <a:cubicBezTo>
                  <a:pt x="358" y="385"/>
                  <a:pt x="356" y="388"/>
                  <a:pt x="353" y="390"/>
                </a:cubicBezTo>
                <a:cubicBezTo>
                  <a:pt x="353" y="391"/>
                  <a:pt x="353" y="391"/>
                  <a:pt x="353" y="391"/>
                </a:cubicBezTo>
                <a:cubicBezTo>
                  <a:pt x="337" y="410"/>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0" y="340"/>
                </a:moveTo>
                <a:lnTo>
                  <a:pt x="150"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5"/>
                </a:cubicBezTo>
                <a:cubicBezTo>
                  <a:pt x="213" y="302"/>
                  <a:pt x="214" y="298"/>
                  <a:pt x="216" y="295"/>
                </a:cubicBezTo>
                <a:cubicBezTo>
                  <a:pt x="216" y="295"/>
                  <a:pt x="216" y="294"/>
                  <a:pt x="216" y="293"/>
                </a:cubicBezTo>
                <a:cubicBezTo>
                  <a:pt x="217" y="290"/>
                  <a:pt x="218" y="287"/>
                  <a:pt x="219" y="283"/>
                </a:cubicBezTo>
                <a:cubicBezTo>
                  <a:pt x="219" y="283"/>
                  <a:pt x="219" y="282"/>
                  <a:pt x="219" y="282"/>
                </a:cubicBezTo>
                <a:cubicBezTo>
                  <a:pt x="220" y="278"/>
                  <a:pt x="220" y="274"/>
                  <a:pt x="220" y="270"/>
                </a:cubicBezTo>
                <a:cubicBezTo>
                  <a:pt x="220" y="267"/>
                  <a:pt x="220" y="264"/>
                  <a:pt x="220" y="261"/>
                </a:cubicBezTo>
                <a:cubicBezTo>
                  <a:pt x="219" y="260"/>
                  <a:pt x="219" y="259"/>
                  <a:pt x="219" y="258"/>
                </a:cubicBezTo>
                <a:cubicBezTo>
                  <a:pt x="219" y="255"/>
                  <a:pt x="218" y="253"/>
                  <a:pt x="217" y="250"/>
                </a:cubicBezTo>
                <a:cubicBezTo>
                  <a:pt x="217" y="250"/>
                  <a:pt x="217" y="250"/>
                  <a:pt x="217" y="249"/>
                </a:cubicBezTo>
                <a:cubicBezTo>
                  <a:pt x="216" y="247"/>
                  <a:pt x="215" y="244"/>
                  <a:pt x="214" y="241"/>
                </a:cubicBezTo>
                <a:cubicBezTo>
                  <a:pt x="214" y="240"/>
                  <a:pt x="213" y="240"/>
                  <a:pt x="213" y="239"/>
                </a:cubicBezTo>
                <a:cubicBezTo>
                  <a:pt x="212" y="237"/>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7"/>
                </a:cubicBezTo>
                <a:cubicBezTo>
                  <a:pt x="193" y="215"/>
                  <a:pt x="190" y="213"/>
                  <a:pt x="188" y="211"/>
                </a:cubicBezTo>
                <a:cubicBezTo>
                  <a:pt x="187" y="211"/>
                  <a:pt x="187" y="211"/>
                  <a:pt x="186" y="210"/>
                </a:cubicBezTo>
                <a:cubicBezTo>
                  <a:pt x="184" y="209"/>
                  <a:pt x="181" y="208"/>
                  <a:pt x="179" y="206"/>
                </a:cubicBezTo>
                <a:cubicBezTo>
                  <a:pt x="179" y="206"/>
                  <a:pt x="178" y="206"/>
                  <a:pt x="178" y="206"/>
                </a:cubicBezTo>
                <a:cubicBezTo>
                  <a:pt x="170" y="202"/>
                  <a:pt x="160" y="200"/>
                  <a:pt x="150" y="200"/>
                </a:cubicBezTo>
                <a:cubicBezTo>
                  <a:pt x="112" y="200"/>
                  <a:pt x="81" y="232"/>
                  <a:pt x="81" y="270"/>
                </a:cubicBezTo>
                <a:cubicBezTo>
                  <a:pt x="81" y="309"/>
                  <a:pt x="112" y="340"/>
                  <a:pt x="150" y="340"/>
                </a:cubicBez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91" name="Freeform 42"/>
          <p:cNvSpPr>
            <a:spLocks noEditPoints="1"/>
          </p:cNvSpPr>
          <p:nvPr/>
        </p:nvSpPr>
        <p:spPr bwMode="auto">
          <a:xfrm>
            <a:off x="6550844" y="3545225"/>
            <a:ext cx="486560" cy="476921"/>
          </a:xfrm>
          <a:custGeom>
            <a:avLst/>
            <a:gdLst>
              <a:gd name="T0" fmla="*/ 25 w 596"/>
              <a:gd name="T1" fmla="*/ 345 h 583"/>
              <a:gd name="T2" fmla="*/ 25 w 596"/>
              <a:gd name="T3" fmla="*/ 62 h 583"/>
              <a:gd name="T4" fmla="*/ 61 w 596"/>
              <a:gd name="T5" fmla="*/ 26 h 583"/>
              <a:gd name="T6" fmla="*/ 534 w 596"/>
              <a:gd name="T7" fmla="*/ 26 h 583"/>
              <a:gd name="T8" fmla="*/ 570 w 596"/>
              <a:gd name="T9" fmla="*/ 62 h 583"/>
              <a:gd name="T10" fmla="*/ 570 w 596"/>
              <a:gd name="T11" fmla="*/ 345 h 583"/>
              <a:gd name="T12" fmla="*/ 534 w 596"/>
              <a:gd name="T13" fmla="*/ 381 h 583"/>
              <a:gd name="T14" fmla="*/ 61 w 596"/>
              <a:gd name="T15" fmla="*/ 381 h 583"/>
              <a:gd name="T16" fmla="*/ 25 w 596"/>
              <a:gd name="T17" fmla="*/ 345 h 583"/>
              <a:gd name="T18" fmla="*/ 534 w 596"/>
              <a:gd name="T19" fmla="*/ 406 h 583"/>
              <a:gd name="T20" fmla="*/ 596 w 596"/>
              <a:gd name="T21" fmla="*/ 345 h 583"/>
              <a:gd name="T22" fmla="*/ 596 w 596"/>
              <a:gd name="T23" fmla="*/ 62 h 583"/>
              <a:gd name="T24" fmla="*/ 534 w 596"/>
              <a:gd name="T25" fmla="*/ 0 h 583"/>
              <a:gd name="T26" fmla="*/ 61 w 596"/>
              <a:gd name="T27" fmla="*/ 0 h 583"/>
              <a:gd name="T28" fmla="*/ 0 w 596"/>
              <a:gd name="T29" fmla="*/ 62 h 583"/>
              <a:gd name="T30" fmla="*/ 0 w 596"/>
              <a:gd name="T31" fmla="*/ 345 h 583"/>
              <a:gd name="T32" fmla="*/ 61 w 596"/>
              <a:gd name="T33" fmla="*/ 406 h 583"/>
              <a:gd name="T34" fmla="*/ 245 w 596"/>
              <a:gd name="T35" fmla="*/ 406 h 583"/>
              <a:gd name="T36" fmla="*/ 245 w 596"/>
              <a:gd name="T37" fmla="*/ 462 h 583"/>
              <a:gd name="T38" fmla="*/ 61 w 596"/>
              <a:gd name="T39" fmla="*/ 462 h 583"/>
              <a:gd name="T40" fmla="*/ 0 w 596"/>
              <a:gd name="T41" fmla="*/ 524 h 583"/>
              <a:gd name="T42" fmla="*/ 0 w 596"/>
              <a:gd name="T43" fmla="*/ 570 h 583"/>
              <a:gd name="T44" fmla="*/ 12 w 596"/>
              <a:gd name="T45" fmla="*/ 583 h 583"/>
              <a:gd name="T46" fmla="*/ 583 w 596"/>
              <a:gd name="T47" fmla="*/ 583 h 583"/>
              <a:gd name="T48" fmla="*/ 596 w 596"/>
              <a:gd name="T49" fmla="*/ 570 h 583"/>
              <a:gd name="T50" fmla="*/ 596 w 596"/>
              <a:gd name="T51" fmla="*/ 524 h 583"/>
              <a:gd name="T52" fmla="*/ 534 w 596"/>
              <a:gd name="T53" fmla="*/ 462 h 583"/>
              <a:gd name="T54" fmla="*/ 351 w 596"/>
              <a:gd name="T55" fmla="*/ 462 h 583"/>
              <a:gd name="T56" fmla="*/ 351 w 596"/>
              <a:gd name="T57" fmla="*/ 406 h 583"/>
              <a:gd name="T58" fmla="*/ 534 w 596"/>
              <a:gd name="T59" fmla="*/ 406 h 583"/>
              <a:gd name="T60" fmla="*/ 544 w 596"/>
              <a:gd name="T61" fmla="*/ 345 h 583"/>
              <a:gd name="T62" fmla="*/ 544 w 596"/>
              <a:gd name="T63" fmla="*/ 62 h 583"/>
              <a:gd name="T64" fmla="*/ 534 w 596"/>
              <a:gd name="T65" fmla="*/ 52 h 583"/>
              <a:gd name="T66" fmla="*/ 61 w 596"/>
              <a:gd name="T67" fmla="*/ 52 h 583"/>
              <a:gd name="T68" fmla="*/ 51 w 596"/>
              <a:gd name="T69" fmla="*/ 62 h 583"/>
              <a:gd name="T70" fmla="*/ 51 w 596"/>
              <a:gd name="T71" fmla="*/ 345 h 583"/>
              <a:gd name="T72" fmla="*/ 61 w 596"/>
              <a:gd name="T73" fmla="*/ 355 h 583"/>
              <a:gd name="T74" fmla="*/ 534 w 596"/>
              <a:gd name="T75" fmla="*/ 355 h 583"/>
              <a:gd name="T76" fmla="*/ 544 w 596"/>
              <a:gd name="T77" fmla="*/ 345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96" h="583">
                <a:moveTo>
                  <a:pt x="25" y="345"/>
                </a:moveTo>
                <a:lnTo>
                  <a:pt x="25" y="62"/>
                </a:lnTo>
                <a:cubicBezTo>
                  <a:pt x="25" y="42"/>
                  <a:pt x="41" y="26"/>
                  <a:pt x="61" y="26"/>
                </a:cubicBezTo>
                <a:lnTo>
                  <a:pt x="534" y="26"/>
                </a:lnTo>
                <a:cubicBezTo>
                  <a:pt x="554" y="26"/>
                  <a:pt x="570" y="42"/>
                  <a:pt x="570" y="62"/>
                </a:cubicBezTo>
                <a:lnTo>
                  <a:pt x="570" y="345"/>
                </a:lnTo>
                <a:cubicBezTo>
                  <a:pt x="570" y="365"/>
                  <a:pt x="554" y="381"/>
                  <a:pt x="534" y="381"/>
                </a:cubicBezTo>
                <a:lnTo>
                  <a:pt x="61" y="381"/>
                </a:lnTo>
                <a:cubicBezTo>
                  <a:pt x="41" y="381"/>
                  <a:pt x="25" y="365"/>
                  <a:pt x="25" y="345"/>
                </a:cubicBezTo>
                <a:close/>
                <a:moveTo>
                  <a:pt x="534" y="406"/>
                </a:moveTo>
                <a:cubicBezTo>
                  <a:pt x="568" y="406"/>
                  <a:pt x="596" y="379"/>
                  <a:pt x="596" y="345"/>
                </a:cubicBezTo>
                <a:lnTo>
                  <a:pt x="596" y="62"/>
                </a:lnTo>
                <a:cubicBezTo>
                  <a:pt x="596" y="28"/>
                  <a:pt x="568" y="0"/>
                  <a:pt x="534" y="0"/>
                </a:cubicBezTo>
                <a:lnTo>
                  <a:pt x="61" y="0"/>
                </a:lnTo>
                <a:cubicBezTo>
                  <a:pt x="27" y="0"/>
                  <a:pt x="0" y="28"/>
                  <a:pt x="0" y="62"/>
                </a:cubicBezTo>
                <a:lnTo>
                  <a:pt x="0" y="345"/>
                </a:lnTo>
                <a:cubicBezTo>
                  <a:pt x="0" y="379"/>
                  <a:pt x="27" y="406"/>
                  <a:pt x="61" y="406"/>
                </a:cubicBezTo>
                <a:lnTo>
                  <a:pt x="245" y="406"/>
                </a:lnTo>
                <a:lnTo>
                  <a:pt x="245" y="462"/>
                </a:lnTo>
                <a:lnTo>
                  <a:pt x="61" y="462"/>
                </a:lnTo>
                <a:cubicBezTo>
                  <a:pt x="27" y="462"/>
                  <a:pt x="0" y="490"/>
                  <a:pt x="0" y="524"/>
                </a:cubicBezTo>
                <a:lnTo>
                  <a:pt x="0" y="570"/>
                </a:lnTo>
                <a:cubicBezTo>
                  <a:pt x="0" y="577"/>
                  <a:pt x="5" y="583"/>
                  <a:pt x="12" y="583"/>
                </a:cubicBezTo>
                <a:lnTo>
                  <a:pt x="583" y="583"/>
                </a:lnTo>
                <a:cubicBezTo>
                  <a:pt x="590" y="583"/>
                  <a:pt x="596" y="577"/>
                  <a:pt x="596" y="570"/>
                </a:cubicBezTo>
                <a:lnTo>
                  <a:pt x="596" y="524"/>
                </a:lnTo>
                <a:cubicBezTo>
                  <a:pt x="596" y="490"/>
                  <a:pt x="568" y="462"/>
                  <a:pt x="534" y="462"/>
                </a:cubicBezTo>
                <a:lnTo>
                  <a:pt x="351" y="462"/>
                </a:lnTo>
                <a:lnTo>
                  <a:pt x="351" y="406"/>
                </a:lnTo>
                <a:lnTo>
                  <a:pt x="534" y="406"/>
                </a:lnTo>
                <a:close/>
                <a:moveTo>
                  <a:pt x="544" y="345"/>
                </a:moveTo>
                <a:lnTo>
                  <a:pt x="544" y="62"/>
                </a:lnTo>
                <a:cubicBezTo>
                  <a:pt x="544" y="56"/>
                  <a:pt x="540" y="52"/>
                  <a:pt x="534" y="52"/>
                </a:cubicBezTo>
                <a:lnTo>
                  <a:pt x="61" y="52"/>
                </a:lnTo>
                <a:cubicBezTo>
                  <a:pt x="56" y="52"/>
                  <a:pt x="51" y="56"/>
                  <a:pt x="51" y="62"/>
                </a:cubicBezTo>
                <a:lnTo>
                  <a:pt x="51" y="345"/>
                </a:lnTo>
                <a:cubicBezTo>
                  <a:pt x="51" y="350"/>
                  <a:pt x="56" y="355"/>
                  <a:pt x="61" y="355"/>
                </a:cubicBezTo>
                <a:lnTo>
                  <a:pt x="534" y="355"/>
                </a:lnTo>
                <a:cubicBezTo>
                  <a:pt x="540" y="355"/>
                  <a:pt x="544" y="350"/>
                  <a:pt x="544" y="345"/>
                </a:cubicBez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grpSp>
        <p:nvGrpSpPr>
          <p:cNvPr id="92" name="组合 91"/>
          <p:cNvGrpSpPr/>
          <p:nvPr/>
        </p:nvGrpSpPr>
        <p:grpSpPr>
          <a:xfrm>
            <a:off x="7537251" y="3515540"/>
            <a:ext cx="579519" cy="536289"/>
            <a:chOff x="2438399" y="4906963"/>
            <a:chExt cx="465137" cy="430213"/>
          </a:xfrm>
          <a:solidFill>
            <a:srgbClr val="0067B4"/>
          </a:solidFill>
        </p:grpSpPr>
        <p:sp>
          <p:nvSpPr>
            <p:cNvPr id="93" name="Freeform 43"/>
            <p:cNvSpPr>
              <a:spLocks noEditPoints="1"/>
            </p:cNvSpPr>
            <p:nvPr/>
          </p:nvSpPr>
          <p:spPr bwMode="auto">
            <a:xfrm>
              <a:off x="2438399" y="5080001"/>
              <a:ext cx="230187" cy="231775"/>
            </a:xfrm>
            <a:custGeom>
              <a:avLst/>
              <a:gdLst>
                <a:gd name="T0" fmla="*/ 101 w 351"/>
                <a:gd name="T1" fmla="*/ 239 h 353"/>
                <a:gd name="T2" fmla="*/ 172 w 351"/>
                <a:gd name="T3" fmla="*/ 119 h 353"/>
                <a:gd name="T4" fmla="*/ 234 w 351"/>
                <a:gd name="T5" fmla="*/ 151 h 353"/>
                <a:gd name="T6" fmla="*/ 188 w 351"/>
                <a:gd name="T7" fmla="*/ 0 h 353"/>
                <a:gd name="T8" fmla="*/ 1 w 351"/>
                <a:gd name="T9" fmla="*/ 31 h 353"/>
                <a:gd name="T10" fmla="*/ 56 w 351"/>
                <a:gd name="T11" fmla="*/ 60 h 353"/>
                <a:gd name="T12" fmla="*/ 14 w 351"/>
                <a:gd name="T13" fmla="*/ 123 h 353"/>
                <a:gd name="T14" fmla="*/ 29 w 351"/>
                <a:gd name="T15" fmla="*/ 201 h 353"/>
                <a:gd name="T16" fmla="*/ 120 w 351"/>
                <a:gd name="T17" fmla="*/ 332 h 353"/>
                <a:gd name="T18" fmla="*/ 101 w 351"/>
                <a:gd name="T19" fmla="*/ 239 h 353"/>
                <a:gd name="T20" fmla="*/ 334 w 351"/>
                <a:gd name="T21" fmla="*/ 214 h 353"/>
                <a:gd name="T22" fmla="*/ 334 w 351"/>
                <a:gd name="T23" fmla="*/ 214 h 353"/>
                <a:gd name="T24" fmla="*/ 132 w 351"/>
                <a:gd name="T25" fmla="*/ 221 h 353"/>
                <a:gd name="T26" fmla="*/ 125 w 351"/>
                <a:gd name="T27" fmla="*/ 282 h 353"/>
                <a:gd name="T28" fmla="*/ 144 w 351"/>
                <a:gd name="T29" fmla="*/ 340 h 353"/>
                <a:gd name="T30" fmla="*/ 185 w 351"/>
                <a:gd name="T31" fmla="*/ 353 h 353"/>
                <a:gd name="T32" fmla="*/ 351 w 351"/>
                <a:gd name="T33" fmla="*/ 345 h 353"/>
                <a:gd name="T34" fmla="*/ 334 w 351"/>
                <a:gd name="T35" fmla="*/ 21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1" h="353">
                  <a:moveTo>
                    <a:pt x="101" y="239"/>
                  </a:moveTo>
                  <a:cubicBezTo>
                    <a:pt x="102" y="212"/>
                    <a:pt x="149" y="149"/>
                    <a:pt x="172" y="119"/>
                  </a:cubicBezTo>
                  <a:lnTo>
                    <a:pt x="234" y="151"/>
                  </a:lnTo>
                  <a:lnTo>
                    <a:pt x="188" y="0"/>
                  </a:lnTo>
                  <a:lnTo>
                    <a:pt x="1" y="31"/>
                  </a:lnTo>
                  <a:lnTo>
                    <a:pt x="56" y="60"/>
                  </a:lnTo>
                  <a:cubicBezTo>
                    <a:pt x="43" y="77"/>
                    <a:pt x="24" y="104"/>
                    <a:pt x="14" y="123"/>
                  </a:cubicBezTo>
                  <a:cubicBezTo>
                    <a:pt x="0" y="154"/>
                    <a:pt x="14" y="172"/>
                    <a:pt x="29" y="201"/>
                  </a:cubicBezTo>
                  <a:cubicBezTo>
                    <a:pt x="44" y="230"/>
                    <a:pt x="120" y="332"/>
                    <a:pt x="120" y="332"/>
                  </a:cubicBezTo>
                  <a:cubicBezTo>
                    <a:pt x="120" y="332"/>
                    <a:pt x="100" y="276"/>
                    <a:pt x="101" y="239"/>
                  </a:cubicBezTo>
                  <a:close/>
                  <a:moveTo>
                    <a:pt x="334" y="214"/>
                  </a:moveTo>
                  <a:lnTo>
                    <a:pt x="334" y="214"/>
                  </a:lnTo>
                  <a:lnTo>
                    <a:pt x="132" y="221"/>
                  </a:lnTo>
                  <a:cubicBezTo>
                    <a:pt x="132" y="221"/>
                    <a:pt x="115" y="229"/>
                    <a:pt x="125" y="282"/>
                  </a:cubicBezTo>
                  <a:cubicBezTo>
                    <a:pt x="133" y="322"/>
                    <a:pt x="144" y="340"/>
                    <a:pt x="144" y="340"/>
                  </a:cubicBezTo>
                  <a:cubicBezTo>
                    <a:pt x="144" y="340"/>
                    <a:pt x="151" y="352"/>
                    <a:pt x="185" y="353"/>
                  </a:cubicBezTo>
                  <a:cubicBezTo>
                    <a:pt x="214" y="353"/>
                    <a:pt x="351" y="345"/>
                    <a:pt x="351" y="345"/>
                  </a:cubicBezTo>
                  <a:lnTo>
                    <a:pt x="334" y="2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94" name="Freeform 44"/>
            <p:cNvSpPr>
              <a:spLocks noEditPoints="1"/>
            </p:cNvSpPr>
            <p:nvPr/>
          </p:nvSpPr>
          <p:spPr bwMode="auto">
            <a:xfrm>
              <a:off x="2522537" y="4906963"/>
              <a:ext cx="295275" cy="161925"/>
            </a:xfrm>
            <a:custGeom>
              <a:avLst/>
              <a:gdLst>
                <a:gd name="T0" fmla="*/ 222 w 450"/>
                <a:gd name="T1" fmla="*/ 42 h 247"/>
                <a:gd name="T2" fmla="*/ 285 w 450"/>
                <a:gd name="T3" fmla="*/ 170 h 247"/>
                <a:gd name="T4" fmla="*/ 226 w 450"/>
                <a:gd name="T5" fmla="*/ 202 h 247"/>
                <a:gd name="T6" fmla="*/ 401 w 450"/>
                <a:gd name="T7" fmla="*/ 226 h 247"/>
                <a:gd name="T8" fmla="*/ 450 w 450"/>
                <a:gd name="T9" fmla="*/ 81 h 247"/>
                <a:gd name="T10" fmla="*/ 397 w 450"/>
                <a:gd name="T11" fmla="*/ 110 h 247"/>
                <a:gd name="T12" fmla="*/ 366 w 450"/>
                <a:gd name="T13" fmla="*/ 38 h 247"/>
                <a:gd name="T14" fmla="*/ 293 w 450"/>
                <a:gd name="T15" fmla="*/ 5 h 247"/>
                <a:gd name="T16" fmla="*/ 134 w 450"/>
                <a:gd name="T17" fmla="*/ 3 h 247"/>
                <a:gd name="T18" fmla="*/ 222 w 450"/>
                <a:gd name="T19" fmla="*/ 42 h 247"/>
                <a:gd name="T20" fmla="*/ 119 w 450"/>
                <a:gd name="T21" fmla="*/ 247 h 247"/>
                <a:gd name="T22" fmla="*/ 119 w 450"/>
                <a:gd name="T23" fmla="*/ 247 h 247"/>
                <a:gd name="T24" fmla="*/ 221 w 450"/>
                <a:gd name="T25" fmla="*/ 78 h 247"/>
                <a:gd name="T26" fmla="*/ 173 w 450"/>
                <a:gd name="T27" fmla="*/ 37 h 247"/>
                <a:gd name="T28" fmla="*/ 115 w 450"/>
                <a:gd name="T29" fmla="*/ 18 h 247"/>
                <a:gd name="T30" fmla="*/ 82 w 450"/>
                <a:gd name="T31" fmla="*/ 44 h 247"/>
                <a:gd name="T32" fmla="*/ 0 w 450"/>
                <a:gd name="T33" fmla="*/ 185 h 247"/>
                <a:gd name="T34" fmla="*/ 119 w 450"/>
                <a:gd name="T35"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0" h="247">
                  <a:moveTo>
                    <a:pt x="222" y="42"/>
                  </a:moveTo>
                  <a:cubicBezTo>
                    <a:pt x="245" y="58"/>
                    <a:pt x="273" y="134"/>
                    <a:pt x="285" y="170"/>
                  </a:cubicBezTo>
                  <a:lnTo>
                    <a:pt x="226" y="202"/>
                  </a:lnTo>
                  <a:lnTo>
                    <a:pt x="401" y="226"/>
                  </a:lnTo>
                  <a:lnTo>
                    <a:pt x="450" y="81"/>
                  </a:lnTo>
                  <a:lnTo>
                    <a:pt x="397" y="110"/>
                  </a:lnTo>
                  <a:cubicBezTo>
                    <a:pt x="389" y="89"/>
                    <a:pt x="377" y="57"/>
                    <a:pt x="366" y="38"/>
                  </a:cubicBezTo>
                  <a:cubicBezTo>
                    <a:pt x="347" y="8"/>
                    <a:pt x="325" y="10"/>
                    <a:pt x="293" y="5"/>
                  </a:cubicBezTo>
                  <a:cubicBezTo>
                    <a:pt x="260" y="0"/>
                    <a:pt x="134" y="3"/>
                    <a:pt x="134" y="3"/>
                  </a:cubicBezTo>
                  <a:cubicBezTo>
                    <a:pt x="134" y="3"/>
                    <a:pt x="192" y="19"/>
                    <a:pt x="222" y="42"/>
                  </a:cubicBezTo>
                  <a:close/>
                  <a:moveTo>
                    <a:pt x="119" y="247"/>
                  </a:moveTo>
                  <a:lnTo>
                    <a:pt x="119" y="247"/>
                  </a:lnTo>
                  <a:lnTo>
                    <a:pt x="221" y="78"/>
                  </a:lnTo>
                  <a:cubicBezTo>
                    <a:pt x="221" y="78"/>
                    <a:pt x="223" y="60"/>
                    <a:pt x="173" y="37"/>
                  </a:cubicBezTo>
                  <a:cubicBezTo>
                    <a:pt x="136" y="19"/>
                    <a:pt x="115" y="18"/>
                    <a:pt x="115" y="18"/>
                  </a:cubicBezTo>
                  <a:cubicBezTo>
                    <a:pt x="115" y="18"/>
                    <a:pt x="100" y="17"/>
                    <a:pt x="82" y="44"/>
                  </a:cubicBezTo>
                  <a:cubicBezTo>
                    <a:pt x="66" y="68"/>
                    <a:pt x="0" y="185"/>
                    <a:pt x="0" y="185"/>
                  </a:cubicBezTo>
                  <a:lnTo>
                    <a:pt x="119" y="2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95" name="Freeform 45"/>
            <p:cNvSpPr>
              <a:spLocks noEditPoints="1"/>
            </p:cNvSpPr>
            <p:nvPr/>
          </p:nvSpPr>
          <p:spPr bwMode="auto">
            <a:xfrm>
              <a:off x="2692399" y="5038726"/>
              <a:ext cx="211137" cy="298450"/>
            </a:xfrm>
            <a:custGeom>
              <a:avLst/>
              <a:gdLst>
                <a:gd name="T0" fmla="*/ 256 w 324"/>
                <a:gd name="T1" fmla="*/ 262 h 453"/>
                <a:gd name="T2" fmla="*/ 114 w 324"/>
                <a:gd name="T3" fmla="*/ 265 h 453"/>
                <a:gd name="T4" fmla="*/ 105 w 324"/>
                <a:gd name="T5" fmla="*/ 198 h 453"/>
                <a:gd name="T6" fmla="*/ 0 w 324"/>
                <a:gd name="T7" fmla="*/ 331 h 453"/>
                <a:gd name="T8" fmla="*/ 137 w 324"/>
                <a:gd name="T9" fmla="*/ 453 h 453"/>
                <a:gd name="T10" fmla="*/ 130 w 324"/>
                <a:gd name="T11" fmla="*/ 392 h 453"/>
                <a:gd name="T12" fmla="*/ 207 w 324"/>
                <a:gd name="T13" fmla="*/ 394 h 453"/>
                <a:gd name="T14" fmla="*/ 265 w 324"/>
                <a:gd name="T15" fmla="*/ 341 h 453"/>
                <a:gd name="T16" fmla="*/ 324 w 324"/>
                <a:gd name="T17" fmla="*/ 198 h 453"/>
                <a:gd name="T18" fmla="*/ 256 w 324"/>
                <a:gd name="T19" fmla="*/ 262 h 453"/>
                <a:gd name="T20" fmla="*/ 102 w 324"/>
                <a:gd name="T21" fmla="*/ 82 h 453"/>
                <a:gd name="T22" fmla="*/ 102 w 324"/>
                <a:gd name="T23" fmla="*/ 82 h 453"/>
                <a:gd name="T24" fmla="*/ 223 w 324"/>
                <a:gd name="T25" fmla="*/ 246 h 453"/>
                <a:gd name="T26" fmla="*/ 279 w 324"/>
                <a:gd name="T27" fmla="*/ 219 h 453"/>
                <a:gd name="T28" fmla="*/ 317 w 324"/>
                <a:gd name="T29" fmla="*/ 174 h 453"/>
                <a:gd name="T30" fmla="*/ 305 w 324"/>
                <a:gd name="T31" fmla="*/ 134 h 453"/>
                <a:gd name="T32" fmla="*/ 203 w 324"/>
                <a:gd name="T33" fmla="*/ 0 h 453"/>
                <a:gd name="T34" fmla="*/ 102 w 324"/>
                <a:gd name="T35" fmla="*/ 82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4" h="453">
                  <a:moveTo>
                    <a:pt x="256" y="262"/>
                  </a:moveTo>
                  <a:cubicBezTo>
                    <a:pt x="232" y="276"/>
                    <a:pt x="152" y="269"/>
                    <a:pt x="114" y="265"/>
                  </a:cubicBezTo>
                  <a:lnTo>
                    <a:pt x="105" y="198"/>
                  </a:lnTo>
                  <a:lnTo>
                    <a:pt x="0" y="331"/>
                  </a:lnTo>
                  <a:lnTo>
                    <a:pt x="137" y="453"/>
                  </a:lnTo>
                  <a:lnTo>
                    <a:pt x="130" y="392"/>
                  </a:lnTo>
                  <a:cubicBezTo>
                    <a:pt x="152" y="394"/>
                    <a:pt x="186" y="396"/>
                    <a:pt x="207" y="394"/>
                  </a:cubicBezTo>
                  <a:cubicBezTo>
                    <a:pt x="242" y="390"/>
                    <a:pt x="249" y="369"/>
                    <a:pt x="265" y="341"/>
                  </a:cubicBezTo>
                  <a:cubicBezTo>
                    <a:pt x="281" y="314"/>
                    <a:pt x="324" y="198"/>
                    <a:pt x="324" y="198"/>
                  </a:cubicBezTo>
                  <a:cubicBezTo>
                    <a:pt x="324" y="198"/>
                    <a:pt x="288" y="243"/>
                    <a:pt x="256" y="262"/>
                  </a:cubicBezTo>
                  <a:close/>
                  <a:moveTo>
                    <a:pt x="102" y="82"/>
                  </a:moveTo>
                  <a:lnTo>
                    <a:pt x="102" y="82"/>
                  </a:lnTo>
                  <a:lnTo>
                    <a:pt x="223" y="246"/>
                  </a:lnTo>
                  <a:cubicBezTo>
                    <a:pt x="223" y="246"/>
                    <a:pt x="239" y="255"/>
                    <a:pt x="279" y="219"/>
                  </a:cubicBezTo>
                  <a:cubicBezTo>
                    <a:pt x="308" y="192"/>
                    <a:pt x="317" y="174"/>
                    <a:pt x="317" y="174"/>
                  </a:cubicBezTo>
                  <a:cubicBezTo>
                    <a:pt x="317" y="174"/>
                    <a:pt x="323" y="161"/>
                    <a:pt x="305" y="134"/>
                  </a:cubicBezTo>
                  <a:cubicBezTo>
                    <a:pt x="288" y="108"/>
                    <a:pt x="203" y="0"/>
                    <a:pt x="203" y="0"/>
                  </a:cubicBezTo>
                  <a:lnTo>
                    <a:pt x="102"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sp>
        <p:nvSpPr>
          <p:cNvPr id="96" name="Freeform 46"/>
          <p:cNvSpPr>
            <a:spLocks noEditPoints="1"/>
          </p:cNvSpPr>
          <p:nvPr/>
        </p:nvSpPr>
        <p:spPr bwMode="auto">
          <a:xfrm>
            <a:off x="7642079" y="4285418"/>
            <a:ext cx="431179" cy="556078"/>
          </a:xfrm>
          <a:custGeom>
            <a:avLst/>
            <a:gdLst>
              <a:gd name="T0" fmla="*/ 394 w 527"/>
              <a:gd name="T1" fmla="*/ 362 h 679"/>
              <a:gd name="T2" fmla="*/ 340 w 527"/>
              <a:gd name="T3" fmla="*/ 239 h 679"/>
              <a:gd name="T4" fmla="*/ 276 w 527"/>
              <a:gd name="T5" fmla="*/ 270 h 679"/>
              <a:gd name="T6" fmla="*/ 257 w 527"/>
              <a:gd name="T7" fmla="*/ 247 h 679"/>
              <a:gd name="T8" fmla="*/ 256 w 527"/>
              <a:gd name="T9" fmla="*/ 242 h 679"/>
              <a:gd name="T10" fmla="*/ 255 w 527"/>
              <a:gd name="T11" fmla="*/ 237 h 679"/>
              <a:gd name="T12" fmla="*/ 255 w 527"/>
              <a:gd name="T13" fmla="*/ 231 h 679"/>
              <a:gd name="T14" fmla="*/ 255 w 527"/>
              <a:gd name="T15" fmla="*/ 227 h 679"/>
              <a:gd name="T16" fmla="*/ 256 w 527"/>
              <a:gd name="T17" fmla="*/ 222 h 679"/>
              <a:gd name="T18" fmla="*/ 258 w 527"/>
              <a:gd name="T19" fmla="*/ 217 h 679"/>
              <a:gd name="T20" fmla="*/ 261 w 527"/>
              <a:gd name="T21" fmla="*/ 211 h 679"/>
              <a:gd name="T22" fmla="*/ 275 w 527"/>
              <a:gd name="T23" fmla="*/ 196 h 679"/>
              <a:gd name="T24" fmla="*/ 437 w 527"/>
              <a:gd name="T25" fmla="*/ 174 h 679"/>
              <a:gd name="T26" fmla="*/ 349 w 527"/>
              <a:gd name="T27" fmla="*/ 69 h 679"/>
              <a:gd name="T28" fmla="*/ 274 w 527"/>
              <a:gd name="T29" fmla="*/ 138 h 679"/>
              <a:gd name="T30" fmla="*/ 254 w 527"/>
              <a:gd name="T31" fmla="*/ 138 h 679"/>
              <a:gd name="T32" fmla="*/ 225 w 527"/>
              <a:gd name="T33" fmla="*/ 144 h 679"/>
              <a:gd name="T34" fmla="*/ 207 w 527"/>
              <a:gd name="T35" fmla="*/ 150 h 679"/>
              <a:gd name="T36" fmla="*/ 198 w 527"/>
              <a:gd name="T37" fmla="*/ 155 h 679"/>
              <a:gd name="T38" fmla="*/ 189 w 527"/>
              <a:gd name="T39" fmla="*/ 159 h 679"/>
              <a:gd name="T40" fmla="*/ 181 w 527"/>
              <a:gd name="T41" fmla="*/ 165 h 679"/>
              <a:gd name="T42" fmla="*/ 165 w 527"/>
              <a:gd name="T43" fmla="*/ 177 h 679"/>
              <a:gd name="T44" fmla="*/ 158 w 527"/>
              <a:gd name="T45" fmla="*/ 184 h 679"/>
              <a:gd name="T46" fmla="*/ 151 w 527"/>
              <a:gd name="T47" fmla="*/ 193 h 679"/>
              <a:gd name="T48" fmla="*/ 145 w 527"/>
              <a:gd name="T49" fmla="*/ 200 h 679"/>
              <a:gd name="T50" fmla="*/ 138 w 527"/>
              <a:gd name="T51" fmla="*/ 211 h 679"/>
              <a:gd name="T52" fmla="*/ 181 w 527"/>
              <a:gd name="T53" fmla="*/ 430 h 679"/>
              <a:gd name="T54" fmla="*/ 17 w 527"/>
              <a:gd name="T55" fmla="*/ 580 h 679"/>
              <a:gd name="T56" fmla="*/ 44 w 527"/>
              <a:gd name="T57" fmla="*/ 667 h 679"/>
              <a:gd name="T58" fmla="*/ 91 w 527"/>
              <a:gd name="T59" fmla="*/ 614 h 679"/>
              <a:gd name="T60" fmla="*/ 140 w 527"/>
              <a:gd name="T61" fmla="*/ 532 h 679"/>
              <a:gd name="T62" fmla="*/ 253 w 527"/>
              <a:gd name="T63" fmla="*/ 434 h 679"/>
              <a:gd name="T64" fmla="*/ 256 w 527"/>
              <a:gd name="T65" fmla="*/ 434 h 679"/>
              <a:gd name="T66" fmla="*/ 264 w 527"/>
              <a:gd name="T67" fmla="*/ 435 h 679"/>
              <a:gd name="T68" fmla="*/ 272 w 527"/>
              <a:gd name="T69" fmla="*/ 435 h 679"/>
              <a:gd name="T70" fmla="*/ 280 w 527"/>
              <a:gd name="T71" fmla="*/ 434 h 679"/>
              <a:gd name="T72" fmla="*/ 301 w 527"/>
              <a:gd name="T73" fmla="*/ 198 h 679"/>
              <a:gd name="T74" fmla="*/ 298 w 527"/>
              <a:gd name="T75" fmla="*/ 190 h 679"/>
              <a:gd name="T76" fmla="*/ 329 w 527"/>
              <a:gd name="T77" fmla="*/ 203 h 679"/>
              <a:gd name="T78" fmla="*/ 364 w 527"/>
              <a:gd name="T79" fmla="*/ 87 h 679"/>
              <a:gd name="T80" fmla="*/ 485 w 527"/>
              <a:gd name="T81" fmla="*/ 44 h 679"/>
              <a:gd name="T82" fmla="*/ 376 w 527"/>
              <a:gd name="T83" fmla="*/ 187 h 679"/>
              <a:gd name="T84" fmla="*/ 366 w 527"/>
              <a:gd name="T85" fmla="*/ 176 h 679"/>
              <a:gd name="T86" fmla="*/ 364 w 527"/>
              <a:gd name="T87" fmla="*/ 175 h 679"/>
              <a:gd name="T88" fmla="*/ 358 w 527"/>
              <a:gd name="T89" fmla="*/ 170 h 679"/>
              <a:gd name="T90" fmla="*/ 351 w 527"/>
              <a:gd name="T91" fmla="*/ 165 h 679"/>
              <a:gd name="T92" fmla="*/ 342 w 527"/>
              <a:gd name="T93" fmla="*/ 159 h 679"/>
              <a:gd name="T94" fmla="*/ 333 w 527"/>
              <a:gd name="T95" fmla="*/ 154 h 679"/>
              <a:gd name="T96" fmla="*/ 313 w 527"/>
              <a:gd name="T97" fmla="*/ 145 h 679"/>
              <a:gd name="T98" fmla="*/ 37 w 527"/>
              <a:gd name="T99" fmla="*/ 592 h 679"/>
              <a:gd name="T100" fmla="*/ 125 w 527"/>
              <a:gd name="T101" fmla="*/ 444 h 679"/>
              <a:gd name="T102" fmla="*/ 41 w 527"/>
              <a:gd name="T103" fmla="*/ 613 h 679"/>
              <a:gd name="T104" fmla="*/ 37 w 527"/>
              <a:gd name="T105" fmla="*/ 592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7" h="679">
                <a:moveTo>
                  <a:pt x="320" y="425"/>
                </a:moveTo>
                <a:cubicBezTo>
                  <a:pt x="350" y="413"/>
                  <a:pt x="376" y="392"/>
                  <a:pt x="394" y="362"/>
                </a:cubicBezTo>
                <a:cubicBezTo>
                  <a:pt x="421" y="316"/>
                  <a:pt x="421" y="262"/>
                  <a:pt x="398" y="217"/>
                </a:cubicBezTo>
                <a:cubicBezTo>
                  <a:pt x="378" y="228"/>
                  <a:pt x="358" y="236"/>
                  <a:pt x="340" y="239"/>
                </a:cubicBezTo>
                <a:cubicBezTo>
                  <a:pt x="339" y="245"/>
                  <a:pt x="338" y="250"/>
                  <a:pt x="335" y="255"/>
                </a:cubicBezTo>
                <a:cubicBezTo>
                  <a:pt x="322" y="275"/>
                  <a:pt x="296" y="282"/>
                  <a:pt x="276" y="270"/>
                </a:cubicBezTo>
                <a:cubicBezTo>
                  <a:pt x="268" y="265"/>
                  <a:pt x="262" y="259"/>
                  <a:pt x="259" y="251"/>
                </a:cubicBezTo>
                <a:cubicBezTo>
                  <a:pt x="258" y="250"/>
                  <a:pt x="257" y="248"/>
                  <a:pt x="257" y="247"/>
                </a:cubicBezTo>
                <a:cubicBezTo>
                  <a:pt x="257" y="246"/>
                  <a:pt x="257" y="246"/>
                  <a:pt x="257" y="246"/>
                </a:cubicBezTo>
                <a:cubicBezTo>
                  <a:pt x="256" y="245"/>
                  <a:pt x="256" y="243"/>
                  <a:pt x="256" y="242"/>
                </a:cubicBezTo>
                <a:cubicBezTo>
                  <a:pt x="256" y="242"/>
                  <a:pt x="256" y="241"/>
                  <a:pt x="255" y="241"/>
                </a:cubicBezTo>
                <a:cubicBezTo>
                  <a:pt x="255" y="240"/>
                  <a:pt x="255" y="238"/>
                  <a:pt x="255" y="237"/>
                </a:cubicBezTo>
                <a:cubicBezTo>
                  <a:pt x="255" y="237"/>
                  <a:pt x="255" y="236"/>
                  <a:pt x="255" y="236"/>
                </a:cubicBezTo>
                <a:cubicBezTo>
                  <a:pt x="255" y="235"/>
                  <a:pt x="255" y="233"/>
                  <a:pt x="255" y="231"/>
                </a:cubicBezTo>
                <a:cubicBezTo>
                  <a:pt x="255" y="231"/>
                  <a:pt x="255" y="231"/>
                  <a:pt x="255" y="231"/>
                </a:cubicBezTo>
                <a:cubicBezTo>
                  <a:pt x="255" y="230"/>
                  <a:pt x="255" y="228"/>
                  <a:pt x="255" y="227"/>
                </a:cubicBezTo>
                <a:cubicBezTo>
                  <a:pt x="255" y="226"/>
                  <a:pt x="255" y="226"/>
                  <a:pt x="255" y="225"/>
                </a:cubicBezTo>
                <a:cubicBezTo>
                  <a:pt x="256" y="224"/>
                  <a:pt x="256" y="223"/>
                  <a:pt x="256" y="222"/>
                </a:cubicBezTo>
                <a:cubicBezTo>
                  <a:pt x="256" y="221"/>
                  <a:pt x="257" y="221"/>
                  <a:pt x="257" y="220"/>
                </a:cubicBezTo>
                <a:cubicBezTo>
                  <a:pt x="257" y="219"/>
                  <a:pt x="257" y="218"/>
                  <a:pt x="258" y="217"/>
                </a:cubicBezTo>
                <a:cubicBezTo>
                  <a:pt x="258" y="217"/>
                  <a:pt x="258" y="216"/>
                  <a:pt x="258" y="216"/>
                </a:cubicBezTo>
                <a:cubicBezTo>
                  <a:pt x="259" y="214"/>
                  <a:pt x="260" y="213"/>
                  <a:pt x="261" y="211"/>
                </a:cubicBezTo>
                <a:cubicBezTo>
                  <a:pt x="262" y="210"/>
                  <a:pt x="263" y="208"/>
                  <a:pt x="264" y="207"/>
                </a:cubicBezTo>
                <a:cubicBezTo>
                  <a:pt x="267" y="203"/>
                  <a:pt x="271" y="199"/>
                  <a:pt x="275" y="196"/>
                </a:cubicBezTo>
                <a:cubicBezTo>
                  <a:pt x="277" y="203"/>
                  <a:pt x="279" y="209"/>
                  <a:pt x="283" y="213"/>
                </a:cubicBezTo>
                <a:cubicBezTo>
                  <a:pt x="307" y="242"/>
                  <a:pt x="376" y="225"/>
                  <a:pt x="437" y="174"/>
                </a:cubicBezTo>
                <a:cubicBezTo>
                  <a:pt x="498" y="123"/>
                  <a:pt x="527" y="58"/>
                  <a:pt x="503" y="29"/>
                </a:cubicBezTo>
                <a:cubicBezTo>
                  <a:pt x="479" y="0"/>
                  <a:pt x="410" y="18"/>
                  <a:pt x="349" y="69"/>
                </a:cubicBezTo>
                <a:cubicBezTo>
                  <a:pt x="322" y="91"/>
                  <a:pt x="302" y="116"/>
                  <a:pt x="289" y="140"/>
                </a:cubicBezTo>
                <a:cubicBezTo>
                  <a:pt x="284" y="139"/>
                  <a:pt x="279" y="138"/>
                  <a:pt x="274" y="138"/>
                </a:cubicBezTo>
                <a:lnTo>
                  <a:pt x="274" y="138"/>
                </a:lnTo>
                <a:cubicBezTo>
                  <a:pt x="268" y="138"/>
                  <a:pt x="261" y="138"/>
                  <a:pt x="254" y="138"/>
                </a:cubicBezTo>
                <a:cubicBezTo>
                  <a:pt x="254" y="138"/>
                  <a:pt x="254" y="138"/>
                  <a:pt x="254" y="138"/>
                </a:cubicBezTo>
                <a:cubicBezTo>
                  <a:pt x="244" y="139"/>
                  <a:pt x="235" y="141"/>
                  <a:pt x="225" y="144"/>
                </a:cubicBezTo>
                <a:cubicBezTo>
                  <a:pt x="225" y="144"/>
                  <a:pt x="225" y="144"/>
                  <a:pt x="225" y="144"/>
                </a:cubicBezTo>
                <a:cubicBezTo>
                  <a:pt x="219" y="145"/>
                  <a:pt x="213" y="148"/>
                  <a:pt x="207" y="150"/>
                </a:cubicBezTo>
                <a:cubicBezTo>
                  <a:pt x="206" y="150"/>
                  <a:pt x="206" y="151"/>
                  <a:pt x="206" y="151"/>
                </a:cubicBezTo>
                <a:cubicBezTo>
                  <a:pt x="203" y="152"/>
                  <a:pt x="200" y="153"/>
                  <a:pt x="198" y="155"/>
                </a:cubicBezTo>
                <a:cubicBezTo>
                  <a:pt x="197" y="155"/>
                  <a:pt x="197" y="155"/>
                  <a:pt x="197" y="155"/>
                </a:cubicBezTo>
                <a:cubicBezTo>
                  <a:pt x="194" y="156"/>
                  <a:pt x="191" y="158"/>
                  <a:pt x="189" y="159"/>
                </a:cubicBezTo>
                <a:cubicBezTo>
                  <a:pt x="188" y="160"/>
                  <a:pt x="188" y="160"/>
                  <a:pt x="188" y="160"/>
                </a:cubicBezTo>
                <a:cubicBezTo>
                  <a:pt x="185" y="162"/>
                  <a:pt x="183" y="163"/>
                  <a:pt x="181" y="165"/>
                </a:cubicBezTo>
                <a:cubicBezTo>
                  <a:pt x="180" y="165"/>
                  <a:pt x="180" y="165"/>
                  <a:pt x="179" y="166"/>
                </a:cubicBezTo>
                <a:cubicBezTo>
                  <a:pt x="174" y="169"/>
                  <a:pt x="170" y="173"/>
                  <a:pt x="165" y="177"/>
                </a:cubicBezTo>
                <a:cubicBezTo>
                  <a:pt x="165" y="178"/>
                  <a:pt x="164" y="178"/>
                  <a:pt x="163" y="179"/>
                </a:cubicBezTo>
                <a:cubicBezTo>
                  <a:pt x="162" y="181"/>
                  <a:pt x="160" y="183"/>
                  <a:pt x="158" y="184"/>
                </a:cubicBezTo>
                <a:cubicBezTo>
                  <a:pt x="158" y="185"/>
                  <a:pt x="157" y="185"/>
                  <a:pt x="157" y="186"/>
                </a:cubicBezTo>
                <a:cubicBezTo>
                  <a:pt x="155" y="188"/>
                  <a:pt x="153" y="190"/>
                  <a:pt x="151" y="193"/>
                </a:cubicBezTo>
                <a:cubicBezTo>
                  <a:pt x="150" y="193"/>
                  <a:pt x="150" y="194"/>
                  <a:pt x="149" y="194"/>
                </a:cubicBezTo>
                <a:cubicBezTo>
                  <a:pt x="148" y="196"/>
                  <a:pt x="146" y="198"/>
                  <a:pt x="145" y="200"/>
                </a:cubicBezTo>
                <a:cubicBezTo>
                  <a:pt x="144" y="201"/>
                  <a:pt x="144" y="202"/>
                  <a:pt x="143" y="203"/>
                </a:cubicBezTo>
                <a:cubicBezTo>
                  <a:pt x="142" y="205"/>
                  <a:pt x="140" y="208"/>
                  <a:pt x="138" y="211"/>
                </a:cubicBezTo>
                <a:cubicBezTo>
                  <a:pt x="96" y="281"/>
                  <a:pt x="120" y="372"/>
                  <a:pt x="190" y="414"/>
                </a:cubicBezTo>
                <a:lnTo>
                  <a:pt x="181" y="430"/>
                </a:lnTo>
                <a:cubicBezTo>
                  <a:pt x="161" y="418"/>
                  <a:pt x="145" y="403"/>
                  <a:pt x="132" y="386"/>
                </a:cubicBezTo>
                <a:lnTo>
                  <a:pt x="17" y="580"/>
                </a:lnTo>
                <a:cubicBezTo>
                  <a:pt x="0" y="609"/>
                  <a:pt x="9" y="647"/>
                  <a:pt x="39" y="664"/>
                </a:cubicBezTo>
                <a:lnTo>
                  <a:pt x="44" y="667"/>
                </a:lnTo>
                <a:cubicBezTo>
                  <a:pt x="64" y="679"/>
                  <a:pt x="88" y="678"/>
                  <a:pt x="106" y="667"/>
                </a:cubicBezTo>
                <a:lnTo>
                  <a:pt x="91" y="614"/>
                </a:lnTo>
                <a:lnTo>
                  <a:pt x="158" y="595"/>
                </a:lnTo>
                <a:lnTo>
                  <a:pt x="140" y="532"/>
                </a:lnTo>
                <a:lnTo>
                  <a:pt x="204" y="519"/>
                </a:lnTo>
                <a:lnTo>
                  <a:pt x="253" y="434"/>
                </a:lnTo>
                <a:cubicBezTo>
                  <a:pt x="254" y="434"/>
                  <a:pt x="254" y="434"/>
                  <a:pt x="255" y="434"/>
                </a:cubicBezTo>
                <a:cubicBezTo>
                  <a:pt x="255" y="434"/>
                  <a:pt x="256" y="434"/>
                  <a:pt x="256" y="434"/>
                </a:cubicBezTo>
                <a:cubicBezTo>
                  <a:pt x="258" y="435"/>
                  <a:pt x="260" y="435"/>
                  <a:pt x="263" y="435"/>
                </a:cubicBezTo>
                <a:cubicBezTo>
                  <a:pt x="263" y="435"/>
                  <a:pt x="264" y="435"/>
                  <a:pt x="264" y="435"/>
                </a:cubicBezTo>
                <a:cubicBezTo>
                  <a:pt x="266" y="435"/>
                  <a:pt x="269" y="435"/>
                  <a:pt x="271" y="435"/>
                </a:cubicBezTo>
                <a:cubicBezTo>
                  <a:pt x="271" y="435"/>
                  <a:pt x="272" y="435"/>
                  <a:pt x="272" y="435"/>
                </a:cubicBezTo>
                <a:cubicBezTo>
                  <a:pt x="275" y="435"/>
                  <a:pt x="277" y="434"/>
                  <a:pt x="280" y="434"/>
                </a:cubicBezTo>
                <a:cubicBezTo>
                  <a:pt x="280" y="434"/>
                  <a:pt x="280" y="434"/>
                  <a:pt x="280" y="434"/>
                </a:cubicBezTo>
                <a:cubicBezTo>
                  <a:pt x="294" y="433"/>
                  <a:pt x="307" y="430"/>
                  <a:pt x="320" y="425"/>
                </a:cubicBezTo>
                <a:close/>
                <a:moveTo>
                  <a:pt x="301" y="198"/>
                </a:moveTo>
                <a:lnTo>
                  <a:pt x="301" y="198"/>
                </a:lnTo>
                <a:cubicBezTo>
                  <a:pt x="299" y="196"/>
                  <a:pt x="298" y="194"/>
                  <a:pt x="298" y="190"/>
                </a:cubicBezTo>
                <a:cubicBezTo>
                  <a:pt x="305" y="190"/>
                  <a:pt x="313" y="192"/>
                  <a:pt x="320" y="196"/>
                </a:cubicBezTo>
                <a:cubicBezTo>
                  <a:pt x="323" y="198"/>
                  <a:pt x="326" y="201"/>
                  <a:pt x="329" y="203"/>
                </a:cubicBezTo>
                <a:cubicBezTo>
                  <a:pt x="315" y="205"/>
                  <a:pt x="305" y="203"/>
                  <a:pt x="301" y="198"/>
                </a:cubicBezTo>
                <a:close/>
                <a:moveTo>
                  <a:pt x="364" y="87"/>
                </a:moveTo>
                <a:lnTo>
                  <a:pt x="364" y="87"/>
                </a:lnTo>
                <a:cubicBezTo>
                  <a:pt x="419" y="40"/>
                  <a:pt x="474" y="30"/>
                  <a:pt x="485" y="44"/>
                </a:cubicBezTo>
                <a:cubicBezTo>
                  <a:pt x="497" y="58"/>
                  <a:pt x="477" y="110"/>
                  <a:pt x="422" y="156"/>
                </a:cubicBezTo>
                <a:cubicBezTo>
                  <a:pt x="406" y="169"/>
                  <a:pt x="391" y="179"/>
                  <a:pt x="376" y="187"/>
                </a:cubicBezTo>
                <a:cubicBezTo>
                  <a:pt x="373" y="183"/>
                  <a:pt x="370" y="180"/>
                  <a:pt x="366" y="176"/>
                </a:cubicBezTo>
                <a:cubicBezTo>
                  <a:pt x="366" y="176"/>
                  <a:pt x="366" y="176"/>
                  <a:pt x="366" y="176"/>
                </a:cubicBezTo>
                <a:cubicBezTo>
                  <a:pt x="366" y="176"/>
                  <a:pt x="366" y="176"/>
                  <a:pt x="366" y="176"/>
                </a:cubicBezTo>
                <a:cubicBezTo>
                  <a:pt x="365" y="176"/>
                  <a:pt x="365" y="175"/>
                  <a:pt x="364" y="175"/>
                </a:cubicBezTo>
                <a:cubicBezTo>
                  <a:pt x="363" y="174"/>
                  <a:pt x="362" y="173"/>
                  <a:pt x="360" y="171"/>
                </a:cubicBezTo>
                <a:cubicBezTo>
                  <a:pt x="360" y="171"/>
                  <a:pt x="359" y="170"/>
                  <a:pt x="358" y="170"/>
                </a:cubicBezTo>
                <a:cubicBezTo>
                  <a:pt x="357" y="169"/>
                  <a:pt x="356" y="168"/>
                  <a:pt x="354" y="167"/>
                </a:cubicBezTo>
                <a:cubicBezTo>
                  <a:pt x="353" y="166"/>
                  <a:pt x="352" y="165"/>
                  <a:pt x="351" y="165"/>
                </a:cubicBezTo>
                <a:cubicBezTo>
                  <a:pt x="350" y="164"/>
                  <a:pt x="349" y="163"/>
                  <a:pt x="348" y="163"/>
                </a:cubicBezTo>
                <a:cubicBezTo>
                  <a:pt x="346" y="161"/>
                  <a:pt x="344" y="160"/>
                  <a:pt x="342" y="159"/>
                </a:cubicBezTo>
                <a:cubicBezTo>
                  <a:pt x="339" y="157"/>
                  <a:pt x="337" y="156"/>
                  <a:pt x="334" y="154"/>
                </a:cubicBezTo>
                <a:cubicBezTo>
                  <a:pt x="334" y="154"/>
                  <a:pt x="334" y="154"/>
                  <a:pt x="333" y="154"/>
                </a:cubicBezTo>
                <a:cubicBezTo>
                  <a:pt x="331" y="153"/>
                  <a:pt x="328" y="151"/>
                  <a:pt x="326" y="150"/>
                </a:cubicBezTo>
                <a:cubicBezTo>
                  <a:pt x="321" y="148"/>
                  <a:pt x="317" y="147"/>
                  <a:pt x="313" y="145"/>
                </a:cubicBezTo>
                <a:cubicBezTo>
                  <a:pt x="323" y="127"/>
                  <a:pt x="340" y="106"/>
                  <a:pt x="364" y="87"/>
                </a:cubicBezTo>
                <a:close/>
                <a:moveTo>
                  <a:pt x="37" y="592"/>
                </a:moveTo>
                <a:lnTo>
                  <a:pt x="37" y="592"/>
                </a:lnTo>
                <a:lnTo>
                  <a:pt x="125" y="444"/>
                </a:lnTo>
                <a:lnTo>
                  <a:pt x="136" y="451"/>
                </a:lnTo>
                <a:lnTo>
                  <a:pt x="41" y="613"/>
                </a:lnTo>
                <a:cubicBezTo>
                  <a:pt x="38" y="618"/>
                  <a:pt x="36" y="623"/>
                  <a:pt x="36" y="628"/>
                </a:cubicBezTo>
                <a:cubicBezTo>
                  <a:pt x="30" y="617"/>
                  <a:pt x="30" y="603"/>
                  <a:pt x="37" y="592"/>
                </a:cubicBezTo>
                <a:close/>
              </a:path>
            </a:pathLst>
          </a:custGeom>
          <a:solidFill>
            <a:srgbClr val="0067B4"/>
          </a:solidFill>
          <a:ln>
            <a:noFill/>
          </a:ln>
        </p:spPr>
        <p:txBody>
          <a:bodyPr vert="horz" wrap="square" lIns="68571" tIns="34285" rIns="68571" bIns="34285" numCol="1" anchor="t" anchorCtr="0" compatLnSpc="1"/>
          <a:lstStyle/>
          <a:p>
            <a:endParaRPr lang="zh-CN" altLang="en-US">
              <a:solidFill>
                <a:schemeClr val="bg1"/>
              </a:solidFill>
            </a:endParaRPr>
          </a:p>
        </p:txBody>
      </p:sp>
      <p:sp>
        <p:nvSpPr>
          <p:cNvPr id="17" name="TextBox 16"/>
          <p:cNvSpPr txBox="1"/>
          <p:nvPr/>
        </p:nvSpPr>
        <p:spPr>
          <a:xfrm>
            <a:off x="811883" y="285075"/>
            <a:ext cx="7486517" cy="692711"/>
          </a:xfrm>
          <a:prstGeom prst="rect">
            <a:avLst/>
          </a:prstGeom>
          <a:solidFill>
            <a:srgbClr val="0067B4"/>
          </a:solidFill>
        </p:spPr>
        <p:txBody>
          <a:bodyPr wrap="square" lIns="68571" tIns="34285" rIns="68571" bIns="34285" rtlCol="0">
            <a:spAutoFit/>
          </a:bodyPr>
          <a:lstStyle/>
          <a:p>
            <a:pPr algn="ctr"/>
            <a:r>
              <a:rPr lang="zh-CN" altLang="en-US" sz="4000" dirty="0">
                <a:solidFill>
                  <a:schemeClr val="bg1"/>
                </a:solidFill>
                <a:latin typeface="+mj-ea"/>
                <a:ea typeface="+mj-ea"/>
              </a:rPr>
              <a:t>备 用 图 标</a:t>
            </a:r>
            <a:endParaRPr lang="zh-CN" altLang="en-US" sz="4000" dirty="0">
              <a:solidFill>
                <a:schemeClr val="bg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 calcmode="lin" valueType="num">
                                      <p:cBhvr>
                                        <p:cTn id="9" dur="500" fill="hold"/>
                                        <p:tgtEl>
                                          <p:spTgt spid="17"/>
                                        </p:tgtEl>
                                        <p:attrNameLst>
                                          <p:attrName>style.rotation</p:attrName>
                                        </p:attrNameLst>
                                      </p:cBhvr>
                                      <p:tavLst>
                                        <p:tav tm="0">
                                          <p:val>
                                            <p:fltVal val="90"/>
                                          </p:val>
                                        </p:tav>
                                        <p:tav tm="100000">
                                          <p:val>
                                            <p:fltVal val="0"/>
                                          </p:val>
                                        </p:tav>
                                      </p:tavLst>
                                    </p:anim>
                                    <p:animEffect transition="in" filter="fade">
                                      <p:cBhvr>
                                        <p:cTn id="10" dur="500"/>
                                        <p:tgtEl>
                                          <p:spTgt spid="17"/>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1000"/>
                                        <p:tgtEl>
                                          <p:spTgt spid="52"/>
                                        </p:tgtEl>
                                      </p:cBhvr>
                                    </p:animEffect>
                                    <p:anim calcmode="lin" valueType="num">
                                      <p:cBhvr>
                                        <p:cTn id="15" dur="1000" fill="hold"/>
                                        <p:tgtEl>
                                          <p:spTgt spid="52"/>
                                        </p:tgtEl>
                                        <p:attrNameLst>
                                          <p:attrName>ppt_x</p:attrName>
                                        </p:attrNameLst>
                                      </p:cBhvr>
                                      <p:tavLst>
                                        <p:tav tm="0">
                                          <p:val>
                                            <p:strVal val="#ppt_x"/>
                                          </p:val>
                                        </p:tav>
                                        <p:tav tm="100000">
                                          <p:val>
                                            <p:strVal val="#ppt_x"/>
                                          </p:val>
                                        </p:tav>
                                      </p:tavLst>
                                    </p:anim>
                                    <p:anim calcmode="lin" valueType="num">
                                      <p:cBhvr>
                                        <p:cTn id="16" dur="1000" fill="hold"/>
                                        <p:tgtEl>
                                          <p:spTgt spid="5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anim calcmode="lin" valueType="num">
                                      <p:cBhvr>
                                        <p:cTn id="20" dur="1000" fill="hold"/>
                                        <p:tgtEl>
                                          <p:spTgt spid="53"/>
                                        </p:tgtEl>
                                        <p:attrNameLst>
                                          <p:attrName>ppt_x</p:attrName>
                                        </p:attrNameLst>
                                      </p:cBhvr>
                                      <p:tavLst>
                                        <p:tav tm="0">
                                          <p:val>
                                            <p:strVal val="#ppt_x"/>
                                          </p:val>
                                        </p:tav>
                                        <p:tav tm="100000">
                                          <p:val>
                                            <p:strVal val="#ppt_x"/>
                                          </p:val>
                                        </p:tav>
                                      </p:tavLst>
                                    </p:anim>
                                    <p:anim calcmode="lin" valueType="num">
                                      <p:cBhvr>
                                        <p:cTn id="21" dur="1000" fill="hold"/>
                                        <p:tgtEl>
                                          <p:spTgt spid="5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1000"/>
                                        <p:tgtEl>
                                          <p:spTgt spid="54"/>
                                        </p:tgtEl>
                                      </p:cBhvr>
                                    </p:animEffect>
                                    <p:anim calcmode="lin" valueType="num">
                                      <p:cBhvr>
                                        <p:cTn id="25" dur="1000" fill="hold"/>
                                        <p:tgtEl>
                                          <p:spTgt spid="54"/>
                                        </p:tgtEl>
                                        <p:attrNameLst>
                                          <p:attrName>ppt_x</p:attrName>
                                        </p:attrNameLst>
                                      </p:cBhvr>
                                      <p:tavLst>
                                        <p:tav tm="0">
                                          <p:val>
                                            <p:strVal val="#ppt_x"/>
                                          </p:val>
                                        </p:tav>
                                        <p:tav tm="100000">
                                          <p:val>
                                            <p:strVal val="#ppt_x"/>
                                          </p:val>
                                        </p:tav>
                                      </p:tavLst>
                                    </p:anim>
                                    <p:anim calcmode="lin" valueType="num">
                                      <p:cBhvr>
                                        <p:cTn id="26" dur="1000" fill="hold"/>
                                        <p:tgtEl>
                                          <p:spTgt spid="5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1000"/>
                                        <p:tgtEl>
                                          <p:spTgt spid="57"/>
                                        </p:tgtEl>
                                      </p:cBhvr>
                                    </p:animEffect>
                                    <p:anim calcmode="lin" valueType="num">
                                      <p:cBhvr>
                                        <p:cTn id="30" dur="1000" fill="hold"/>
                                        <p:tgtEl>
                                          <p:spTgt spid="57"/>
                                        </p:tgtEl>
                                        <p:attrNameLst>
                                          <p:attrName>ppt_x</p:attrName>
                                        </p:attrNameLst>
                                      </p:cBhvr>
                                      <p:tavLst>
                                        <p:tav tm="0">
                                          <p:val>
                                            <p:strVal val="#ppt_x"/>
                                          </p:val>
                                        </p:tav>
                                        <p:tav tm="100000">
                                          <p:val>
                                            <p:strVal val="#ppt_x"/>
                                          </p:val>
                                        </p:tav>
                                      </p:tavLst>
                                    </p:anim>
                                    <p:anim calcmode="lin" valueType="num">
                                      <p:cBhvr>
                                        <p:cTn id="31" dur="1000" fill="hold"/>
                                        <p:tgtEl>
                                          <p:spTgt spid="5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fade">
                                      <p:cBhvr>
                                        <p:cTn id="34" dur="1000"/>
                                        <p:tgtEl>
                                          <p:spTgt spid="58"/>
                                        </p:tgtEl>
                                      </p:cBhvr>
                                    </p:animEffect>
                                    <p:anim calcmode="lin" valueType="num">
                                      <p:cBhvr>
                                        <p:cTn id="35" dur="1000" fill="hold"/>
                                        <p:tgtEl>
                                          <p:spTgt spid="58"/>
                                        </p:tgtEl>
                                        <p:attrNameLst>
                                          <p:attrName>ppt_x</p:attrName>
                                        </p:attrNameLst>
                                      </p:cBhvr>
                                      <p:tavLst>
                                        <p:tav tm="0">
                                          <p:val>
                                            <p:strVal val="#ppt_x"/>
                                          </p:val>
                                        </p:tav>
                                        <p:tav tm="100000">
                                          <p:val>
                                            <p:strVal val="#ppt_x"/>
                                          </p:val>
                                        </p:tav>
                                      </p:tavLst>
                                    </p:anim>
                                    <p:anim calcmode="lin" valueType="num">
                                      <p:cBhvr>
                                        <p:cTn id="36" dur="1000" fill="hold"/>
                                        <p:tgtEl>
                                          <p:spTgt spid="5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1000"/>
                                        <p:tgtEl>
                                          <p:spTgt spid="59"/>
                                        </p:tgtEl>
                                      </p:cBhvr>
                                    </p:animEffect>
                                    <p:anim calcmode="lin" valueType="num">
                                      <p:cBhvr>
                                        <p:cTn id="40" dur="1000" fill="hold"/>
                                        <p:tgtEl>
                                          <p:spTgt spid="59"/>
                                        </p:tgtEl>
                                        <p:attrNameLst>
                                          <p:attrName>ppt_x</p:attrName>
                                        </p:attrNameLst>
                                      </p:cBhvr>
                                      <p:tavLst>
                                        <p:tav tm="0">
                                          <p:val>
                                            <p:strVal val="#ppt_x"/>
                                          </p:val>
                                        </p:tav>
                                        <p:tav tm="100000">
                                          <p:val>
                                            <p:strVal val="#ppt_x"/>
                                          </p:val>
                                        </p:tav>
                                      </p:tavLst>
                                    </p:anim>
                                    <p:anim calcmode="lin" valueType="num">
                                      <p:cBhvr>
                                        <p:cTn id="41" dur="1000" fill="hold"/>
                                        <p:tgtEl>
                                          <p:spTgt spid="5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fade">
                                      <p:cBhvr>
                                        <p:cTn id="44" dur="1000"/>
                                        <p:tgtEl>
                                          <p:spTgt spid="60"/>
                                        </p:tgtEl>
                                      </p:cBhvr>
                                    </p:animEffect>
                                    <p:anim calcmode="lin" valueType="num">
                                      <p:cBhvr>
                                        <p:cTn id="45" dur="1000" fill="hold"/>
                                        <p:tgtEl>
                                          <p:spTgt spid="60"/>
                                        </p:tgtEl>
                                        <p:attrNameLst>
                                          <p:attrName>ppt_x</p:attrName>
                                        </p:attrNameLst>
                                      </p:cBhvr>
                                      <p:tavLst>
                                        <p:tav tm="0">
                                          <p:val>
                                            <p:strVal val="#ppt_x"/>
                                          </p:val>
                                        </p:tav>
                                        <p:tav tm="100000">
                                          <p:val>
                                            <p:strVal val="#ppt_x"/>
                                          </p:val>
                                        </p:tav>
                                      </p:tavLst>
                                    </p:anim>
                                    <p:anim calcmode="lin" valueType="num">
                                      <p:cBhvr>
                                        <p:cTn id="46" dur="1000" fill="hold"/>
                                        <p:tgtEl>
                                          <p:spTgt spid="60"/>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61"/>
                                        </p:tgtEl>
                                        <p:attrNameLst>
                                          <p:attrName>style.visibility</p:attrName>
                                        </p:attrNameLst>
                                      </p:cBhvr>
                                      <p:to>
                                        <p:strVal val="visible"/>
                                      </p:to>
                                    </p:set>
                                    <p:animEffect transition="in" filter="fade">
                                      <p:cBhvr>
                                        <p:cTn id="49" dur="1000"/>
                                        <p:tgtEl>
                                          <p:spTgt spid="61"/>
                                        </p:tgtEl>
                                      </p:cBhvr>
                                    </p:animEffect>
                                    <p:anim calcmode="lin" valueType="num">
                                      <p:cBhvr>
                                        <p:cTn id="50" dur="1000" fill="hold"/>
                                        <p:tgtEl>
                                          <p:spTgt spid="61"/>
                                        </p:tgtEl>
                                        <p:attrNameLst>
                                          <p:attrName>ppt_x</p:attrName>
                                        </p:attrNameLst>
                                      </p:cBhvr>
                                      <p:tavLst>
                                        <p:tav tm="0">
                                          <p:val>
                                            <p:strVal val="#ppt_x"/>
                                          </p:val>
                                        </p:tav>
                                        <p:tav tm="100000">
                                          <p:val>
                                            <p:strVal val="#ppt_x"/>
                                          </p:val>
                                        </p:tav>
                                      </p:tavLst>
                                    </p:anim>
                                    <p:anim calcmode="lin" valueType="num">
                                      <p:cBhvr>
                                        <p:cTn id="51" dur="1000" fill="hold"/>
                                        <p:tgtEl>
                                          <p:spTgt spid="6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fade">
                                      <p:cBhvr>
                                        <p:cTn id="54" dur="1000"/>
                                        <p:tgtEl>
                                          <p:spTgt spid="62"/>
                                        </p:tgtEl>
                                      </p:cBhvr>
                                    </p:animEffect>
                                    <p:anim calcmode="lin" valueType="num">
                                      <p:cBhvr>
                                        <p:cTn id="55" dur="1000" fill="hold"/>
                                        <p:tgtEl>
                                          <p:spTgt spid="62"/>
                                        </p:tgtEl>
                                        <p:attrNameLst>
                                          <p:attrName>ppt_x</p:attrName>
                                        </p:attrNameLst>
                                      </p:cBhvr>
                                      <p:tavLst>
                                        <p:tav tm="0">
                                          <p:val>
                                            <p:strVal val="#ppt_x"/>
                                          </p:val>
                                        </p:tav>
                                        <p:tav tm="100000">
                                          <p:val>
                                            <p:strVal val="#ppt_x"/>
                                          </p:val>
                                        </p:tav>
                                      </p:tavLst>
                                    </p:anim>
                                    <p:anim calcmode="lin" valueType="num">
                                      <p:cBhvr>
                                        <p:cTn id="56" dur="1000" fill="hold"/>
                                        <p:tgtEl>
                                          <p:spTgt spid="6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fade">
                                      <p:cBhvr>
                                        <p:cTn id="59" dur="1000"/>
                                        <p:tgtEl>
                                          <p:spTgt spid="63"/>
                                        </p:tgtEl>
                                      </p:cBhvr>
                                    </p:animEffect>
                                    <p:anim calcmode="lin" valueType="num">
                                      <p:cBhvr>
                                        <p:cTn id="60" dur="1000" fill="hold"/>
                                        <p:tgtEl>
                                          <p:spTgt spid="63"/>
                                        </p:tgtEl>
                                        <p:attrNameLst>
                                          <p:attrName>ppt_x</p:attrName>
                                        </p:attrNameLst>
                                      </p:cBhvr>
                                      <p:tavLst>
                                        <p:tav tm="0">
                                          <p:val>
                                            <p:strVal val="#ppt_x"/>
                                          </p:val>
                                        </p:tav>
                                        <p:tav tm="100000">
                                          <p:val>
                                            <p:strVal val="#ppt_x"/>
                                          </p:val>
                                        </p:tav>
                                      </p:tavLst>
                                    </p:anim>
                                    <p:anim calcmode="lin" valueType="num">
                                      <p:cBhvr>
                                        <p:cTn id="61" dur="1000" fill="hold"/>
                                        <p:tgtEl>
                                          <p:spTgt spid="6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64"/>
                                        </p:tgtEl>
                                        <p:attrNameLst>
                                          <p:attrName>style.visibility</p:attrName>
                                        </p:attrNameLst>
                                      </p:cBhvr>
                                      <p:to>
                                        <p:strVal val="visible"/>
                                      </p:to>
                                    </p:set>
                                    <p:animEffect transition="in" filter="fade">
                                      <p:cBhvr>
                                        <p:cTn id="64" dur="1000"/>
                                        <p:tgtEl>
                                          <p:spTgt spid="64"/>
                                        </p:tgtEl>
                                      </p:cBhvr>
                                    </p:animEffect>
                                    <p:anim calcmode="lin" valueType="num">
                                      <p:cBhvr>
                                        <p:cTn id="65" dur="1000" fill="hold"/>
                                        <p:tgtEl>
                                          <p:spTgt spid="64"/>
                                        </p:tgtEl>
                                        <p:attrNameLst>
                                          <p:attrName>ppt_x</p:attrName>
                                        </p:attrNameLst>
                                      </p:cBhvr>
                                      <p:tavLst>
                                        <p:tav tm="0">
                                          <p:val>
                                            <p:strVal val="#ppt_x"/>
                                          </p:val>
                                        </p:tav>
                                        <p:tav tm="100000">
                                          <p:val>
                                            <p:strVal val="#ppt_x"/>
                                          </p:val>
                                        </p:tav>
                                      </p:tavLst>
                                    </p:anim>
                                    <p:anim calcmode="lin" valueType="num">
                                      <p:cBhvr>
                                        <p:cTn id="66" dur="1000" fill="hold"/>
                                        <p:tgtEl>
                                          <p:spTgt spid="6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65"/>
                                        </p:tgtEl>
                                        <p:attrNameLst>
                                          <p:attrName>style.visibility</p:attrName>
                                        </p:attrNameLst>
                                      </p:cBhvr>
                                      <p:to>
                                        <p:strVal val="visible"/>
                                      </p:to>
                                    </p:set>
                                    <p:animEffect transition="in" filter="fade">
                                      <p:cBhvr>
                                        <p:cTn id="69" dur="1000"/>
                                        <p:tgtEl>
                                          <p:spTgt spid="65"/>
                                        </p:tgtEl>
                                      </p:cBhvr>
                                    </p:animEffect>
                                    <p:anim calcmode="lin" valueType="num">
                                      <p:cBhvr>
                                        <p:cTn id="70" dur="1000" fill="hold"/>
                                        <p:tgtEl>
                                          <p:spTgt spid="65"/>
                                        </p:tgtEl>
                                        <p:attrNameLst>
                                          <p:attrName>ppt_x</p:attrName>
                                        </p:attrNameLst>
                                      </p:cBhvr>
                                      <p:tavLst>
                                        <p:tav tm="0">
                                          <p:val>
                                            <p:strVal val="#ppt_x"/>
                                          </p:val>
                                        </p:tav>
                                        <p:tav tm="100000">
                                          <p:val>
                                            <p:strVal val="#ppt_x"/>
                                          </p:val>
                                        </p:tav>
                                      </p:tavLst>
                                    </p:anim>
                                    <p:anim calcmode="lin" valueType="num">
                                      <p:cBhvr>
                                        <p:cTn id="71" dur="1000" fill="hold"/>
                                        <p:tgtEl>
                                          <p:spTgt spid="65"/>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66"/>
                                        </p:tgtEl>
                                        <p:attrNameLst>
                                          <p:attrName>style.visibility</p:attrName>
                                        </p:attrNameLst>
                                      </p:cBhvr>
                                      <p:to>
                                        <p:strVal val="visible"/>
                                      </p:to>
                                    </p:set>
                                    <p:animEffect transition="in" filter="fade">
                                      <p:cBhvr>
                                        <p:cTn id="74" dur="1000"/>
                                        <p:tgtEl>
                                          <p:spTgt spid="66"/>
                                        </p:tgtEl>
                                      </p:cBhvr>
                                    </p:animEffect>
                                    <p:anim calcmode="lin" valueType="num">
                                      <p:cBhvr>
                                        <p:cTn id="75" dur="1000" fill="hold"/>
                                        <p:tgtEl>
                                          <p:spTgt spid="66"/>
                                        </p:tgtEl>
                                        <p:attrNameLst>
                                          <p:attrName>ppt_x</p:attrName>
                                        </p:attrNameLst>
                                      </p:cBhvr>
                                      <p:tavLst>
                                        <p:tav tm="0">
                                          <p:val>
                                            <p:strVal val="#ppt_x"/>
                                          </p:val>
                                        </p:tav>
                                        <p:tav tm="100000">
                                          <p:val>
                                            <p:strVal val="#ppt_x"/>
                                          </p:val>
                                        </p:tav>
                                      </p:tavLst>
                                    </p:anim>
                                    <p:anim calcmode="lin" valueType="num">
                                      <p:cBhvr>
                                        <p:cTn id="76" dur="1000" fill="hold"/>
                                        <p:tgtEl>
                                          <p:spTgt spid="66"/>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fade">
                                      <p:cBhvr>
                                        <p:cTn id="79" dur="1000"/>
                                        <p:tgtEl>
                                          <p:spTgt spid="67"/>
                                        </p:tgtEl>
                                      </p:cBhvr>
                                    </p:animEffect>
                                    <p:anim calcmode="lin" valueType="num">
                                      <p:cBhvr>
                                        <p:cTn id="80" dur="1000" fill="hold"/>
                                        <p:tgtEl>
                                          <p:spTgt spid="67"/>
                                        </p:tgtEl>
                                        <p:attrNameLst>
                                          <p:attrName>ppt_x</p:attrName>
                                        </p:attrNameLst>
                                      </p:cBhvr>
                                      <p:tavLst>
                                        <p:tav tm="0">
                                          <p:val>
                                            <p:strVal val="#ppt_x"/>
                                          </p:val>
                                        </p:tav>
                                        <p:tav tm="100000">
                                          <p:val>
                                            <p:strVal val="#ppt_x"/>
                                          </p:val>
                                        </p:tav>
                                      </p:tavLst>
                                    </p:anim>
                                    <p:anim calcmode="lin" valueType="num">
                                      <p:cBhvr>
                                        <p:cTn id="81" dur="1000" fill="hold"/>
                                        <p:tgtEl>
                                          <p:spTgt spid="67"/>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68"/>
                                        </p:tgtEl>
                                        <p:attrNameLst>
                                          <p:attrName>style.visibility</p:attrName>
                                        </p:attrNameLst>
                                      </p:cBhvr>
                                      <p:to>
                                        <p:strVal val="visible"/>
                                      </p:to>
                                    </p:set>
                                    <p:animEffect transition="in" filter="fade">
                                      <p:cBhvr>
                                        <p:cTn id="84" dur="1000"/>
                                        <p:tgtEl>
                                          <p:spTgt spid="68"/>
                                        </p:tgtEl>
                                      </p:cBhvr>
                                    </p:animEffect>
                                    <p:anim calcmode="lin" valueType="num">
                                      <p:cBhvr>
                                        <p:cTn id="85" dur="1000" fill="hold"/>
                                        <p:tgtEl>
                                          <p:spTgt spid="68"/>
                                        </p:tgtEl>
                                        <p:attrNameLst>
                                          <p:attrName>ppt_x</p:attrName>
                                        </p:attrNameLst>
                                      </p:cBhvr>
                                      <p:tavLst>
                                        <p:tav tm="0">
                                          <p:val>
                                            <p:strVal val="#ppt_x"/>
                                          </p:val>
                                        </p:tav>
                                        <p:tav tm="100000">
                                          <p:val>
                                            <p:strVal val="#ppt_x"/>
                                          </p:val>
                                        </p:tav>
                                      </p:tavLst>
                                    </p:anim>
                                    <p:anim calcmode="lin" valueType="num">
                                      <p:cBhvr>
                                        <p:cTn id="86" dur="1000" fill="hold"/>
                                        <p:tgtEl>
                                          <p:spTgt spid="68"/>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69"/>
                                        </p:tgtEl>
                                        <p:attrNameLst>
                                          <p:attrName>style.visibility</p:attrName>
                                        </p:attrNameLst>
                                      </p:cBhvr>
                                      <p:to>
                                        <p:strVal val="visible"/>
                                      </p:to>
                                    </p:set>
                                    <p:animEffect transition="in" filter="fade">
                                      <p:cBhvr>
                                        <p:cTn id="89" dur="1000"/>
                                        <p:tgtEl>
                                          <p:spTgt spid="69"/>
                                        </p:tgtEl>
                                      </p:cBhvr>
                                    </p:animEffect>
                                    <p:anim calcmode="lin" valueType="num">
                                      <p:cBhvr>
                                        <p:cTn id="90" dur="1000" fill="hold"/>
                                        <p:tgtEl>
                                          <p:spTgt spid="69"/>
                                        </p:tgtEl>
                                        <p:attrNameLst>
                                          <p:attrName>ppt_x</p:attrName>
                                        </p:attrNameLst>
                                      </p:cBhvr>
                                      <p:tavLst>
                                        <p:tav tm="0">
                                          <p:val>
                                            <p:strVal val="#ppt_x"/>
                                          </p:val>
                                        </p:tav>
                                        <p:tav tm="100000">
                                          <p:val>
                                            <p:strVal val="#ppt_x"/>
                                          </p:val>
                                        </p:tav>
                                      </p:tavLst>
                                    </p:anim>
                                    <p:anim calcmode="lin" valueType="num">
                                      <p:cBhvr>
                                        <p:cTn id="91" dur="1000" fill="hold"/>
                                        <p:tgtEl>
                                          <p:spTgt spid="69"/>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70"/>
                                        </p:tgtEl>
                                        <p:attrNameLst>
                                          <p:attrName>style.visibility</p:attrName>
                                        </p:attrNameLst>
                                      </p:cBhvr>
                                      <p:to>
                                        <p:strVal val="visible"/>
                                      </p:to>
                                    </p:set>
                                    <p:animEffect transition="in" filter="fade">
                                      <p:cBhvr>
                                        <p:cTn id="94" dur="1000"/>
                                        <p:tgtEl>
                                          <p:spTgt spid="70"/>
                                        </p:tgtEl>
                                      </p:cBhvr>
                                    </p:animEffect>
                                    <p:anim calcmode="lin" valueType="num">
                                      <p:cBhvr>
                                        <p:cTn id="95" dur="1000" fill="hold"/>
                                        <p:tgtEl>
                                          <p:spTgt spid="70"/>
                                        </p:tgtEl>
                                        <p:attrNameLst>
                                          <p:attrName>ppt_x</p:attrName>
                                        </p:attrNameLst>
                                      </p:cBhvr>
                                      <p:tavLst>
                                        <p:tav tm="0">
                                          <p:val>
                                            <p:strVal val="#ppt_x"/>
                                          </p:val>
                                        </p:tav>
                                        <p:tav tm="100000">
                                          <p:val>
                                            <p:strVal val="#ppt_x"/>
                                          </p:val>
                                        </p:tav>
                                      </p:tavLst>
                                    </p:anim>
                                    <p:anim calcmode="lin" valueType="num">
                                      <p:cBhvr>
                                        <p:cTn id="96" dur="1000" fill="hold"/>
                                        <p:tgtEl>
                                          <p:spTgt spid="70"/>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71"/>
                                        </p:tgtEl>
                                        <p:attrNameLst>
                                          <p:attrName>style.visibility</p:attrName>
                                        </p:attrNameLst>
                                      </p:cBhvr>
                                      <p:to>
                                        <p:strVal val="visible"/>
                                      </p:to>
                                    </p:set>
                                    <p:animEffect transition="in" filter="fade">
                                      <p:cBhvr>
                                        <p:cTn id="99" dur="1000"/>
                                        <p:tgtEl>
                                          <p:spTgt spid="71"/>
                                        </p:tgtEl>
                                      </p:cBhvr>
                                    </p:animEffect>
                                    <p:anim calcmode="lin" valueType="num">
                                      <p:cBhvr>
                                        <p:cTn id="100" dur="1000" fill="hold"/>
                                        <p:tgtEl>
                                          <p:spTgt spid="71"/>
                                        </p:tgtEl>
                                        <p:attrNameLst>
                                          <p:attrName>ppt_x</p:attrName>
                                        </p:attrNameLst>
                                      </p:cBhvr>
                                      <p:tavLst>
                                        <p:tav tm="0">
                                          <p:val>
                                            <p:strVal val="#ppt_x"/>
                                          </p:val>
                                        </p:tav>
                                        <p:tav tm="100000">
                                          <p:val>
                                            <p:strVal val="#ppt_x"/>
                                          </p:val>
                                        </p:tav>
                                      </p:tavLst>
                                    </p:anim>
                                    <p:anim calcmode="lin" valueType="num">
                                      <p:cBhvr>
                                        <p:cTn id="101" dur="1000" fill="hold"/>
                                        <p:tgtEl>
                                          <p:spTgt spid="71"/>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72"/>
                                        </p:tgtEl>
                                        <p:attrNameLst>
                                          <p:attrName>style.visibility</p:attrName>
                                        </p:attrNameLst>
                                      </p:cBhvr>
                                      <p:to>
                                        <p:strVal val="visible"/>
                                      </p:to>
                                    </p:set>
                                    <p:animEffect transition="in" filter="fade">
                                      <p:cBhvr>
                                        <p:cTn id="104" dur="1000"/>
                                        <p:tgtEl>
                                          <p:spTgt spid="72"/>
                                        </p:tgtEl>
                                      </p:cBhvr>
                                    </p:animEffect>
                                    <p:anim calcmode="lin" valueType="num">
                                      <p:cBhvr>
                                        <p:cTn id="105" dur="1000" fill="hold"/>
                                        <p:tgtEl>
                                          <p:spTgt spid="72"/>
                                        </p:tgtEl>
                                        <p:attrNameLst>
                                          <p:attrName>ppt_x</p:attrName>
                                        </p:attrNameLst>
                                      </p:cBhvr>
                                      <p:tavLst>
                                        <p:tav tm="0">
                                          <p:val>
                                            <p:strVal val="#ppt_x"/>
                                          </p:val>
                                        </p:tav>
                                        <p:tav tm="100000">
                                          <p:val>
                                            <p:strVal val="#ppt_x"/>
                                          </p:val>
                                        </p:tav>
                                      </p:tavLst>
                                    </p:anim>
                                    <p:anim calcmode="lin" valueType="num">
                                      <p:cBhvr>
                                        <p:cTn id="106" dur="1000" fill="hold"/>
                                        <p:tgtEl>
                                          <p:spTgt spid="72"/>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73"/>
                                        </p:tgtEl>
                                        <p:attrNameLst>
                                          <p:attrName>style.visibility</p:attrName>
                                        </p:attrNameLst>
                                      </p:cBhvr>
                                      <p:to>
                                        <p:strVal val="visible"/>
                                      </p:to>
                                    </p:set>
                                    <p:animEffect transition="in" filter="fade">
                                      <p:cBhvr>
                                        <p:cTn id="109" dur="1000"/>
                                        <p:tgtEl>
                                          <p:spTgt spid="73"/>
                                        </p:tgtEl>
                                      </p:cBhvr>
                                    </p:animEffect>
                                    <p:anim calcmode="lin" valueType="num">
                                      <p:cBhvr>
                                        <p:cTn id="110" dur="1000" fill="hold"/>
                                        <p:tgtEl>
                                          <p:spTgt spid="73"/>
                                        </p:tgtEl>
                                        <p:attrNameLst>
                                          <p:attrName>ppt_x</p:attrName>
                                        </p:attrNameLst>
                                      </p:cBhvr>
                                      <p:tavLst>
                                        <p:tav tm="0">
                                          <p:val>
                                            <p:strVal val="#ppt_x"/>
                                          </p:val>
                                        </p:tav>
                                        <p:tav tm="100000">
                                          <p:val>
                                            <p:strVal val="#ppt_x"/>
                                          </p:val>
                                        </p:tav>
                                      </p:tavLst>
                                    </p:anim>
                                    <p:anim calcmode="lin" valueType="num">
                                      <p:cBhvr>
                                        <p:cTn id="111" dur="1000" fill="hold"/>
                                        <p:tgtEl>
                                          <p:spTgt spid="73"/>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74"/>
                                        </p:tgtEl>
                                        <p:attrNameLst>
                                          <p:attrName>style.visibility</p:attrName>
                                        </p:attrNameLst>
                                      </p:cBhvr>
                                      <p:to>
                                        <p:strVal val="visible"/>
                                      </p:to>
                                    </p:set>
                                    <p:animEffect transition="in" filter="fade">
                                      <p:cBhvr>
                                        <p:cTn id="114" dur="1000"/>
                                        <p:tgtEl>
                                          <p:spTgt spid="74"/>
                                        </p:tgtEl>
                                      </p:cBhvr>
                                    </p:animEffect>
                                    <p:anim calcmode="lin" valueType="num">
                                      <p:cBhvr>
                                        <p:cTn id="115" dur="1000" fill="hold"/>
                                        <p:tgtEl>
                                          <p:spTgt spid="74"/>
                                        </p:tgtEl>
                                        <p:attrNameLst>
                                          <p:attrName>ppt_x</p:attrName>
                                        </p:attrNameLst>
                                      </p:cBhvr>
                                      <p:tavLst>
                                        <p:tav tm="0">
                                          <p:val>
                                            <p:strVal val="#ppt_x"/>
                                          </p:val>
                                        </p:tav>
                                        <p:tav tm="100000">
                                          <p:val>
                                            <p:strVal val="#ppt_x"/>
                                          </p:val>
                                        </p:tav>
                                      </p:tavLst>
                                    </p:anim>
                                    <p:anim calcmode="lin" valueType="num">
                                      <p:cBhvr>
                                        <p:cTn id="116" dur="1000" fill="hold"/>
                                        <p:tgtEl>
                                          <p:spTgt spid="74"/>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75"/>
                                        </p:tgtEl>
                                        <p:attrNameLst>
                                          <p:attrName>style.visibility</p:attrName>
                                        </p:attrNameLst>
                                      </p:cBhvr>
                                      <p:to>
                                        <p:strVal val="visible"/>
                                      </p:to>
                                    </p:set>
                                    <p:animEffect transition="in" filter="fade">
                                      <p:cBhvr>
                                        <p:cTn id="119" dur="1000"/>
                                        <p:tgtEl>
                                          <p:spTgt spid="75"/>
                                        </p:tgtEl>
                                      </p:cBhvr>
                                    </p:animEffect>
                                    <p:anim calcmode="lin" valueType="num">
                                      <p:cBhvr>
                                        <p:cTn id="120" dur="1000" fill="hold"/>
                                        <p:tgtEl>
                                          <p:spTgt spid="75"/>
                                        </p:tgtEl>
                                        <p:attrNameLst>
                                          <p:attrName>ppt_x</p:attrName>
                                        </p:attrNameLst>
                                      </p:cBhvr>
                                      <p:tavLst>
                                        <p:tav tm="0">
                                          <p:val>
                                            <p:strVal val="#ppt_x"/>
                                          </p:val>
                                        </p:tav>
                                        <p:tav tm="100000">
                                          <p:val>
                                            <p:strVal val="#ppt_x"/>
                                          </p:val>
                                        </p:tav>
                                      </p:tavLst>
                                    </p:anim>
                                    <p:anim calcmode="lin" valueType="num">
                                      <p:cBhvr>
                                        <p:cTn id="121" dur="1000" fill="hold"/>
                                        <p:tgtEl>
                                          <p:spTgt spid="75"/>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76"/>
                                        </p:tgtEl>
                                        <p:attrNameLst>
                                          <p:attrName>style.visibility</p:attrName>
                                        </p:attrNameLst>
                                      </p:cBhvr>
                                      <p:to>
                                        <p:strVal val="visible"/>
                                      </p:to>
                                    </p:set>
                                    <p:animEffect transition="in" filter="fade">
                                      <p:cBhvr>
                                        <p:cTn id="124" dur="1000"/>
                                        <p:tgtEl>
                                          <p:spTgt spid="76"/>
                                        </p:tgtEl>
                                      </p:cBhvr>
                                    </p:animEffect>
                                    <p:anim calcmode="lin" valueType="num">
                                      <p:cBhvr>
                                        <p:cTn id="125" dur="1000" fill="hold"/>
                                        <p:tgtEl>
                                          <p:spTgt spid="76"/>
                                        </p:tgtEl>
                                        <p:attrNameLst>
                                          <p:attrName>ppt_x</p:attrName>
                                        </p:attrNameLst>
                                      </p:cBhvr>
                                      <p:tavLst>
                                        <p:tav tm="0">
                                          <p:val>
                                            <p:strVal val="#ppt_x"/>
                                          </p:val>
                                        </p:tav>
                                        <p:tav tm="100000">
                                          <p:val>
                                            <p:strVal val="#ppt_x"/>
                                          </p:val>
                                        </p:tav>
                                      </p:tavLst>
                                    </p:anim>
                                    <p:anim calcmode="lin" valueType="num">
                                      <p:cBhvr>
                                        <p:cTn id="126" dur="1000" fill="hold"/>
                                        <p:tgtEl>
                                          <p:spTgt spid="76"/>
                                        </p:tgtEl>
                                        <p:attrNameLst>
                                          <p:attrName>ppt_y</p:attrName>
                                        </p:attrNameLst>
                                      </p:cBhvr>
                                      <p:tavLst>
                                        <p:tav tm="0">
                                          <p:val>
                                            <p:strVal val="#ppt_y+.1"/>
                                          </p:val>
                                        </p:tav>
                                        <p:tav tm="100000">
                                          <p:val>
                                            <p:strVal val="#ppt_y"/>
                                          </p:val>
                                        </p:tav>
                                      </p:tavLst>
                                    </p:anim>
                                  </p:childTnLst>
                                </p:cTn>
                              </p:par>
                              <p:par>
                                <p:cTn id="127" presetID="42" presetClass="entr" presetSubtype="0" fill="hold" grpId="0" nodeType="withEffect">
                                  <p:stCondLst>
                                    <p:cond delay="0"/>
                                  </p:stCondLst>
                                  <p:childTnLst>
                                    <p:set>
                                      <p:cBhvr>
                                        <p:cTn id="128" dur="1" fill="hold">
                                          <p:stCondLst>
                                            <p:cond delay="0"/>
                                          </p:stCondLst>
                                        </p:cTn>
                                        <p:tgtEl>
                                          <p:spTgt spid="77"/>
                                        </p:tgtEl>
                                        <p:attrNameLst>
                                          <p:attrName>style.visibility</p:attrName>
                                        </p:attrNameLst>
                                      </p:cBhvr>
                                      <p:to>
                                        <p:strVal val="visible"/>
                                      </p:to>
                                    </p:set>
                                    <p:animEffect transition="in" filter="fade">
                                      <p:cBhvr>
                                        <p:cTn id="129" dur="1000"/>
                                        <p:tgtEl>
                                          <p:spTgt spid="77"/>
                                        </p:tgtEl>
                                      </p:cBhvr>
                                    </p:animEffect>
                                    <p:anim calcmode="lin" valueType="num">
                                      <p:cBhvr>
                                        <p:cTn id="130" dur="1000" fill="hold"/>
                                        <p:tgtEl>
                                          <p:spTgt spid="77"/>
                                        </p:tgtEl>
                                        <p:attrNameLst>
                                          <p:attrName>ppt_x</p:attrName>
                                        </p:attrNameLst>
                                      </p:cBhvr>
                                      <p:tavLst>
                                        <p:tav tm="0">
                                          <p:val>
                                            <p:strVal val="#ppt_x"/>
                                          </p:val>
                                        </p:tav>
                                        <p:tav tm="100000">
                                          <p:val>
                                            <p:strVal val="#ppt_x"/>
                                          </p:val>
                                        </p:tav>
                                      </p:tavLst>
                                    </p:anim>
                                    <p:anim calcmode="lin" valueType="num">
                                      <p:cBhvr>
                                        <p:cTn id="131" dur="1000" fill="hold"/>
                                        <p:tgtEl>
                                          <p:spTgt spid="77"/>
                                        </p:tgtEl>
                                        <p:attrNameLst>
                                          <p:attrName>ppt_y</p:attrName>
                                        </p:attrNameLst>
                                      </p:cBhvr>
                                      <p:tavLst>
                                        <p:tav tm="0">
                                          <p:val>
                                            <p:strVal val="#ppt_y+.1"/>
                                          </p:val>
                                        </p:tav>
                                        <p:tav tm="100000">
                                          <p:val>
                                            <p:strVal val="#ppt_y"/>
                                          </p:val>
                                        </p:tav>
                                      </p:tavLst>
                                    </p:anim>
                                  </p:childTnLst>
                                </p:cTn>
                              </p:par>
                              <p:par>
                                <p:cTn id="132" presetID="42" presetClass="entr" presetSubtype="0" fill="hold" grpId="0" nodeType="withEffect">
                                  <p:stCondLst>
                                    <p:cond delay="0"/>
                                  </p:stCondLst>
                                  <p:childTnLst>
                                    <p:set>
                                      <p:cBhvr>
                                        <p:cTn id="133" dur="1" fill="hold">
                                          <p:stCondLst>
                                            <p:cond delay="0"/>
                                          </p:stCondLst>
                                        </p:cTn>
                                        <p:tgtEl>
                                          <p:spTgt spid="78"/>
                                        </p:tgtEl>
                                        <p:attrNameLst>
                                          <p:attrName>style.visibility</p:attrName>
                                        </p:attrNameLst>
                                      </p:cBhvr>
                                      <p:to>
                                        <p:strVal val="visible"/>
                                      </p:to>
                                    </p:set>
                                    <p:animEffect transition="in" filter="fade">
                                      <p:cBhvr>
                                        <p:cTn id="134" dur="1000"/>
                                        <p:tgtEl>
                                          <p:spTgt spid="78"/>
                                        </p:tgtEl>
                                      </p:cBhvr>
                                    </p:animEffect>
                                    <p:anim calcmode="lin" valueType="num">
                                      <p:cBhvr>
                                        <p:cTn id="135" dur="1000" fill="hold"/>
                                        <p:tgtEl>
                                          <p:spTgt spid="78"/>
                                        </p:tgtEl>
                                        <p:attrNameLst>
                                          <p:attrName>ppt_x</p:attrName>
                                        </p:attrNameLst>
                                      </p:cBhvr>
                                      <p:tavLst>
                                        <p:tav tm="0">
                                          <p:val>
                                            <p:strVal val="#ppt_x"/>
                                          </p:val>
                                        </p:tav>
                                        <p:tav tm="100000">
                                          <p:val>
                                            <p:strVal val="#ppt_x"/>
                                          </p:val>
                                        </p:tav>
                                      </p:tavLst>
                                    </p:anim>
                                    <p:anim calcmode="lin" valueType="num">
                                      <p:cBhvr>
                                        <p:cTn id="136" dur="1000" fill="hold"/>
                                        <p:tgtEl>
                                          <p:spTgt spid="78"/>
                                        </p:tgtEl>
                                        <p:attrNameLst>
                                          <p:attrName>ppt_y</p:attrName>
                                        </p:attrNameLst>
                                      </p:cBhvr>
                                      <p:tavLst>
                                        <p:tav tm="0">
                                          <p:val>
                                            <p:strVal val="#ppt_y+.1"/>
                                          </p:val>
                                        </p:tav>
                                        <p:tav tm="100000">
                                          <p:val>
                                            <p:strVal val="#ppt_y"/>
                                          </p:val>
                                        </p:tav>
                                      </p:tavLst>
                                    </p:anim>
                                  </p:childTnLst>
                                </p:cTn>
                              </p:par>
                              <p:par>
                                <p:cTn id="137" presetID="42" presetClass="entr" presetSubtype="0" fill="hold" grpId="0" nodeType="withEffect">
                                  <p:stCondLst>
                                    <p:cond delay="0"/>
                                  </p:stCondLst>
                                  <p:childTnLst>
                                    <p:set>
                                      <p:cBhvr>
                                        <p:cTn id="138" dur="1" fill="hold">
                                          <p:stCondLst>
                                            <p:cond delay="0"/>
                                          </p:stCondLst>
                                        </p:cTn>
                                        <p:tgtEl>
                                          <p:spTgt spid="79"/>
                                        </p:tgtEl>
                                        <p:attrNameLst>
                                          <p:attrName>style.visibility</p:attrName>
                                        </p:attrNameLst>
                                      </p:cBhvr>
                                      <p:to>
                                        <p:strVal val="visible"/>
                                      </p:to>
                                    </p:set>
                                    <p:animEffect transition="in" filter="fade">
                                      <p:cBhvr>
                                        <p:cTn id="139" dur="1000"/>
                                        <p:tgtEl>
                                          <p:spTgt spid="79"/>
                                        </p:tgtEl>
                                      </p:cBhvr>
                                    </p:animEffect>
                                    <p:anim calcmode="lin" valueType="num">
                                      <p:cBhvr>
                                        <p:cTn id="140" dur="1000" fill="hold"/>
                                        <p:tgtEl>
                                          <p:spTgt spid="79"/>
                                        </p:tgtEl>
                                        <p:attrNameLst>
                                          <p:attrName>ppt_x</p:attrName>
                                        </p:attrNameLst>
                                      </p:cBhvr>
                                      <p:tavLst>
                                        <p:tav tm="0">
                                          <p:val>
                                            <p:strVal val="#ppt_x"/>
                                          </p:val>
                                        </p:tav>
                                        <p:tav tm="100000">
                                          <p:val>
                                            <p:strVal val="#ppt_x"/>
                                          </p:val>
                                        </p:tav>
                                      </p:tavLst>
                                    </p:anim>
                                    <p:anim calcmode="lin" valueType="num">
                                      <p:cBhvr>
                                        <p:cTn id="141" dur="1000" fill="hold"/>
                                        <p:tgtEl>
                                          <p:spTgt spid="79"/>
                                        </p:tgtEl>
                                        <p:attrNameLst>
                                          <p:attrName>ppt_y</p:attrName>
                                        </p:attrNameLst>
                                      </p:cBhvr>
                                      <p:tavLst>
                                        <p:tav tm="0">
                                          <p:val>
                                            <p:strVal val="#ppt_y+.1"/>
                                          </p:val>
                                        </p:tav>
                                        <p:tav tm="100000">
                                          <p:val>
                                            <p:strVal val="#ppt_y"/>
                                          </p:val>
                                        </p:tav>
                                      </p:tavLst>
                                    </p:anim>
                                  </p:childTnLst>
                                </p:cTn>
                              </p:par>
                              <p:par>
                                <p:cTn id="142" presetID="42" presetClass="entr" presetSubtype="0" fill="hold" grpId="0" nodeType="withEffect">
                                  <p:stCondLst>
                                    <p:cond delay="0"/>
                                  </p:stCondLst>
                                  <p:childTnLst>
                                    <p:set>
                                      <p:cBhvr>
                                        <p:cTn id="143" dur="1" fill="hold">
                                          <p:stCondLst>
                                            <p:cond delay="0"/>
                                          </p:stCondLst>
                                        </p:cTn>
                                        <p:tgtEl>
                                          <p:spTgt spid="80"/>
                                        </p:tgtEl>
                                        <p:attrNameLst>
                                          <p:attrName>style.visibility</p:attrName>
                                        </p:attrNameLst>
                                      </p:cBhvr>
                                      <p:to>
                                        <p:strVal val="visible"/>
                                      </p:to>
                                    </p:set>
                                    <p:animEffect transition="in" filter="fade">
                                      <p:cBhvr>
                                        <p:cTn id="144" dur="1000"/>
                                        <p:tgtEl>
                                          <p:spTgt spid="80"/>
                                        </p:tgtEl>
                                      </p:cBhvr>
                                    </p:animEffect>
                                    <p:anim calcmode="lin" valueType="num">
                                      <p:cBhvr>
                                        <p:cTn id="145" dur="1000" fill="hold"/>
                                        <p:tgtEl>
                                          <p:spTgt spid="80"/>
                                        </p:tgtEl>
                                        <p:attrNameLst>
                                          <p:attrName>ppt_x</p:attrName>
                                        </p:attrNameLst>
                                      </p:cBhvr>
                                      <p:tavLst>
                                        <p:tav tm="0">
                                          <p:val>
                                            <p:strVal val="#ppt_x"/>
                                          </p:val>
                                        </p:tav>
                                        <p:tav tm="100000">
                                          <p:val>
                                            <p:strVal val="#ppt_x"/>
                                          </p:val>
                                        </p:tav>
                                      </p:tavLst>
                                    </p:anim>
                                    <p:anim calcmode="lin" valueType="num">
                                      <p:cBhvr>
                                        <p:cTn id="146" dur="1000" fill="hold"/>
                                        <p:tgtEl>
                                          <p:spTgt spid="80"/>
                                        </p:tgtEl>
                                        <p:attrNameLst>
                                          <p:attrName>ppt_y</p:attrName>
                                        </p:attrNameLst>
                                      </p:cBhvr>
                                      <p:tavLst>
                                        <p:tav tm="0">
                                          <p:val>
                                            <p:strVal val="#ppt_y+.1"/>
                                          </p:val>
                                        </p:tav>
                                        <p:tav tm="100000">
                                          <p:val>
                                            <p:strVal val="#ppt_y"/>
                                          </p:val>
                                        </p:tav>
                                      </p:tavLst>
                                    </p:anim>
                                  </p:childTnLst>
                                </p:cTn>
                              </p:par>
                              <p:par>
                                <p:cTn id="147" presetID="42" presetClass="entr" presetSubtype="0" fill="hold" grpId="0" nodeType="withEffect">
                                  <p:stCondLst>
                                    <p:cond delay="0"/>
                                  </p:stCondLst>
                                  <p:childTnLst>
                                    <p:set>
                                      <p:cBhvr>
                                        <p:cTn id="148" dur="1" fill="hold">
                                          <p:stCondLst>
                                            <p:cond delay="0"/>
                                          </p:stCondLst>
                                        </p:cTn>
                                        <p:tgtEl>
                                          <p:spTgt spid="81"/>
                                        </p:tgtEl>
                                        <p:attrNameLst>
                                          <p:attrName>style.visibility</p:attrName>
                                        </p:attrNameLst>
                                      </p:cBhvr>
                                      <p:to>
                                        <p:strVal val="visible"/>
                                      </p:to>
                                    </p:set>
                                    <p:animEffect transition="in" filter="fade">
                                      <p:cBhvr>
                                        <p:cTn id="149" dur="1000"/>
                                        <p:tgtEl>
                                          <p:spTgt spid="81"/>
                                        </p:tgtEl>
                                      </p:cBhvr>
                                    </p:animEffect>
                                    <p:anim calcmode="lin" valueType="num">
                                      <p:cBhvr>
                                        <p:cTn id="150" dur="1000" fill="hold"/>
                                        <p:tgtEl>
                                          <p:spTgt spid="81"/>
                                        </p:tgtEl>
                                        <p:attrNameLst>
                                          <p:attrName>ppt_x</p:attrName>
                                        </p:attrNameLst>
                                      </p:cBhvr>
                                      <p:tavLst>
                                        <p:tav tm="0">
                                          <p:val>
                                            <p:strVal val="#ppt_x"/>
                                          </p:val>
                                        </p:tav>
                                        <p:tav tm="100000">
                                          <p:val>
                                            <p:strVal val="#ppt_x"/>
                                          </p:val>
                                        </p:tav>
                                      </p:tavLst>
                                    </p:anim>
                                    <p:anim calcmode="lin" valueType="num">
                                      <p:cBhvr>
                                        <p:cTn id="151" dur="1000" fill="hold"/>
                                        <p:tgtEl>
                                          <p:spTgt spid="81"/>
                                        </p:tgtEl>
                                        <p:attrNameLst>
                                          <p:attrName>ppt_y</p:attrName>
                                        </p:attrNameLst>
                                      </p:cBhvr>
                                      <p:tavLst>
                                        <p:tav tm="0">
                                          <p:val>
                                            <p:strVal val="#ppt_y+.1"/>
                                          </p:val>
                                        </p:tav>
                                        <p:tav tm="100000">
                                          <p:val>
                                            <p:strVal val="#ppt_y"/>
                                          </p:val>
                                        </p:tav>
                                      </p:tavLst>
                                    </p:anim>
                                  </p:childTnLst>
                                </p:cTn>
                              </p:par>
                              <p:par>
                                <p:cTn id="152" presetID="42" presetClass="entr" presetSubtype="0" fill="hold" grpId="0" nodeType="withEffect">
                                  <p:stCondLst>
                                    <p:cond delay="0"/>
                                  </p:stCondLst>
                                  <p:childTnLst>
                                    <p:set>
                                      <p:cBhvr>
                                        <p:cTn id="153" dur="1" fill="hold">
                                          <p:stCondLst>
                                            <p:cond delay="0"/>
                                          </p:stCondLst>
                                        </p:cTn>
                                        <p:tgtEl>
                                          <p:spTgt spid="82"/>
                                        </p:tgtEl>
                                        <p:attrNameLst>
                                          <p:attrName>style.visibility</p:attrName>
                                        </p:attrNameLst>
                                      </p:cBhvr>
                                      <p:to>
                                        <p:strVal val="visible"/>
                                      </p:to>
                                    </p:set>
                                    <p:animEffect transition="in" filter="fade">
                                      <p:cBhvr>
                                        <p:cTn id="154" dur="1000"/>
                                        <p:tgtEl>
                                          <p:spTgt spid="82"/>
                                        </p:tgtEl>
                                      </p:cBhvr>
                                    </p:animEffect>
                                    <p:anim calcmode="lin" valueType="num">
                                      <p:cBhvr>
                                        <p:cTn id="155" dur="1000" fill="hold"/>
                                        <p:tgtEl>
                                          <p:spTgt spid="82"/>
                                        </p:tgtEl>
                                        <p:attrNameLst>
                                          <p:attrName>ppt_x</p:attrName>
                                        </p:attrNameLst>
                                      </p:cBhvr>
                                      <p:tavLst>
                                        <p:tav tm="0">
                                          <p:val>
                                            <p:strVal val="#ppt_x"/>
                                          </p:val>
                                        </p:tav>
                                        <p:tav tm="100000">
                                          <p:val>
                                            <p:strVal val="#ppt_x"/>
                                          </p:val>
                                        </p:tav>
                                      </p:tavLst>
                                    </p:anim>
                                    <p:anim calcmode="lin" valueType="num">
                                      <p:cBhvr>
                                        <p:cTn id="156" dur="1000" fill="hold"/>
                                        <p:tgtEl>
                                          <p:spTgt spid="82"/>
                                        </p:tgtEl>
                                        <p:attrNameLst>
                                          <p:attrName>ppt_y</p:attrName>
                                        </p:attrNameLst>
                                      </p:cBhvr>
                                      <p:tavLst>
                                        <p:tav tm="0">
                                          <p:val>
                                            <p:strVal val="#ppt_y+.1"/>
                                          </p:val>
                                        </p:tav>
                                        <p:tav tm="100000">
                                          <p:val>
                                            <p:strVal val="#ppt_y"/>
                                          </p:val>
                                        </p:tav>
                                      </p:tavLst>
                                    </p:anim>
                                  </p:childTnLst>
                                </p:cTn>
                              </p:par>
                              <p:par>
                                <p:cTn id="157" presetID="42" presetClass="entr" presetSubtype="0" fill="hold" grpId="0" nodeType="withEffect">
                                  <p:stCondLst>
                                    <p:cond delay="0"/>
                                  </p:stCondLst>
                                  <p:childTnLst>
                                    <p:set>
                                      <p:cBhvr>
                                        <p:cTn id="158" dur="1" fill="hold">
                                          <p:stCondLst>
                                            <p:cond delay="0"/>
                                          </p:stCondLst>
                                        </p:cTn>
                                        <p:tgtEl>
                                          <p:spTgt spid="83"/>
                                        </p:tgtEl>
                                        <p:attrNameLst>
                                          <p:attrName>style.visibility</p:attrName>
                                        </p:attrNameLst>
                                      </p:cBhvr>
                                      <p:to>
                                        <p:strVal val="visible"/>
                                      </p:to>
                                    </p:set>
                                    <p:animEffect transition="in" filter="fade">
                                      <p:cBhvr>
                                        <p:cTn id="159" dur="1000"/>
                                        <p:tgtEl>
                                          <p:spTgt spid="83"/>
                                        </p:tgtEl>
                                      </p:cBhvr>
                                    </p:animEffect>
                                    <p:anim calcmode="lin" valueType="num">
                                      <p:cBhvr>
                                        <p:cTn id="160" dur="1000" fill="hold"/>
                                        <p:tgtEl>
                                          <p:spTgt spid="83"/>
                                        </p:tgtEl>
                                        <p:attrNameLst>
                                          <p:attrName>ppt_x</p:attrName>
                                        </p:attrNameLst>
                                      </p:cBhvr>
                                      <p:tavLst>
                                        <p:tav tm="0">
                                          <p:val>
                                            <p:strVal val="#ppt_x"/>
                                          </p:val>
                                        </p:tav>
                                        <p:tav tm="100000">
                                          <p:val>
                                            <p:strVal val="#ppt_x"/>
                                          </p:val>
                                        </p:tav>
                                      </p:tavLst>
                                    </p:anim>
                                    <p:anim calcmode="lin" valueType="num">
                                      <p:cBhvr>
                                        <p:cTn id="161" dur="1000" fill="hold"/>
                                        <p:tgtEl>
                                          <p:spTgt spid="83"/>
                                        </p:tgtEl>
                                        <p:attrNameLst>
                                          <p:attrName>ppt_y</p:attrName>
                                        </p:attrNameLst>
                                      </p:cBhvr>
                                      <p:tavLst>
                                        <p:tav tm="0">
                                          <p:val>
                                            <p:strVal val="#ppt_y+.1"/>
                                          </p:val>
                                        </p:tav>
                                        <p:tav tm="100000">
                                          <p:val>
                                            <p:strVal val="#ppt_y"/>
                                          </p:val>
                                        </p:tav>
                                      </p:tavLst>
                                    </p:anim>
                                  </p:childTnLst>
                                </p:cTn>
                              </p:par>
                              <p:par>
                                <p:cTn id="162" presetID="42" presetClass="entr" presetSubtype="0" fill="hold" grpId="0" nodeType="withEffect">
                                  <p:stCondLst>
                                    <p:cond delay="0"/>
                                  </p:stCondLst>
                                  <p:childTnLst>
                                    <p:set>
                                      <p:cBhvr>
                                        <p:cTn id="163" dur="1" fill="hold">
                                          <p:stCondLst>
                                            <p:cond delay="0"/>
                                          </p:stCondLst>
                                        </p:cTn>
                                        <p:tgtEl>
                                          <p:spTgt spid="84"/>
                                        </p:tgtEl>
                                        <p:attrNameLst>
                                          <p:attrName>style.visibility</p:attrName>
                                        </p:attrNameLst>
                                      </p:cBhvr>
                                      <p:to>
                                        <p:strVal val="visible"/>
                                      </p:to>
                                    </p:set>
                                    <p:animEffect transition="in" filter="fade">
                                      <p:cBhvr>
                                        <p:cTn id="164" dur="1000"/>
                                        <p:tgtEl>
                                          <p:spTgt spid="84"/>
                                        </p:tgtEl>
                                      </p:cBhvr>
                                    </p:animEffect>
                                    <p:anim calcmode="lin" valueType="num">
                                      <p:cBhvr>
                                        <p:cTn id="165" dur="1000" fill="hold"/>
                                        <p:tgtEl>
                                          <p:spTgt spid="84"/>
                                        </p:tgtEl>
                                        <p:attrNameLst>
                                          <p:attrName>ppt_x</p:attrName>
                                        </p:attrNameLst>
                                      </p:cBhvr>
                                      <p:tavLst>
                                        <p:tav tm="0">
                                          <p:val>
                                            <p:strVal val="#ppt_x"/>
                                          </p:val>
                                        </p:tav>
                                        <p:tav tm="100000">
                                          <p:val>
                                            <p:strVal val="#ppt_x"/>
                                          </p:val>
                                        </p:tav>
                                      </p:tavLst>
                                    </p:anim>
                                    <p:anim calcmode="lin" valueType="num">
                                      <p:cBhvr>
                                        <p:cTn id="166" dur="1000" fill="hold"/>
                                        <p:tgtEl>
                                          <p:spTgt spid="84"/>
                                        </p:tgtEl>
                                        <p:attrNameLst>
                                          <p:attrName>ppt_y</p:attrName>
                                        </p:attrNameLst>
                                      </p:cBhvr>
                                      <p:tavLst>
                                        <p:tav tm="0">
                                          <p:val>
                                            <p:strVal val="#ppt_y+.1"/>
                                          </p:val>
                                        </p:tav>
                                        <p:tav tm="100000">
                                          <p:val>
                                            <p:strVal val="#ppt_y"/>
                                          </p:val>
                                        </p:tav>
                                      </p:tavLst>
                                    </p:anim>
                                  </p:childTnLst>
                                </p:cTn>
                              </p:par>
                              <p:par>
                                <p:cTn id="167" presetID="42" presetClass="entr" presetSubtype="0" fill="hold" grpId="0" nodeType="withEffect">
                                  <p:stCondLst>
                                    <p:cond delay="0"/>
                                  </p:stCondLst>
                                  <p:childTnLst>
                                    <p:set>
                                      <p:cBhvr>
                                        <p:cTn id="168" dur="1" fill="hold">
                                          <p:stCondLst>
                                            <p:cond delay="0"/>
                                          </p:stCondLst>
                                        </p:cTn>
                                        <p:tgtEl>
                                          <p:spTgt spid="85"/>
                                        </p:tgtEl>
                                        <p:attrNameLst>
                                          <p:attrName>style.visibility</p:attrName>
                                        </p:attrNameLst>
                                      </p:cBhvr>
                                      <p:to>
                                        <p:strVal val="visible"/>
                                      </p:to>
                                    </p:set>
                                    <p:animEffect transition="in" filter="fade">
                                      <p:cBhvr>
                                        <p:cTn id="169" dur="1000"/>
                                        <p:tgtEl>
                                          <p:spTgt spid="85"/>
                                        </p:tgtEl>
                                      </p:cBhvr>
                                    </p:animEffect>
                                    <p:anim calcmode="lin" valueType="num">
                                      <p:cBhvr>
                                        <p:cTn id="170" dur="1000" fill="hold"/>
                                        <p:tgtEl>
                                          <p:spTgt spid="85"/>
                                        </p:tgtEl>
                                        <p:attrNameLst>
                                          <p:attrName>ppt_x</p:attrName>
                                        </p:attrNameLst>
                                      </p:cBhvr>
                                      <p:tavLst>
                                        <p:tav tm="0">
                                          <p:val>
                                            <p:strVal val="#ppt_x"/>
                                          </p:val>
                                        </p:tav>
                                        <p:tav tm="100000">
                                          <p:val>
                                            <p:strVal val="#ppt_x"/>
                                          </p:val>
                                        </p:tav>
                                      </p:tavLst>
                                    </p:anim>
                                    <p:anim calcmode="lin" valueType="num">
                                      <p:cBhvr>
                                        <p:cTn id="171" dur="1000" fill="hold"/>
                                        <p:tgtEl>
                                          <p:spTgt spid="85"/>
                                        </p:tgtEl>
                                        <p:attrNameLst>
                                          <p:attrName>ppt_y</p:attrName>
                                        </p:attrNameLst>
                                      </p:cBhvr>
                                      <p:tavLst>
                                        <p:tav tm="0">
                                          <p:val>
                                            <p:strVal val="#ppt_y+.1"/>
                                          </p:val>
                                        </p:tav>
                                        <p:tav tm="100000">
                                          <p:val>
                                            <p:strVal val="#ppt_y"/>
                                          </p:val>
                                        </p:tav>
                                      </p:tavLst>
                                    </p:anim>
                                  </p:childTnLst>
                                </p:cTn>
                              </p:par>
                              <p:par>
                                <p:cTn id="172" presetID="42" presetClass="entr" presetSubtype="0" fill="hold" grpId="0" nodeType="withEffect">
                                  <p:stCondLst>
                                    <p:cond delay="0"/>
                                  </p:stCondLst>
                                  <p:childTnLst>
                                    <p:set>
                                      <p:cBhvr>
                                        <p:cTn id="173" dur="1" fill="hold">
                                          <p:stCondLst>
                                            <p:cond delay="0"/>
                                          </p:stCondLst>
                                        </p:cTn>
                                        <p:tgtEl>
                                          <p:spTgt spid="86"/>
                                        </p:tgtEl>
                                        <p:attrNameLst>
                                          <p:attrName>style.visibility</p:attrName>
                                        </p:attrNameLst>
                                      </p:cBhvr>
                                      <p:to>
                                        <p:strVal val="visible"/>
                                      </p:to>
                                    </p:set>
                                    <p:animEffect transition="in" filter="fade">
                                      <p:cBhvr>
                                        <p:cTn id="174" dur="1000"/>
                                        <p:tgtEl>
                                          <p:spTgt spid="86"/>
                                        </p:tgtEl>
                                      </p:cBhvr>
                                    </p:animEffect>
                                    <p:anim calcmode="lin" valueType="num">
                                      <p:cBhvr>
                                        <p:cTn id="175" dur="1000" fill="hold"/>
                                        <p:tgtEl>
                                          <p:spTgt spid="86"/>
                                        </p:tgtEl>
                                        <p:attrNameLst>
                                          <p:attrName>ppt_x</p:attrName>
                                        </p:attrNameLst>
                                      </p:cBhvr>
                                      <p:tavLst>
                                        <p:tav tm="0">
                                          <p:val>
                                            <p:strVal val="#ppt_x"/>
                                          </p:val>
                                        </p:tav>
                                        <p:tav tm="100000">
                                          <p:val>
                                            <p:strVal val="#ppt_x"/>
                                          </p:val>
                                        </p:tav>
                                      </p:tavLst>
                                    </p:anim>
                                    <p:anim calcmode="lin" valueType="num">
                                      <p:cBhvr>
                                        <p:cTn id="176" dur="1000" fill="hold"/>
                                        <p:tgtEl>
                                          <p:spTgt spid="86"/>
                                        </p:tgtEl>
                                        <p:attrNameLst>
                                          <p:attrName>ppt_y</p:attrName>
                                        </p:attrNameLst>
                                      </p:cBhvr>
                                      <p:tavLst>
                                        <p:tav tm="0">
                                          <p:val>
                                            <p:strVal val="#ppt_y+.1"/>
                                          </p:val>
                                        </p:tav>
                                        <p:tav tm="100000">
                                          <p:val>
                                            <p:strVal val="#ppt_y"/>
                                          </p:val>
                                        </p:tav>
                                      </p:tavLst>
                                    </p:anim>
                                  </p:childTnLst>
                                </p:cTn>
                              </p:par>
                              <p:par>
                                <p:cTn id="177" presetID="42" presetClass="entr" presetSubtype="0" fill="hold" grpId="0" nodeType="withEffect">
                                  <p:stCondLst>
                                    <p:cond delay="0"/>
                                  </p:stCondLst>
                                  <p:childTnLst>
                                    <p:set>
                                      <p:cBhvr>
                                        <p:cTn id="178" dur="1" fill="hold">
                                          <p:stCondLst>
                                            <p:cond delay="0"/>
                                          </p:stCondLst>
                                        </p:cTn>
                                        <p:tgtEl>
                                          <p:spTgt spid="87"/>
                                        </p:tgtEl>
                                        <p:attrNameLst>
                                          <p:attrName>style.visibility</p:attrName>
                                        </p:attrNameLst>
                                      </p:cBhvr>
                                      <p:to>
                                        <p:strVal val="visible"/>
                                      </p:to>
                                    </p:set>
                                    <p:animEffect transition="in" filter="fade">
                                      <p:cBhvr>
                                        <p:cTn id="179" dur="1000"/>
                                        <p:tgtEl>
                                          <p:spTgt spid="87"/>
                                        </p:tgtEl>
                                      </p:cBhvr>
                                    </p:animEffect>
                                    <p:anim calcmode="lin" valueType="num">
                                      <p:cBhvr>
                                        <p:cTn id="180" dur="1000" fill="hold"/>
                                        <p:tgtEl>
                                          <p:spTgt spid="87"/>
                                        </p:tgtEl>
                                        <p:attrNameLst>
                                          <p:attrName>ppt_x</p:attrName>
                                        </p:attrNameLst>
                                      </p:cBhvr>
                                      <p:tavLst>
                                        <p:tav tm="0">
                                          <p:val>
                                            <p:strVal val="#ppt_x"/>
                                          </p:val>
                                        </p:tav>
                                        <p:tav tm="100000">
                                          <p:val>
                                            <p:strVal val="#ppt_x"/>
                                          </p:val>
                                        </p:tav>
                                      </p:tavLst>
                                    </p:anim>
                                    <p:anim calcmode="lin" valueType="num">
                                      <p:cBhvr>
                                        <p:cTn id="181" dur="1000" fill="hold"/>
                                        <p:tgtEl>
                                          <p:spTgt spid="87"/>
                                        </p:tgtEl>
                                        <p:attrNameLst>
                                          <p:attrName>ppt_y</p:attrName>
                                        </p:attrNameLst>
                                      </p:cBhvr>
                                      <p:tavLst>
                                        <p:tav tm="0">
                                          <p:val>
                                            <p:strVal val="#ppt_y+.1"/>
                                          </p:val>
                                        </p:tav>
                                        <p:tav tm="100000">
                                          <p:val>
                                            <p:strVal val="#ppt_y"/>
                                          </p:val>
                                        </p:tav>
                                      </p:tavLst>
                                    </p:anim>
                                  </p:childTnLst>
                                </p:cTn>
                              </p:par>
                              <p:par>
                                <p:cTn id="182" presetID="42" presetClass="entr" presetSubtype="0" fill="hold" grpId="0" nodeType="withEffect">
                                  <p:stCondLst>
                                    <p:cond delay="0"/>
                                  </p:stCondLst>
                                  <p:childTnLst>
                                    <p:set>
                                      <p:cBhvr>
                                        <p:cTn id="183" dur="1" fill="hold">
                                          <p:stCondLst>
                                            <p:cond delay="0"/>
                                          </p:stCondLst>
                                        </p:cTn>
                                        <p:tgtEl>
                                          <p:spTgt spid="88"/>
                                        </p:tgtEl>
                                        <p:attrNameLst>
                                          <p:attrName>style.visibility</p:attrName>
                                        </p:attrNameLst>
                                      </p:cBhvr>
                                      <p:to>
                                        <p:strVal val="visible"/>
                                      </p:to>
                                    </p:set>
                                    <p:animEffect transition="in" filter="fade">
                                      <p:cBhvr>
                                        <p:cTn id="184" dur="1000"/>
                                        <p:tgtEl>
                                          <p:spTgt spid="88"/>
                                        </p:tgtEl>
                                      </p:cBhvr>
                                    </p:animEffect>
                                    <p:anim calcmode="lin" valueType="num">
                                      <p:cBhvr>
                                        <p:cTn id="185" dur="1000" fill="hold"/>
                                        <p:tgtEl>
                                          <p:spTgt spid="88"/>
                                        </p:tgtEl>
                                        <p:attrNameLst>
                                          <p:attrName>ppt_x</p:attrName>
                                        </p:attrNameLst>
                                      </p:cBhvr>
                                      <p:tavLst>
                                        <p:tav tm="0">
                                          <p:val>
                                            <p:strVal val="#ppt_x"/>
                                          </p:val>
                                        </p:tav>
                                        <p:tav tm="100000">
                                          <p:val>
                                            <p:strVal val="#ppt_x"/>
                                          </p:val>
                                        </p:tav>
                                      </p:tavLst>
                                    </p:anim>
                                    <p:anim calcmode="lin" valueType="num">
                                      <p:cBhvr>
                                        <p:cTn id="186" dur="1000" fill="hold"/>
                                        <p:tgtEl>
                                          <p:spTgt spid="88"/>
                                        </p:tgtEl>
                                        <p:attrNameLst>
                                          <p:attrName>ppt_y</p:attrName>
                                        </p:attrNameLst>
                                      </p:cBhvr>
                                      <p:tavLst>
                                        <p:tav tm="0">
                                          <p:val>
                                            <p:strVal val="#ppt_y+.1"/>
                                          </p:val>
                                        </p:tav>
                                        <p:tav tm="100000">
                                          <p:val>
                                            <p:strVal val="#ppt_y"/>
                                          </p:val>
                                        </p:tav>
                                      </p:tavLst>
                                    </p:anim>
                                  </p:childTnLst>
                                </p:cTn>
                              </p:par>
                              <p:par>
                                <p:cTn id="187" presetID="42" presetClass="entr" presetSubtype="0" fill="hold" grpId="0" nodeType="withEffect">
                                  <p:stCondLst>
                                    <p:cond delay="0"/>
                                  </p:stCondLst>
                                  <p:childTnLst>
                                    <p:set>
                                      <p:cBhvr>
                                        <p:cTn id="188" dur="1" fill="hold">
                                          <p:stCondLst>
                                            <p:cond delay="0"/>
                                          </p:stCondLst>
                                        </p:cTn>
                                        <p:tgtEl>
                                          <p:spTgt spid="89"/>
                                        </p:tgtEl>
                                        <p:attrNameLst>
                                          <p:attrName>style.visibility</p:attrName>
                                        </p:attrNameLst>
                                      </p:cBhvr>
                                      <p:to>
                                        <p:strVal val="visible"/>
                                      </p:to>
                                    </p:set>
                                    <p:animEffect transition="in" filter="fade">
                                      <p:cBhvr>
                                        <p:cTn id="189" dur="1000"/>
                                        <p:tgtEl>
                                          <p:spTgt spid="89"/>
                                        </p:tgtEl>
                                      </p:cBhvr>
                                    </p:animEffect>
                                    <p:anim calcmode="lin" valueType="num">
                                      <p:cBhvr>
                                        <p:cTn id="190" dur="1000" fill="hold"/>
                                        <p:tgtEl>
                                          <p:spTgt spid="89"/>
                                        </p:tgtEl>
                                        <p:attrNameLst>
                                          <p:attrName>ppt_x</p:attrName>
                                        </p:attrNameLst>
                                      </p:cBhvr>
                                      <p:tavLst>
                                        <p:tav tm="0">
                                          <p:val>
                                            <p:strVal val="#ppt_x"/>
                                          </p:val>
                                        </p:tav>
                                        <p:tav tm="100000">
                                          <p:val>
                                            <p:strVal val="#ppt_x"/>
                                          </p:val>
                                        </p:tav>
                                      </p:tavLst>
                                    </p:anim>
                                    <p:anim calcmode="lin" valueType="num">
                                      <p:cBhvr>
                                        <p:cTn id="191" dur="1000" fill="hold"/>
                                        <p:tgtEl>
                                          <p:spTgt spid="89"/>
                                        </p:tgtEl>
                                        <p:attrNameLst>
                                          <p:attrName>ppt_y</p:attrName>
                                        </p:attrNameLst>
                                      </p:cBhvr>
                                      <p:tavLst>
                                        <p:tav tm="0">
                                          <p:val>
                                            <p:strVal val="#ppt_y+.1"/>
                                          </p:val>
                                        </p:tav>
                                        <p:tav tm="100000">
                                          <p:val>
                                            <p:strVal val="#ppt_y"/>
                                          </p:val>
                                        </p:tav>
                                      </p:tavLst>
                                    </p:anim>
                                  </p:childTnLst>
                                </p:cTn>
                              </p:par>
                              <p:par>
                                <p:cTn id="192" presetID="42" presetClass="entr" presetSubtype="0" fill="hold" grpId="0" nodeType="withEffect">
                                  <p:stCondLst>
                                    <p:cond delay="0"/>
                                  </p:stCondLst>
                                  <p:childTnLst>
                                    <p:set>
                                      <p:cBhvr>
                                        <p:cTn id="193" dur="1" fill="hold">
                                          <p:stCondLst>
                                            <p:cond delay="0"/>
                                          </p:stCondLst>
                                        </p:cTn>
                                        <p:tgtEl>
                                          <p:spTgt spid="90"/>
                                        </p:tgtEl>
                                        <p:attrNameLst>
                                          <p:attrName>style.visibility</p:attrName>
                                        </p:attrNameLst>
                                      </p:cBhvr>
                                      <p:to>
                                        <p:strVal val="visible"/>
                                      </p:to>
                                    </p:set>
                                    <p:animEffect transition="in" filter="fade">
                                      <p:cBhvr>
                                        <p:cTn id="194" dur="1000"/>
                                        <p:tgtEl>
                                          <p:spTgt spid="90"/>
                                        </p:tgtEl>
                                      </p:cBhvr>
                                    </p:animEffect>
                                    <p:anim calcmode="lin" valueType="num">
                                      <p:cBhvr>
                                        <p:cTn id="195" dur="1000" fill="hold"/>
                                        <p:tgtEl>
                                          <p:spTgt spid="90"/>
                                        </p:tgtEl>
                                        <p:attrNameLst>
                                          <p:attrName>ppt_x</p:attrName>
                                        </p:attrNameLst>
                                      </p:cBhvr>
                                      <p:tavLst>
                                        <p:tav tm="0">
                                          <p:val>
                                            <p:strVal val="#ppt_x"/>
                                          </p:val>
                                        </p:tav>
                                        <p:tav tm="100000">
                                          <p:val>
                                            <p:strVal val="#ppt_x"/>
                                          </p:val>
                                        </p:tav>
                                      </p:tavLst>
                                    </p:anim>
                                    <p:anim calcmode="lin" valueType="num">
                                      <p:cBhvr>
                                        <p:cTn id="196" dur="1000" fill="hold"/>
                                        <p:tgtEl>
                                          <p:spTgt spid="90"/>
                                        </p:tgtEl>
                                        <p:attrNameLst>
                                          <p:attrName>ppt_y</p:attrName>
                                        </p:attrNameLst>
                                      </p:cBhvr>
                                      <p:tavLst>
                                        <p:tav tm="0">
                                          <p:val>
                                            <p:strVal val="#ppt_y+.1"/>
                                          </p:val>
                                        </p:tav>
                                        <p:tav tm="100000">
                                          <p:val>
                                            <p:strVal val="#ppt_y"/>
                                          </p:val>
                                        </p:tav>
                                      </p:tavLst>
                                    </p:anim>
                                  </p:childTnLst>
                                </p:cTn>
                              </p:par>
                              <p:par>
                                <p:cTn id="197" presetID="42" presetClass="entr" presetSubtype="0" fill="hold" grpId="0" nodeType="withEffect">
                                  <p:stCondLst>
                                    <p:cond delay="0"/>
                                  </p:stCondLst>
                                  <p:childTnLst>
                                    <p:set>
                                      <p:cBhvr>
                                        <p:cTn id="198" dur="1" fill="hold">
                                          <p:stCondLst>
                                            <p:cond delay="0"/>
                                          </p:stCondLst>
                                        </p:cTn>
                                        <p:tgtEl>
                                          <p:spTgt spid="91"/>
                                        </p:tgtEl>
                                        <p:attrNameLst>
                                          <p:attrName>style.visibility</p:attrName>
                                        </p:attrNameLst>
                                      </p:cBhvr>
                                      <p:to>
                                        <p:strVal val="visible"/>
                                      </p:to>
                                    </p:set>
                                    <p:animEffect transition="in" filter="fade">
                                      <p:cBhvr>
                                        <p:cTn id="199" dur="1000"/>
                                        <p:tgtEl>
                                          <p:spTgt spid="91"/>
                                        </p:tgtEl>
                                      </p:cBhvr>
                                    </p:animEffect>
                                    <p:anim calcmode="lin" valueType="num">
                                      <p:cBhvr>
                                        <p:cTn id="200" dur="1000" fill="hold"/>
                                        <p:tgtEl>
                                          <p:spTgt spid="91"/>
                                        </p:tgtEl>
                                        <p:attrNameLst>
                                          <p:attrName>ppt_x</p:attrName>
                                        </p:attrNameLst>
                                      </p:cBhvr>
                                      <p:tavLst>
                                        <p:tav tm="0">
                                          <p:val>
                                            <p:strVal val="#ppt_x"/>
                                          </p:val>
                                        </p:tav>
                                        <p:tav tm="100000">
                                          <p:val>
                                            <p:strVal val="#ppt_x"/>
                                          </p:val>
                                        </p:tav>
                                      </p:tavLst>
                                    </p:anim>
                                    <p:anim calcmode="lin" valueType="num">
                                      <p:cBhvr>
                                        <p:cTn id="201" dur="1000" fill="hold"/>
                                        <p:tgtEl>
                                          <p:spTgt spid="91"/>
                                        </p:tgtEl>
                                        <p:attrNameLst>
                                          <p:attrName>ppt_y</p:attrName>
                                        </p:attrNameLst>
                                      </p:cBhvr>
                                      <p:tavLst>
                                        <p:tav tm="0">
                                          <p:val>
                                            <p:strVal val="#ppt_y+.1"/>
                                          </p:val>
                                        </p:tav>
                                        <p:tav tm="100000">
                                          <p:val>
                                            <p:strVal val="#ppt_y"/>
                                          </p:val>
                                        </p:tav>
                                      </p:tavLst>
                                    </p:anim>
                                  </p:childTnLst>
                                </p:cTn>
                              </p:par>
                              <p:par>
                                <p:cTn id="202" presetID="42" presetClass="entr" presetSubtype="0" fill="hold" nodeType="withEffect">
                                  <p:stCondLst>
                                    <p:cond delay="0"/>
                                  </p:stCondLst>
                                  <p:childTnLst>
                                    <p:set>
                                      <p:cBhvr>
                                        <p:cTn id="203" dur="1" fill="hold">
                                          <p:stCondLst>
                                            <p:cond delay="0"/>
                                          </p:stCondLst>
                                        </p:cTn>
                                        <p:tgtEl>
                                          <p:spTgt spid="92"/>
                                        </p:tgtEl>
                                        <p:attrNameLst>
                                          <p:attrName>style.visibility</p:attrName>
                                        </p:attrNameLst>
                                      </p:cBhvr>
                                      <p:to>
                                        <p:strVal val="visible"/>
                                      </p:to>
                                    </p:set>
                                    <p:animEffect transition="in" filter="fade">
                                      <p:cBhvr>
                                        <p:cTn id="204" dur="1000"/>
                                        <p:tgtEl>
                                          <p:spTgt spid="92"/>
                                        </p:tgtEl>
                                      </p:cBhvr>
                                    </p:animEffect>
                                    <p:anim calcmode="lin" valueType="num">
                                      <p:cBhvr>
                                        <p:cTn id="205" dur="1000" fill="hold"/>
                                        <p:tgtEl>
                                          <p:spTgt spid="92"/>
                                        </p:tgtEl>
                                        <p:attrNameLst>
                                          <p:attrName>ppt_x</p:attrName>
                                        </p:attrNameLst>
                                      </p:cBhvr>
                                      <p:tavLst>
                                        <p:tav tm="0">
                                          <p:val>
                                            <p:strVal val="#ppt_x"/>
                                          </p:val>
                                        </p:tav>
                                        <p:tav tm="100000">
                                          <p:val>
                                            <p:strVal val="#ppt_x"/>
                                          </p:val>
                                        </p:tav>
                                      </p:tavLst>
                                    </p:anim>
                                    <p:anim calcmode="lin" valueType="num">
                                      <p:cBhvr>
                                        <p:cTn id="206" dur="1000" fill="hold"/>
                                        <p:tgtEl>
                                          <p:spTgt spid="92"/>
                                        </p:tgtEl>
                                        <p:attrNameLst>
                                          <p:attrName>ppt_y</p:attrName>
                                        </p:attrNameLst>
                                      </p:cBhvr>
                                      <p:tavLst>
                                        <p:tav tm="0">
                                          <p:val>
                                            <p:strVal val="#ppt_y+.1"/>
                                          </p:val>
                                        </p:tav>
                                        <p:tav tm="100000">
                                          <p:val>
                                            <p:strVal val="#ppt_y"/>
                                          </p:val>
                                        </p:tav>
                                      </p:tavLst>
                                    </p:anim>
                                  </p:childTnLst>
                                </p:cTn>
                              </p:par>
                              <p:par>
                                <p:cTn id="207" presetID="42" presetClass="entr" presetSubtype="0" fill="hold" grpId="0" nodeType="withEffect">
                                  <p:stCondLst>
                                    <p:cond delay="0"/>
                                  </p:stCondLst>
                                  <p:childTnLst>
                                    <p:set>
                                      <p:cBhvr>
                                        <p:cTn id="208" dur="1" fill="hold">
                                          <p:stCondLst>
                                            <p:cond delay="0"/>
                                          </p:stCondLst>
                                        </p:cTn>
                                        <p:tgtEl>
                                          <p:spTgt spid="96"/>
                                        </p:tgtEl>
                                        <p:attrNameLst>
                                          <p:attrName>style.visibility</p:attrName>
                                        </p:attrNameLst>
                                      </p:cBhvr>
                                      <p:to>
                                        <p:strVal val="visible"/>
                                      </p:to>
                                    </p:set>
                                    <p:animEffect transition="in" filter="fade">
                                      <p:cBhvr>
                                        <p:cTn id="209" dur="1000"/>
                                        <p:tgtEl>
                                          <p:spTgt spid="96"/>
                                        </p:tgtEl>
                                      </p:cBhvr>
                                    </p:animEffect>
                                    <p:anim calcmode="lin" valueType="num">
                                      <p:cBhvr>
                                        <p:cTn id="210" dur="1000" fill="hold"/>
                                        <p:tgtEl>
                                          <p:spTgt spid="96"/>
                                        </p:tgtEl>
                                        <p:attrNameLst>
                                          <p:attrName>ppt_x</p:attrName>
                                        </p:attrNameLst>
                                      </p:cBhvr>
                                      <p:tavLst>
                                        <p:tav tm="0">
                                          <p:val>
                                            <p:strVal val="#ppt_x"/>
                                          </p:val>
                                        </p:tav>
                                        <p:tav tm="100000">
                                          <p:val>
                                            <p:strVal val="#ppt_x"/>
                                          </p:val>
                                        </p:tav>
                                      </p:tavLst>
                                    </p:anim>
                                    <p:anim calcmode="lin" valueType="num">
                                      <p:cBhvr>
                                        <p:cTn id="211"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6"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纯音乐--跳伞.wav">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9273797" y="-133014"/>
            <a:ext cx="457279" cy="457341"/>
          </a:xfrm>
          <a:prstGeom prst="rect">
            <a:avLst/>
          </a:prstGeom>
        </p:spPr>
      </p:pic>
      <p:sp>
        <p:nvSpPr>
          <p:cNvPr id="4" name="TextBox 3"/>
          <p:cNvSpPr txBox="1"/>
          <p:nvPr/>
        </p:nvSpPr>
        <p:spPr>
          <a:xfrm>
            <a:off x="572294" y="1243152"/>
            <a:ext cx="5295900" cy="1938992"/>
          </a:xfrm>
          <a:prstGeom prst="rect">
            <a:avLst/>
          </a:prstGeom>
          <a:noFill/>
        </p:spPr>
        <p:txBody>
          <a:bodyPr wrap="square" rtlCol="0">
            <a:spAutoFit/>
          </a:bodyPr>
          <a:lstStyle/>
          <a:p>
            <a:pPr algn="l"/>
            <a:r>
              <a:rPr lang="zh-CN" altLang="en-US" sz="6000" dirty="0" smtClean="0">
                <a:solidFill>
                  <a:srgbClr val="0067B4"/>
                </a:solidFill>
                <a:latin typeface="微软雅黑" panose="020B0503020204020204" pitchFamily="34" charset="-122"/>
                <a:ea typeface="微软雅黑" panose="020B0503020204020204" pitchFamily="34" charset="-122"/>
              </a:rPr>
              <a:t>演讲完毕 </a:t>
            </a:r>
            <a:endParaRPr lang="en-US" altLang="zh-CN" sz="6000" dirty="0" smtClean="0">
              <a:solidFill>
                <a:srgbClr val="0067B4"/>
              </a:solidFill>
              <a:latin typeface="微软雅黑" panose="020B0503020204020204" pitchFamily="34" charset="-122"/>
              <a:ea typeface="微软雅黑" panose="020B0503020204020204" pitchFamily="34" charset="-122"/>
            </a:endParaRPr>
          </a:p>
          <a:p>
            <a:pPr algn="l"/>
            <a:r>
              <a:rPr lang="zh-CN" altLang="en-US" sz="6000" dirty="0" smtClean="0">
                <a:solidFill>
                  <a:srgbClr val="0067B4"/>
                </a:solidFill>
                <a:latin typeface="微软雅黑" panose="020B0503020204020204" pitchFamily="34" charset="-122"/>
                <a:ea typeface="微软雅黑" panose="020B0503020204020204" pitchFamily="34" charset="-122"/>
              </a:rPr>
              <a:t>谢谢聆听</a:t>
            </a:r>
            <a:endParaRPr lang="zh-CN" altLang="en-US" sz="6000" dirty="0">
              <a:solidFill>
                <a:srgbClr val="0067B4"/>
              </a:solidFill>
              <a:latin typeface="微软雅黑" panose="020B0503020204020204" pitchFamily="34" charset="-122"/>
              <a:ea typeface="微软雅黑" panose="020B0503020204020204" pitchFamily="34" charset="-122"/>
            </a:endParaRPr>
          </a:p>
        </p:txBody>
      </p:sp>
      <p:pic>
        <p:nvPicPr>
          <p:cNvPr id="21" name="图片 20"/>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58851" y="89959"/>
            <a:ext cx="1084944" cy="633932"/>
          </a:xfrm>
          <a:prstGeom prst="rect">
            <a:avLst/>
          </a:prstGeom>
        </p:spPr>
      </p:pic>
      <p:pic>
        <p:nvPicPr>
          <p:cNvPr id="1026" name="Picture 2" descr="C:\Users\Administrator\Desktop\asdasdas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794" y="-399256"/>
            <a:ext cx="6072642" cy="5943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dministrator\Desktop\AA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794" y="2343944"/>
            <a:ext cx="4953000" cy="4953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05594" y="4229834"/>
            <a:ext cx="6667500" cy="417830"/>
          </a:xfrm>
          <a:prstGeom prst="rect">
            <a:avLst/>
          </a:prstGeom>
          <a:noFill/>
        </p:spPr>
        <p:txBody>
          <a:bodyPr wrap="square" rtlCol="0">
            <a:spAutoFit/>
          </a:bodyPr>
          <a:lstStyle/>
          <a:p>
            <a:pPr algn="l"/>
            <a:r>
              <a:rPr lang="zh-CN" altLang="en-US" sz="2000" dirty="0">
                <a:latin typeface="微软雅黑" panose="020B0503020204020204" pitchFamily="34" charset="-122"/>
                <a:ea typeface="微软雅黑" panose="020B0503020204020204" pitchFamily="34" charset="-122"/>
              </a:rPr>
              <a:t>汇报</a:t>
            </a:r>
            <a:r>
              <a:rPr lang="zh-CN" altLang="en-US" sz="2000" dirty="0" smtClean="0">
                <a:latin typeface="微软雅黑" panose="020B0503020204020204" pitchFamily="34" charset="-122"/>
                <a:ea typeface="微软雅黑" panose="020B0503020204020204" pitchFamily="34" charset="-122"/>
              </a:rPr>
              <a:t>人：成功者    日期：</a:t>
            </a:r>
            <a:r>
              <a:rPr lang="en-US" altLang="zh-CN" sz="2000" dirty="0" smtClean="0">
                <a:latin typeface="微软雅黑" panose="020B0503020204020204" pitchFamily="34" charset="-122"/>
                <a:ea typeface="微软雅黑" panose="020B0503020204020204" pitchFamily="34" charset="-122"/>
              </a:rPr>
              <a:t>201X.12.31</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4000" advTm="0">
        <p14:vortex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1+#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4"/>
                                        </p:tgtEl>
                                        <p:attrNameLst>
                                          <p:attrName>ppt_y</p:attrName>
                                        </p:attrNameLst>
                                      </p:cBhvr>
                                      <p:tavLst>
                                        <p:tav tm="0">
                                          <p:val>
                                            <p:strVal val="#ppt_y"/>
                                          </p:val>
                                        </p:tav>
                                        <p:tav tm="100000">
                                          <p:val>
                                            <p:strVal val="#ppt_y"/>
                                          </p:val>
                                        </p:tav>
                                      </p:tavLst>
                                    </p:anim>
                                    <p:anim calcmode="lin" valueType="num">
                                      <p:cBhvr>
                                        <p:cTn id="2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4"/>
                                        </p:tgtEl>
                                      </p:cBhvr>
                                    </p:animEffect>
                                  </p:childTnLst>
                                </p:cTn>
                              </p:par>
                            </p:childTnLst>
                          </p:cTn>
                        </p:par>
                        <p:par>
                          <p:cTn id="27" fill="hold">
                            <p:stCondLst>
                              <p:cond delay="24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0"/>
                                        </p:tgtEl>
                                        <p:attrNameLst>
                                          <p:attrName>ppt_y</p:attrName>
                                        </p:attrNameLst>
                                      </p:cBhvr>
                                      <p:tavLst>
                                        <p:tav tm="0">
                                          <p:val>
                                            <p:strVal val="#ppt_y"/>
                                          </p:val>
                                        </p:tav>
                                        <p:tav tm="100000">
                                          <p:val>
                                            <p:strVal val="#ppt_y"/>
                                          </p:val>
                                        </p:tav>
                                      </p:tavLst>
                                    </p:anim>
                                    <p:anim calcmode="lin" valueType="num">
                                      <p:cBhvr>
                                        <p:cTn id="32"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5" repeatCount="indefinite" fill="remove" display="0">
                  <p:stCondLst>
                    <p:cond delay="indefinite"/>
                  </p:stCondLst>
                  <p:endCondLst>
                    <p:cond evt="onStopAudio" delay="0">
                      <p:tgtEl>
                        <p:sldTgt/>
                      </p:tgtEl>
                    </p:cond>
                  </p:endCondLst>
                </p:cTn>
                <p:tgtEl>
                  <p:spTgt spid="19"/>
                </p:tgtEl>
              </p:cMediaNode>
            </p:audio>
          </p:childTnLst>
        </p:cTn>
      </p:par>
    </p:tnLst>
    <p:bldLst>
      <p:bldP spid="4"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任意多边形 2"/>
          <p:cNvSpPr/>
          <p:nvPr/>
        </p:nvSpPr>
        <p:spPr>
          <a:xfrm>
            <a:off x="1681397" y="2856587"/>
            <a:ext cx="447737" cy="492194"/>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00" strike="noStrike" noProof="1">
              <a:solidFill>
                <a:prstClr val="white"/>
              </a:solidFill>
            </a:endParaRPr>
          </a:p>
        </p:txBody>
      </p:sp>
      <p:sp>
        <p:nvSpPr>
          <p:cNvPr id="4" name="矩形 3"/>
          <p:cNvSpPr/>
          <p:nvPr/>
        </p:nvSpPr>
        <p:spPr>
          <a:xfrm>
            <a:off x="2124370" y="2858175"/>
            <a:ext cx="7020900" cy="49378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35018" tIns="0" rIns="135018" bIns="0" anchor="ctr"/>
          <a:lstStyle/>
          <a:p>
            <a:pPr algn="ctr" fontAlgn="base">
              <a:defRPr/>
            </a:pPr>
            <a:r>
              <a:rPr lang="en-US" altLang="zh-CN" sz="2100" strike="noStrike" noProof="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itchFamily="34" charset="-128"/>
              </a:rPr>
              <a:t>https://www.freeppt7.com</a:t>
            </a:r>
            <a:endParaRPr lang="en-US" altLang="zh-CN" sz="2100" strike="noStrike" noProof="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itchFamily="34" charset="-128"/>
            </a:endParaRPr>
          </a:p>
        </p:txBody>
      </p:sp>
      <p:sp>
        <p:nvSpPr>
          <p:cNvPr id="7" name="矩形 6"/>
          <p:cNvSpPr/>
          <p:nvPr/>
        </p:nvSpPr>
        <p:spPr>
          <a:xfrm>
            <a:off x="0" y="2283420"/>
            <a:ext cx="6985970" cy="58110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2400" strike="noStrike" spc="200" noProof="1" dirty="0">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lang="zh-CN" altLang="en-US" sz="2400" strike="noStrike" spc="200" noProof="1" dirty="0" smtClean="0">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z="1800" strike="noStrike" spc="20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endParaRPr sz="1800" strike="noStrike" spc="20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 name="直角三角形 5"/>
          <p:cNvSpPr/>
          <p:nvPr/>
        </p:nvSpPr>
        <p:spPr>
          <a:xfrm>
            <a:off x="6984383" y="2280244"/>
            <a:ext cx="641439" cy="584281"/>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00" strike="noStrike" noProof="1">
              <a:solidFill>
                <a:prstClr val="white"/>
              </a:solidFill>
            </a:endParaRPr>
          </a:p>
        </p:txBody>
      </p:sp>
      <p:sp>
        <p:nvSpPr>
          <p:cNvPr id="15365" name="矩形 11"/>
          <p:cNvSpPr/>
          <p:nvPr/>
        </p:nvSpPr>
        <p:spPr>
          <a:xfrm>
            <a:off x="1983063" y="2940736"/>
            <a:ext cx="5179144" cy="1270176"/>
          </a:xfrm>
          <a:prstGeom prst="rect">
            <a:avLst/>
          </a:prstGeom>
          <a:noFill/>
          <a:ln w="25400">
            <a:noFill/>
          </a:ln>
        </p:spPr>
        <p:txBody>
          <a:bodyPr anchor="ctr"/>
          <a:p>
            <a:pPr>
              <a:lnSpc>
                <a:spcPts val="2400"/>
              </a:lnSpc>
            </a:pPr>
            <a:r>
              <a:rPr lang="en-US" altLang="zh-CN" sz="900" dirty="0">
                <a:solidFill>
                  <a:srgbClr val="4A452A"/>
                </a:solidFill>
                <a:latin typeface="微软雅黑" panose="020B0503020204020204" pitchFamily="34" charset="-122"/>
                <a:ea typeface="微软雅黑" panose="020B0503020204020204" pitchFamily="34" charset="-122"/>
              </a:rPr>
              <a:t> </a:t>
            </a:r>
            <a:endParaRPr lang="en-US" altLang="zh-CN" sz="900" dirty="0">
              <a:solidFill>
                <a:srgbClr val="4A452A"/>
              </a:solidFill>
              <a:latin typeface="微软雅黑" panose="020B0503020204020204" pitchFamily="34" charset="-122"/>
              <a:ea typeface="微软雅黑" panose="020B0503020204020204" pitchFamily="34" charset="-122"/>
            </a:endParaRPr>
          </a:p>
        </p:txBody>
      </p:sp>
      <p:pic>
        <p:nvPicPr>
          <p:cNvPr id="15366" name="图片 4" descr="logo">
            <a:hlinkClick r:id="rId1" action="ppaction://hlinkfile"/>
          </p:cNvPr>
          <p:cNvPicPr>
            <a:picLocks noChangeAspect="1"/>
          </p:cNvPicPr>
          <p:nvPr/>
        </p:nvPicPr>
        <p:blipFill>
          <a:blip r:embed="rId2"/>
          <a:stretch>
            <a:fillRect/>
          </a:stretch>
        </p:blipFill>
        <p:spPr>
          <a:xfrm>
            <a:off x="2491134" y="633779"/>
            <a:ext cx="4163003" cy="960571"/>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椭圆 11"/>
          <p:cNvSpPr>
            <a:spLocks noChangeArrowheads="1"/>
          </p:cNvSpPr>
          <p:nvPr/>
        </p:nvSpPr>
        <p:spPr bwMode="auto">
          <a:xfrm>
            <a:off x="3385138" y="4114483"/>
            <a:ext cx="1992659" cy="438285"/>
          </a:xfrm>
          <a:prstGeom prst="ellipse">
            <a:avLst/>
          </a:prstGeom>
          <a:gradFill rotWithShape="1">
            <a:gsLst>
              <a:gs pos="0">
                <a:schemeClr val="tx1">
                  <a:alpha val="50999"/>
                </a:schemeClr>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lIns="91458" tIns="45729" rIns="91458" bIns="45729"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nvGrpSpPr>
          <p:cNvPr id="26627" name="组合 3"/>
          <p:cNvGrpSpPr/>
          <p:nvPr/>
        </p:nvGrpSpPr>
        <p:grpSpPr bwMode="auto">
          <a:xfrm>
            <a:off x="471570" y="198500"/>
            <a:ext cx="3453412" cy="543093"/>
            <a:chOff x="0" y="0"/>
            <a:chExt cx="3452079" cy="542182"/>
          </a:xfrm>
        </p:grpSpPr>
        <p:grpSp>
          <p:nvGrpSpPr>
            <p:cNvPr id="26628" name="组合 2"/>
            <p:cNvGrpSpPr/>
            <p:nvPr/>
          </p:nvGrpSpPr>
          <p:grpSpPr bwMode="auto">
            <a:xfrm>
              <a:off x="0" y="0"/>
              <a:ext cx="3452079" cy="542182"/>
              <a:chOff x="0" y="0"/>
              <a:chExt cx="3452079" cy="542182"/>
            </a:xfrm>
          </p:grpSpPr>
          <p:sp>
            <p:nvSpPr>
              <p:cNvPr id="26629" name="圆角矩形 1"/>
              <p:cNvSpPr>
                <a:spLocks noChangeArrowheads="1"/>
              </p:cNvSpPr>
              <p:nvPr/>
            </p:nvSpPr>
            <p:spPr bwMode="auto">
              <a:xfrm>
                <a:off x="507788" y="89263"/>
                <a:ext cx="2872283" cy="41140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6630" name="TextBox 29"/>
              <p:cNvSpPr txBox="1">
                <a:spLocks noChangeArrowheads="1"/>
              </p:cNvSpPr>
              <p:nvPr/>
            </p:nvSpPr>
            <p:spPr bwMode="auto">
              <a:xfrm>
                <a:off x="716816" y="130779"/>
                <a:ext cx="2735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在这里填写项目的大标题</a:t>
                </a:r>
                <a:endPar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grpSp>
            <p:nvGrpSpPr>
              <p:cNvPr id="26631" name="组合 42"/>
              <p:cNvGrpSpPr/>
              <p:nvPr/>
            </p:nvGrpSpPr>
            <p:grpSpPr bwMode="auto">
              <a:xfrm>
                <a:off x="0" y="0"/>
                <a:ext cx="571760" cy="542182"/>
                <a:chOff x="0" y="0"/>
                <a:chExt cx="713451" cy="676543"/>
              </a:xfrm>
            </p:grpSpPr>
            <p:grpSp>
              <p:nvGrpSpPr>
                <p:cNvPr id="26632" name="组合 44"/>
                <p:cNvGrpSpPr/>
                <p:nvPr/>
              </p:nvGrpSpPr>
              <p:grpSpPr bwMode="auto">
                <a:xfrm>
                  <a:off x="0" y="0"/>
                  <a:ext cx="576064" cy="676543"/>
                  <a:chOff x="0" y="0"/>
                  <a:chExt cx="576064" cy="676543"/>
                </a:xfrm>
              </p:grpSpPr>
              <p:sp>
                <p:nvSpPr>
                  <p:cNvPr id="26633" name="圆角矩形 48"/>
                  <p:cNvSpPr>
                    <a:spLocks noChangeArrowheads="1"/>
                  </p:cNvSpPr>
                  <p:nvPr/>
                </p:nvSpPr>
                <p:spPr bwMode="auto">
                  <a:xfrm>
                    <a:off x="0" y="0"/>
                    <a:ext cx="576064" cy="67654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6634" name="圆角矩形 10"/>
                  <p:cNvSpPr/>
                  <p:nvPr/>
                </p:nvSpPr>
                <p:spPr bwMode="auto">
                  <a:xfrm>
                    <a:off x="13321" y="9524"/>
                    <a:ext cx="540517" cy="667019"/>
                  </a:xfrm>
                  <a:custGeom>
                    <a:avLst/>
                    <a:gdLst>
                      <a:gd name="T0" fmla="*/ 96013 w 567277"/>
                      <a:gd name="T1" fmla="*/ 0 h 849176"/>
                      <a:gd name="T2" fmla="*/ 480051 w 567277"/>
                      <a:gd name="T3" fmla="*/ 0 h 849176"/>
                      <a:gd name="T4" fmla="*/ 567277 w 567277"/>
                      <a:gd name="T5" fmla="*/ 56798 h 849176"/>
                      <a:gd name="T6" fmla="*/ 1834 w 567277"/>
                      <a:gd name="T7" fmla="*/ 849176 h 849176"/>
                      <a:gd name="T8" fmla="*/ 0 w 567277"/>
                      <a:gd name="T9" fmla="*/ 840091 h 849176"/>
                      <a:gd name="T10" fmla="*/ 0 w 567277"/>
                      <a:gd name="T11" fmla="*/ 96013 h 849176"/>
                      <a:gd name="T12" fmla="*/ 96013 w 567277"/>
                      <a:gd name="T13" fmla="*/ 0 h 849176"/>
                    </a:gdLst>
                    <a:ahLst/>
                    <a:cxnLst>
                      <a:cxn ang="0">
                        <a:pos x="T0" y="T1"/>
                      </a:cxn>
                      <a:cxn ang="0">
                        <a:pos x="T2" y="T3"/>
                      </a:cxn>
                      <a:cxn ang="0">
                        <a:pos x="T4" y="T5"/>
                      </a:cxn>
                      <a:cxn ang="0">
                        <a:pos x="T6" y="T7"/>
                      </a:cxn>
                      <a:cxn ang="0">
                        <a:pos x="T8" y="T9"/>
                      </a:cxn>
                      <a:cxn ang="0">
                        <a:pos x="T10" y="T11"/>
                      </a:cxn>
                      <a:cxn ang="0">
                        <a:pos x="T12" y="T13"/>
                      </a:cxn>
                    </a:cxnLst>
                    <a:rect l="0" t="0" r="r" b="b"/>
                    <a:pathLst>
                      <a:path w="567277" h="849176">
                        <a:moveTo>
                          <a:pt x="96013" y="0"/>
                        </a:moveTo>
                        <a:lnTo>
                          <a:pt x="480051" y="0"/>
                        </a:lnTo>
                        <a:cubicBezTo>
                          <a:pt x="519045" y="0"/>
                          <a:pt x="552609" y="23245"/>
                          <a:pt x="567277" y="56798"/>
                        </a:cubicBezTo>
                        <a:cubicBezTo>
                          <a:pt x="244152" y="189919"/>
                          <a:pt x="14842" y="493018"/>
                          <a:pt x="1834" y="849176"/>
                        </a:cubicBezTo>
                        <a:cubicBezTo>
                          <a:pt x="148" y="846275"/>
                          <a:pt x="0" y="843200"/>
                          <a:pt x="0" y="840091"/>
                        </a:cubicBezTo>
                        <a:lnTo>
                          <a:pt x="0" y="96013"/>
                        </a:lnTo>
                        <a:cubicBezTo>
                          <a:pt x="0" y="42986"/>
                          <a:pt x="42986" y="0"/>
                          <a:pt x="96013" y="0"/>
                        </a:cubicBezTo>
                        <a:close/>
                      </a:path>
                    </a:pathLst>
                  </a:custGeom>
                  <a:gradFill rotWithShape="0">
                    <a:gsLst>
                      <a:gs pos="0">
                        <a:schemeClr val="bg1">
                          <a:alpha val="34999"/>
                        </a:schemeClr>
                      </a:gs>
                      <a:gs pos="100000">
                        <a:schemeClr val="tx2"/>
                      </a:gs>
                    </a:gsLst>
                    <a:lin ang="1200000"/>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pic>
              <p:nvPicPr>
                <p:cNvPr id="26635" name="图片 4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184967"/>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图片 4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436995"/>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6637" name="图片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3" y="114282"/>
              <a:ext cx="321250" cy="321250"/>
            </a:xfrm>
            <a:prstGeom prst="rect">
              <a:avLst/>
            </a:prstGeom>
            <a:noFill/>
            <a:ln>
              <a:noFill/>
            </a:ln>
            <a:effectLst>
              <a:outerShdw dist="12700" dir="27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638" name="图片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0781" y="2402630"/>
            <a:ext cx="700210" cy="841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39" name="组合 12"/>
          <p:cNvGrpSpPr/>
          <p:nvPr/>
        </p:nvGrpSpPr>
        <p:grpSpPr bwMode="auto">
          <a:xfrm>
            <a:off x="3223185" y="1311681"/>
            <a:ext cx="1624295" cy="1148117"/>
            <a:chOff x="0" y="0"/>
            <a:chExt cx="1624019" cy="1147515"/>
          </a:xfrm>
        </p:grpSpPr>
        <p:grpSp>
          <p:nvGrpSpPr>
            <p:cNvPr id="26640" name="组合 7"/>
            <p:cNvGrpSpPr/>
            <p:nvPr/>
          </p:nvGrpSpPr>
          <p:grpSpPr bwMode="auto">
            <a:xfrm>
              <a:off x="0" y="0"/>
              <a:ext cx="1624019" cy="1147515"/>
              <a:chOff x="0" y="0"/>
              <a:chExt cx="2070437" cy="1462949"/>
            </a:xfrm>
          </p:grpSpPr>
          <p:sp>
            <p:nvSpPr>
              <p:cNvPr id="26641" name="等腰三角形 6"/>
              <p:cNvSpPr/>
              <p:nvPr/>
            </p:nvSpPr>
            <p:spPr bwMode="auto">
              <a:xfrm>
                <a:off x="10422" y="900375"/>
                <a:ext cx="595852" cy="562574"/>
              </a:xfrm>
              <a:custGeom>
                <a:avLst/>
                <a:gdLst>
                  <a:gd name="T0" fmla="*/ 25306 w 595852"/>
                  <a:gd name="T1" fmla="*/ 449309 h 562574"/>
                  <a:gd name="T2" fmla="*/ 595852 w 595852"/>
                  <a:gd name="T3" fmla="*/ 0 h 562574"/>
                  <a:gd name="T4" fmla="*/ 145089 w 595852"/>
                  <a:gd name="T5" fmla="*/ 516627 h 562574"/>
                  <a:gd name="T6" fmla="*/ 25306 w 595852"/>
                  <a:gd name="T7" fmla="*/ 449309 h 562574"/>
                </a:gdLst>
                <a:ahLst/>
                <a:cxnLst>
                  <a:cxn ang="0">
                    <a:pos x="T0" y="T1"/>
                  </a:cxn>
                  <a:cxn ang="0">
                    <a:pos x="T2" y="T3"/>
                  </a:cxn>
                  <a:cxn ang="0">
                    <a:pos x="T4" y="T5"/>
                  </a:cxn>
                  <a:cxn ang="0">
                    <a:pos x="T6" y="T7"/>
                  </a:cxn>
                </a:cxnLst>
                <a:rect l="0" t="0" r="r" b="b"/>
                <a:pathLst>
                  <a:path w="595852" h="562574">
                    <a:moveTo>
                      <a:pt x="25306" y="449309"/>
                    </a:moveTo>
                    <a:cubicBezTo>
                      <a:pt x="-54198" y="152174"/>
                      <a:pt x="32189" y="76940"/>
                      <a:pt x="595852" y="0"/>
                    </a:cubicBezTo>
                    <a:lnTo>
                      <a:pt x="145089" y="516627"/>
                    </a:lnTo>
                    <a:cubicBezTo>
                      <a:pt x="54671" y="611059"/>
                      <a:pt x="45599" y="545610"/>
                      <a:pt x="25306" y="449309"/>
                    </a:cubicBezTo>
                    <a:close/>
                  </a:path>
                </a:pathLst>
              </a:custGeom>
              <a:gradFill rotWithShape="0">
                <a:gsLst>
                  <a:gs pos="0">
                    <a:srgbClr val="0070C0"/>
                  </a:gs>
                  <a:gs pos="56000">
                    <a:srgbClr val="0070C0"/>
                  </a:gs>
                  <a:gs pos="100000">
                    <a:schemeClr val="bg2"/>
                  </a:gs>
                </a:gsLst>
                <a:lin ang="4200000"/>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26642" name="右箭头 5"/>
              <p:cNvSpPr/>
              <p:nvPr/>
            </p:nvSpPr>
            <p:spPr bwMode="auto">
              <a:xfrm>
                <a:off x="0" y="0"/>
                <a:ext cx="2070437" cy="1175256"/>
              </a:xfrm>
              <a:custGeom>
                <a:avLst/>
                <a:gdLst>
                  <a:gd name="T0" fmla="*/ 13051 w 2070437"/>
                  <a:gd name="T1" fmla="*/ 1173182 h 1175256"/>
                  <a:gd name="T2" fmla="*/ 42486 w 2070437"/>
                  <a:gd name="T3" fmla="*/ 1015377 h 1175256"/>
                  <a:gd name="T4" fmla="*/ 757739 w 2070437"/>
                  <a:gd name="T5" fmla="*/ 305735 h 1175256"/>
                  <a:gd name="T6" fmla="*/ 1063474 w 2070437"/>
                  <a:gd name="T7" fmla="*/ 196343 h 1175256"/>
                  <a:gd name="T8" fmla="*/ 1482809 w 2070437"/>
                  <a:gd name="T9" fmla="*/ 194963 h 1175256"/>
                  <a:gd name="T10" fmla="*/ 1482809 w 2070437"/>
                  <a:gd name="T11" fmla="*/ 0 h 1175256"/>
                  <a:gd name="T12" fmla="*/ 2070437 w 2070437"/>
                  <a:gd name="T13" fmla="*/ 587628 h 1175256"/>
                  <a:gd name="T14" fmla="*/ 1482809 w 2070437"/>
                  <a:gd name="T15" fmla="*/ 1175256 h 1175256"/>
                  <a:gd name="T16" fmla="*/ 1482809 w 2070437"/>
                  <a:gd name="T17" fmla="*/ 980293 h 1175256"/>
                  <a:gd name="T18" fmla="*/ 575421 w 2070437"/>
                  <a:gd name="T19" fmla="*/ 980293 h 1175256"/>
                  <a:gd name="T20" fmla="*/ 13051 w 2070437"/>
                  <a:gd name="T21" fmla="*/ 1173182 h 1175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70437" h="1175256">
                    <a:moveTo>
                      <a:pt x="13051" y="1173182"/>
                    </a:moveTo>
                    <a:cubicBezTo>
                      <a:pt x="-2844" y="1119414"/>
                      <a:pt x="-14547" y="1071950"/>
                      <a:pt x="42486" y="1015377"/>
                    </a:cubicBezTo>
                    <a:lnTo>
                      <a:pt x="757739" y="305735"/>
                    </a:lnTo>
                    <a:cubicBezTo>
                      <a:pt x="865261" y="182319"/>
                      <a:pt x="897049" y="187928"/>
                      <a:pt x="1063474" y="196343"/>
                    </a:cubicBezTo>
                    <a:lnTo>
                      <a:pt x="1482809" y="194963"/>
                    </a:lnTo>
                    <a:lnTo>
                      <a:pt x="1482809" y="0"/>
                    </a:lnTo>
                    <a:lnTo>
                      <a:pt x="2070437" y="587628"/>
                    </a:lnTo>
                    <a:lnTo>
                      <a:pt x="1482809" y="1175256"/>
                    </a:lnTo>
                    <a:lnTo>
                      <a:pt x="1482809" y="980293"/>
                    </a:lnTo>
                    <a:lnTo>
                      <a:pt x="575421" y="980293"/>
                    </a:lnTo>
                    <a:cubicBezTo>
                      <a:pt x="196758" y="984047"/>
                      <a:pt x="69150" y="967474"/>
                      <a:pt x="13051" y="1173182"/>
                    </a:cubicBezTo>
                    <a:close/>
                  </a:path>
                </a:pathLst>
              </a:custGeom>
              <a:gradFill rotWithShape="0">
                <a:gsLst>
                  <a:gs pos="0">
                    <a:srgbClr val="0070C0"/>
                  </a:gs>
                  <a:gs pos="42000">
                    <a:srgbClr val="0070C0"/>
                  </a:gs>
                  <a:gs pos="62000">
                    <a:srgbClr val="00B0F0"/>
                  </a:gs>
                  <a:gs pos="87000">
                    <a:srgbClr val="0070C0"/>
                  </a:gs>
                  <a:gs pos="100000">
                    <a:schemeClr val="tx2"/>
                  </a:gs>
                </a:gsLst>
                <a:lin ang="18900000"/>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sp>
          <p:nvSpPr>
            <p:cNvPr id="26643" name="Freeform 6"/>
            <p:cNvSpPr>
              <a:spLocks noEditPoints="1"/>
            </p:cNvSpPr>
            <p:nvPr/>
          </p:nvSpPr>
          <p:spPr bwMode="auto">
            <a:xfrm>
              <a:off x="1055100" y="277244"/>
              <a:ext cx="282917" cy="367363"/>
            </a:xfrm>
            <a:custGeom>
              <a:avLst/>
              <a:gdLst>
                <a:gd name="T0" fmla="*/ 33 w 251"/>
                <a:gd name="T1" fmla="*/ 298 h 326"/>
                <a:gd name="T2" fmla="*/ 26 w 251"/>
                <a:gd name="T3" fmla="*/ 180 h 326"/>
                <a:gd name="T4" fmla="*/ 44 w 251"/>
                <a:gd name="T5" fmla="*/ 150 h 326"/>
                <a:gd name="T6" fmla="*/ 77 w 251"/>
                <a:gd name="T7" fmla="*/ 141 h 326"/>
                <a:gd name="T8" fmla="*/ 83 w 251"/>
                <a:gd name="T9" fmla="*/ 170 h 326"/>
                <a:gd name="T10" fmla="*/ 76 w 251"/>
                <a:gd name="T11" fmla="*/ 178 h 326"/>
                <a:gd name="T12" fmla="*/ 54 w 251"/>
                <a:gd name="T13" fmla="*/ 197 h 326"/>
                <a:gd name="T14" fmla="*/ 45 w 251"/>
                <a:gd name="T15" fmla="*/ 298 h 326"/>
                <a:gd name="T16" fmla="*/ 58 w 251"/>
                <a:gd name="T17" fmla="*/ 297 h 326"/>
                <a:gd name="T18" fmla="*/ 198 w 251"/>
                <a:gd name="T19" fmla="*/ 210 h 326"/>
                <a:gd name="T20" fmla="*/ 82 w 251"/>
                <a:gd name="T21" fmla="*/ 92 h 326"/>
                <a:gd name="T22" fmla="*/ 134 w 251"/>
                <a:gd name="T23" fmla="*/ 47 h 326"/>
                <a:gd name="T24" fmla="*/ 164 w 251"/>
                <a:gd name="T25" fmla="*/ 92 h 326"/>
                <a:gd name="T26" fmla="*/ 171 w 251"/>
                <a:gd name="T27" fmla="*/ 25 h 326"/>
                <a:gd name="T28" fmla="*/ 75 w 251"/>
                <a:gd name="T29" fmla="*/ 21 h 326"/>
                <a:gd name="T30" fmla="*/ 82 w 251"/>
                <a:gd name="T31" fmla="*/ 92 h 326"/>
                <a:gd name="T32" fmla="*/ 215 w 251"/>
                <a:gd name="T33" fmla="*/ 311 h 326"/>
                <a:gd name="T34" fmla="*/ 49 w 251"/>
                <a:gd name="T35" fmla="*/ 326 h 326"/>
                <a:gd name="T36" fmla="*/ 225 w 251"/>
                <a:gd name="T37" fmla="*/ 180 h 326"/>
                <a:gd name="T38" fmla="*/ 218 w 251"/>
                <a:gd name="T39" fmla="*/ 298 h 326"/>
                <a:gd name="T40" fmla="*/ 211 w 251"/>
                <a:gd name="T41" fmla="*/ 206 h 326"/>
                <a:gd name="T42" fmla="*/ 167 w 251"/>
                <a:gd name="T43" fmla="*/ 197 h 326"/>
                <a:gd name="T44" fmla="*/ 177 w 251"/>
                <a:gd name="T45" fmla="*/ 177 h 326"/>
                <a:gd name="T46" fmla="*/ 179 w 251"/>
                <a:gd name="T47" fmla="*/ 171 h 326"/>
                <a:gd name="T48" fmla="*/ 208 w 251"/>
                <a:gd name="T49" fmla="*/ 149 h 326"/>
                <a:gd name="T50" fmla="*/ 211 w 251"/>
                <a:gd name="T51" fmla="*/ 152 h 326"/>
                <a:gd name="T52" fmla="*/ 225 w 251"/>
                <a:gd name="T53" fmla="*/ 180 h 326"/>
                <a:gd name="T54" fmla="*/ 172 w 251"/>
                <a:gd name="T55" fmla="*/ 178 h 326"/>
                <a:gd name="T56" fmla="*/ 164 w 251"/>
                <a:gd name="T57" fmla="*/ 165 h 326"/>
                <a:gd name="T58" fmla="*/ 174 w 251"/>
                <a:gd name="T59" fmla="*/ 141 h 326"/>
                <a:gd name="T60" fmla="*/ 155 w 251"/>
                <a:gd name="T61" fmla="*/ 145 h 326"/>
                <a:gd name="T62" fmla="*/ 162 w 251"/>
                <a:gd name="T63" fmla="*/ 197 h 326"/>
                <a:gd name="T64" fmla="*/ 78 w 251"/>
                <a:gd name="T65" fmla="*/ 166 h 326"/>
                <a:gd name="T66" fmla="*/ 90 w 251"/>
                <a:gd name="T67" fmla="*/ 168 h 326"/>
                <a:gd name="T68" fmla="*/ 91 w 251"/>
                <a:gd name="T69" fmla="*/ 197 h 326"/>
                <a:gd name="T70" fmla="*/ 96 w 251"/>
                <a:gd name="T71" fmla="*/ 145 h 326"/>
                <a:gd name="T72" fmla="*/ 79 w 251"/>
                <a:gd name="T73" fmla="*/ 141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1" h="326">
                  <a:moveTo>
                    <a:pt x="45" y="298"/>
                  </a:moveTo>
                  <a:cubicBezTo>
                    <a:pt x="33" y="298"/>
                    <a:pt x="33" y="298"/>
                    <a:pt x="33" y="298"/>
                  </a:cubicBezTo>
                  <a:cubicBezTo>
                    <a:pt x="4" y="298"/>
                    <a:pt x="0" y="279"/>
                    <a:pt x="7" y="253"/>
                  </a:cubicBezTo>
                  <a:cubicBezTo>
                    <a:pt x="26" y="180"/>
                    <a:pt x="26" y="180"/>
                    <a:pt x="26" y="180"/>
                  </a:cubicBezTo>
                  <a:cubicBezTo>
                    <a:pt x="29" y="168"/>
                    <a:pt x="35" y="158"/>
                    <a:pt x="42" y="151"/>
                  </a:cubicBezTo>
                  <a:cubicBezTo>
                    <a:pt x="44" y="150"/>
                    <a:pt x="44" y="150"/>
                    <a:pt x="44" y="150"/>
                  </a:cubicBezTo>
                  <a:cubicBezTo>
                    <a:pt x="45" y="149"/>
                    <a:pt x="45" y="149"/>
                    <a:pt x="45" y="149"/>
                  </a:cubicBezTo>
                  <a:cubicBezTo>
                    <a:pt x="77" y="141"/>
                    <a:pt x="77" y="141"/>
                    <a:pt x="77" y="141"/>
                  </a:cubicBezTo>
                  <a:cubicBezTo>
                    <a:pt x="74" y="171"/>
                    <a:pt x="74" y="171"/>
                    <a:pt x="74" y="171"/>
                  </a:cubicBezTo>
                  <a:cubicBezTo>
                    <a:pt x="83" y="170"/>
                    <a:pt x="83" y="170"/>
                    <a:pt x="83" y="170"/>
                  </a:cubicBezTo>
                  <a:cubicBezTo>
                    <a:pt x="76" y="177"/>
                    <a:pt x="76" y="177"/>
                    <a:pt x="76" y="177"/>
                  </a:cubicBezTo>
                  <a:cubicBezTo>
                    <a:pt x="76" y="178"/>
                    <a:pt x="76" y="178"/>
                    <a:pt x="76" y="178"/>
                  </a:cubicBezTo>
                  <a:cubicBezTo>
                    <a:pt x="77" y="178"/>
                    <a:pt x="81" y="186"/>
                    <a:pt x="87" y="197"/>
                  </a:cubicBezTo>
                  <a:cubicBezTo>
                    <a:pt x="54" y="197"/>
                    <a:pt x="54" y="197"/>
                    <a:pt x="54" y="197"/>
                  </a:cubicBezTo>
                  <a:cubicBezTo>
                    <a:pt x="45" y="206"/>
                    <a:pt x="45" y="206"/>
                    <a:pt x="45" y="206"/>
                  </a:cubicBezTo>
                  <a:cubicBezTo>
                    <a:pt x="45" y="298"/>
                    <a:pt x="45" y="298"/>
                    <a:pt x="45" y="298"/>
                  </a:cubicBezTo>
                  <a:close/>
                  <a:moveTo>
                    <a:pt x="58" y="210"/>
                  </a:moveTo>
                  <a:cubicBezTo>
                    <a:pt x="58" y="297"/>
                    <a:pt x="58" y="297"/>
                    <a:pt x="58" y="297"/>
                  </a:cubicBezTo>
                  <a:cubicBezTo>
                    <a:pt x="198" y="297"/>
                    <a:pt x="198" y="297"/>
                    <a:pt x="198" y="297"/>
                  </a:cubicBezTo>
                  <a:cubicBezTo>
                    <a:pt x="198" y="210"/>
                    <a:pt x="198" y="210"/>
                    <a:pt x="198" y="210"/>
                  </a:cubicBezTo>
                  <a:cubicBezTo>
                    <a:pt x="58" y="210"/>
                    <a:pt x="58" y="210"/>
                    <a:pt x="58" y="210"/>
                  </a:cubicBezTo>
                  <a:close/>
                  <a:moveTo>
                    <a:pt x="82" y="92"/>
                  </a:moveTo>
                  <a:cubicBezTo>
                    <a:pt x="80" y="74"/>
                    <a:pt x="79" y="66"/>
                    <a:pt x="85" y="48"/>
                  </a:cubicBezTo>
                  <a:cubicBezTo>
                    <a:pt x="96" y="56"/>
                    <a:pt x="123" y="52"/>
                    <a:pt x="134" y="47"/>
                  </a:cubicBezTo>
                  <a:cubicBezTo>
                    <a:pt x="140" y="56"/>
                    <a:pt x="151" y="58"/>
                    <a:pt x="161" y="55"/>
                  </a:cubicBezTo>
                  <a:cubicBezTo>
                    <a:pt x="164" y="70"/>
                    <a:pt x="164" y="72"/>
                    <a:pt x="164" y="92"/>
                  </a:cubicBezTo>
                  <a:cubicBezTo>
                    <a:pt x="164" y="92"/>
                    <a:pt x="175" y="82"/>
                    <a:pt x="177" y="74"/>
                  </a:cubicBezTo>
                  <a:cubicBezTo>
                    <a:pt x="179" y="65"/>
                    <a:pt x="175" y="32"/>
                    <a:pt x="171" y="25"/>
                  </a:cubicBezTo>
                  <a:cubicBezTo>
                    <a:pt x="167" y="14"/>
                    <a:pt x="154" y="6"/>
                    <a:pt x="132" y="9"/>
                  </a:cubicBezTo>
                  <a:cubicBezTo>
                    <a:pt x="111" y="0"/>
                    <a:pt x="86" y="9"/>
                    <a:pt x="75" y="21"/>
                  </a:cubicBezTo>
                  <a:cubicBezTo>
                    <a:pt x="71" y="27"/>
                    <a:pt x="65" y="74"/>
                    <a:pt x="70" y="81"/>
                  </a:cubicBezTo>
                  <a:cubicBezTo>
                    <a:pt x="76" y="88"/>
                    <a:pt x="82" y="92"/>
                    <a:pt x="82" y="92"/>
                  </a:cubicBezTo>
                  <a:close/>
                  <a:moveTo>
                    <a:pt x="40" y="311"/>
                  </a:moveTo>
                  <a:cubicBezTo>
                    <a:pt x="215" y="311"/>
                    <a:pt x="215" y="311"/>
                    <a:pt x="215" y="311"/>
                  </a:cubicBezTo>
                  <a:cubicBezTo>
                    <a:pt x="205" y="326"/>
                    <a:pt x="205" y="326"/>
                    <a:pt x="205" y="326"/>
                  </a:cubicBezTo>
                  <a:cubicBezTo>
                    <a:pt x="49" y="326"/>
                    <a:pt x="49" y="326"/>
                    <a:pt x="49" y="326"/>
                  </a:cubicBezTo>
                  <a:cubicBezTo>
                    <a:pt x="40" y="311"/>
                    <a:pt x="40" y="311"/>
                    <a:pt x="40" y="311"/>
                  </a:cubicBezTo>
                  <a:close/>
                  <a:moveTo>
                    <a:pt x="225" y="180"/>
                  </a:moveTo>
                  <a:cubicBezTo>
                    <a:pt x="244" y="253"/>
                    <a:pt x="244" y="253"/>
                    <a:pt x="244" y="253"/>
                  </a:cubicBezTo>
                  <a:cubicBezTo>
                    <a:pt x="251" y="279"/>
                    <a:pt x="248" y="298"/>
                    <a:pt x="218" y="298"/>
                  </a:cubicBezTo>
                  <a:cubicBezTo>
                    <a:pt x="211" y="298"/>
                    <a:pt x="211" y="298"/>
                    <a:pt x="211" y="298"/>
                  </a:cubicBezTo>
                  <a:cubicBezTo>
                    <a:pt x="211" y="206"/>
                    <a:pt x="211" y="206"/>
                    <a:pt x="211" y="206"/>
                  </a:cubicBezTo>
                  <a:cubicBezTo>
                    <a:pt x="201" y="197"/>
                    <a:pt x="201" y="197"/>
                    <a:pt x="201" y="197"/>
                  </a:cubicBezTo>
                  <a:cubicBezTo>
                    <a:pt x="167" y="197"/>
                    <a:pt x="167" y="197"/>
                    <a:pt x="167" y="197"/>
                  </a:cubicBezTo>
                  <a:cubicBezTo>
                    <a:pt x="172" y="186"/>
                    <a:pt x="177" y="178"/>
                    <a:pt x="177" y="178"/>
                  </a:cubicBezTo>
                  <a:cubicBezTo>
                    <a:pt x="177" y="177"/>
                    <a:pt x="177" y="177"/>
                    <a:pt x="177" y="177"/>
                  </a:cubicBezTo>
                  <a:cubicBezTo>
                    <a:pt x="170" y="170"/>
                    <a:pt x="170" y="170"/>
                    <a:pt x="170" y="170"/>
                  </a:cubicBezTo>
                  <a:cubicBezTo>
                    <a:pt x="179" y="171"/>
                    <a:pt x="179" y="171"/>
                    <a:pt x="179" y="171"/>
                  </a:cubicBezTo>
                  <a:cubicBezTo>
                    <a:pt x="177" y="142"/>
                    <a:pt x="177" y="142"/>
                    <a:pt x="177" y="142"/>
                  </a:cubicBezTo>
                  <a:cubicBezTo>
                    <a:pt x="208" y="149"/>
                    <a:pt x="208" y="149"/>
                    <a:pt x="208" y="149"/>
                  </a:cubicBezTo>
                  <a:cubicBezTo>
                    <a:pt x="210" y="150"/>
                    <a:pt x="210" y="150"/>
                    <a:pt x="210" y="150"/>
                  </a:cubicBezTo>
                  <a:cubicBezTo>
                    <a:pt x="211" y="152"/>
                    <a:pt x="211" y="152"/>
                    <a:pt x="211" y="152"/>
                  </a:cubicBezTo>
                  <a:cubicBezTo>
                    <a:pt x="218" y="160"/>
                    <a:pt x="222" y="170"/>
                    <a:pt x="224" y="180"/>
                  </a:cubicBezTo>
                  <a:cubicBezTo>
                    <a:pt x="225" y="180"/>
                    <a:pt x="225" y="180"/>
                    <a:pt x="225" y="180"/>
                  </a:cubicBezTo>
                  <a:close/>
                  <a:moveTo>
                    <a:pt x="162" y="197"/>
                  </a:moveTo>
                  <a:cubicBezTo>
                    <a:pt x="167" y="188"/>
                    <a:pt x="171" y="181"/>
                    <a:pt x="172" y="178"/>
                  </a:cubicBezTo>
                  <a:cubicBezTo>
                    <a:pt x="163" y="168"/>
                    <a:pt x="163" y="168"/>
                    <a:pt x="163" y="168"/>
                  </a:cubicBezTo>
                  <a:cubicBezTo>
                    <a:pt x="164" y="165"/>
                    <a:pt x="164" y="165"/>
                    <a:pt x="164" y="165"/>
                  </a:cubicBezTo>
                  <a:cubicBezTo>
                    <a:pt x="175" y="166"/>
                    <a:pt x="175" y="166"/>
                    <a:pt x="175" y="166"/>
                  </a:cubicBezTo>
                  <a:cubicBezTo>
                    <a:pt x="174" y="141"/>
                    <a:pt x="174" y="141"/>
                    <a:pt x="174" y="141"/>
                  </a:cubicBezTo>
                  <a:cubicBezTo>
                    <a:pt x="164" y="138"/>
                    <a:pt x="164" y="138"/>
                    <a:pt x="164" y="138"/>
                  </a:cubicBezTo>
                  <a:cubicBezTo>
                    <a:pt x="155" y="145"/>
                    <a:pt x="155" y="145"/>
                    <a:pt x="155" y="145"/>
                  </a:cubicBezTo>
                  <a:cubicBezTo>
                    <a:pt x="133" y="197"/>
                    <a:pt x="133" y="197"/>
                    <a:pt x="133" y="197"/>
                  </a:cubicBezTo>
                  <a:cubicBezTo>
                    <a:pt x="162" y="197"/>
                    <a:pt x="162" y="197"/>
                    <a:pt x="162" y="197"/>
                  </a:cubicBezTo>
                  <a:close/>
                  <a:moveTo>
                    <a:pt x="79" y="141"/>
                  </a:moveTo>
                  <a:cubicBezTo>
                    <a:pt x="78" y="166"/>
                    <a:pt x="78" y="166"/>
                    <a:pt x="78" y="166"/>
                  </a:cubicBezTo>
                  <a:cubicBezTo>
                    <a:pt x="89" y="165"/>
                    <a:pt x="89" y="165"/>
                    <a:pt x="89" y="165"/>
                  </a:cubicBezTo>
                  <a:cubicBezTo>
                    <a:pt x="90" y="168"/>
                    <a:pt x="90" y="168"/>
                    <a:pt x="90" y="168"/>
                  </a:cubicBezTo>
                  <a:cubicBezTo>
                    <a:pt x="81" y="178"/>
                    <a:pt x="81" y="178"/>
                    <a:pt x="81" y="178"/>
                  </a:cubicBezTo>
                  <a:cubicBezTo>
                    <a:pt x="82" y="181"/>
                    <a:pt x="86" y="188"/>
                    <a:pt x="91" y="197"/>
                  </a:cubicBezTo>
                  <a:cubicBezTo>
                    <a:pt x="121" y="197"/>
                    <a:pt x="121" y="197"/>
                    <a:pt x="121" y="197"/>
                  </a:cubicBezTo>
                  <a:cubicBezTo>
                    <a:pt x="96" y="145"/>
                    <a:pt x="96" y="145"/>
                    <a:pt x="96" y="145"/>
                  </a:cubicBezTo>
                  <a:cubicBezTo>
                    <a:pt x="88" y="138"/>
                    <a:pt x="88" y="138"/>
                    <a:pt x="88" y="138"/>
                  </a:cubicBezTo>
                  <a:lnTo>
                    <a:pt x="79" y="14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26644" name="组合 13"/>
          <p:cNvGrpSpPr/>
          <p:nvPr/>
        </p:nvGrpSpPr>
        <p:grpSpPr bwMode="auto">
          <a:xfrm>
            <a:off x="4863358" y="1492711"/>
            <a:ext cx="1147961" cy="1624514"/>
            <a:chOff x="0" y="0"/>
            <a:chExt cx="1147515" cy="1624019"/>
          </a:xfrm>
        </p:grpSpPr>
        <p:grpSp>
          <p:nvGrpSpPr>
            <p:cNvPr id="26645" name="组合 16"/>
            <p:cNvGrpSpPr/>
            <p:nvPr/>
          </p:nvGrpSpPr>
          <p:grpSpPr bwMode="auto">
            <a:xfrm rot="5400000">
              <a:off x="-238252" y="238252"/>
              <a:ext cx="1624019" cy="1147515"/>
              <a:chOff x="0" y="0"/>
              <a:chExt cx="2070437" cy="1462949"/>
            </a:xfrm>
          </p:grpSpPr>
          <p:sp>
            <p:nvSpPr>
              <p:cNvPr id="26646" name="等腰三角形 6"/>
              <p:cNvSpPr/>
              <p:nvPr/>
            </p:nvSpPr>
            <p:spPr bwMode="auto">
              <a:xfrm>
                <a:off x="10422" y="900375"/>
                <a:ext cx="595852" cy="562574"/>
              </a:xfrm>
              <a:custGeom>
                <a:avLst/>
                <a:gdLst>
                  <a:gd name="T0" fmla="*/ 25306 w 595852"/>
                  <a:gd name="T1" fmla="*/ 449309 h 562574"/>
                  <a:gd name="T2" fmla="*/ 595852 w 595852"/>
                  <a:gd name="T3" fmla="*/ 0 h 562574"/>
                  <a:gd name="T4" fmla="*/ 145089 w 595852"/>
                  <a:gd name="T5" fmla="*/ 516627 h 562574"/>
                  <a:gd name="T6" fmla="*/ 25306 w 595852"/>
                  <a:gd name="T7" fmla="*/ 449309 h 562574"/>
                </a:gdLst>
                <a:ahLst/>
                <a:cxnLst>
                  <a:cxn ang="0">
                    <a:pos x="T0" y="T1"/>
                  </a:cxn>
                  <a:cxn ang="0">
                    <a:pos x="T2" y="T3"/>
                  </a:cxn>
                  <a:cxn ang="0">
                    <a:pos x="T4" y="T5"/>
                  </a:cxn>
                  <a:cxn ang="0">
                    <a:pos x="T6" y="T7"/>
                  </a:cxn>
                </a:cxnLst>
                <a:rect l="0" t="0" r="r" b="b"/>
                <a:pathLst>
                  <a:path w="595852" h="562574">
                    <a:moveTo>
                      <a:pt x="25306" y="449309"/>
                    </a:moveTo>
                    <a:cubicBezTo>
                      <a:pt x="-54198" y="152174"/>
                      <a:pt x="32189" y="76940"/>
                      <a:pt x="595852" y="0"/>
                    </a:cubicBezTo>
                    <a:lnTo>
                      <a:pt x="145089" y="516627"/>
                    </a:lnTo>
                    <a:cubicBezTo>
                      <a:pt x="54671" y="611059"/>
                      <a:pt x="45599" y="545610"/>
                      <a:pt x="25306" y="449309"/>
                    </a:cubicBezTo>
                    <a:close/>
                  </a:path>
                </a:pathLst>
              </a:custGeom>
              <a:gradFill rotWithShape="0">
                <a:gsLst>
                  <a:gs pos="0">
                    <a:srgbClr val="0070C0"/>
                  </a:gs>
                  <a:gs pos="56000">
                    <a:srgbClr val="0070C0"/>
                  </a:gs>
                  <a:gs pos="100000">
                    <a:schemeClr val="bg2"/>
                  </a:gs>
                </a:gsLst>
                <a:lin ang="4200000"/>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26647" name="右箭头 5"/>
              <p:cNvSpPr/>
              <p:nvPr/>
            </p:nvSpPr>
            <p:spPr bwMode="auto">
              <a:xfrm>
                <a:off x="0" y="0"/>
                <a:ext cx="2070437" cy="1175256"/>
              </a:xfrm>
              <a:custGeom>
                <a:avLst/>
                <a:gdLst>
                  <a:gd name="T0" fmla="*/ 13051 w 2070437"/>
                  <a:gd name="T1" fmla="*/ 1173182 h 1175256"/>
                  <a:gd name="T2" fmla="*/ 42486 w 2070437"/>
                  <a:gd name="T3" fmla="*/ 1015377 h 1175256"/>
                  <a:gd name="T4" fmla="*/ 757739 w 2070437"/>
                  <a:gd name="T5" fmla="*/ 305735 h 1175256"/>
                  <a:gd name="T6" fmla="*/ 1063474 w 2070437"/>
                  <a:gd name="T7" fmla="*/ 196343 h 1175256"/>
                  <a:gd name="T8" fmla="*/ 1482809 w 2070437"/>
                  <a:gd name="T9" fmla="*/ 194963 h 1175256"/>
                  <a:gd name="T10" fmla="*/ 1482809 w 2070437"/>
                  <a:gd name="T11" fmla="*/ 0 h 1175256"/>
                  <a:gd name="T12" fmla="*/ 2070437 w 2070437"/>
                  <a:gd name="T13" fmla="*/ 587628 h 1175256"/>
                  <a:gd name="T14" fmla="*/ 1482809 w 2070437"/>
                  <a:gd name="T15" fmla="*/ 1175256 h 1175256"/>
                  <a:gd name="T16" fmla="*/ 1482809 w 2070437"/>
                  <a:gd name="T17" fmla="*/ 980293 h 1175256"/>
                  <a:gd name="T18" fmla="*/ 575421 w 2070437"/>
                  <a:gd name="T19" fmla="*/ 980293 h 1175256"/>
                  <a:gd name="T20" fmla="*/ 13051 w 2070437"/>
                  <a:gd name="T21" fmla="*/ 1173182 h 1175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70437" h="1175256">
                    <a:moveTo>
                      <a:pt x="13051" y="1173182"/>
                    </a:moveTo>
                    <a:cubicBezTo>
                      <a:pt x="-2844" y="1119414"/>
                      <a:pt x="-14547" y="1071950"/>
                      <a:pt x="42486" y="1015377"/>
                    </a:cubicBezTo>
                    <a:lnTo>
                      <a:pt x="757739" y="305735"/>
                    </a:lnTo>
                    <a:cubicBezTo>
                      <a:pt x="865261" y="182319"/>
                      <a:pt x="897049" y="187928"/>
                      <a:pt x="1063474" y="196343"/>
                    </a:cubicBezTo>
                    <a:lnTo>
                      <a:pt x="1482809" y="194963"/>
                    </a:lnTo>
                    <a:lnTo>
                      <a:pt x="1482809" y="0"/>
                    </a:lnTo>
                    <a:lnTo>
                      <a:pt x="2070437" y="587628"/>
                    </a:lnTo>
                    <a:lnTo>
                      <a:pt x="1482809" y="1175256"/>
                    </a:lnTo>
                    <a:lnTo>
                      <a:pt x="1482809" y="980293"/>
                    </a:lnTo>
                    <a:lnTo>
                      <a:pt x="575421" y="980293"/>
                    </a:lnTo>
                    <a:cubicBezTo>
                      <a:pt x="196758" y="984047"/>
                      <a:pt x="69150" y="967474"/>
                      <a:pt x="13051" y="1173182"/>
                    </a:cubicBezTo>
                    <a:close/>
                  </a:path>
                </a:pathLst>
              </a:custGeom>
              <a:gradFill rotWithShape="0">
                <a:gsLst>
                  <a:gs pos="0">
                    <a:srgbClr val="0070C0"/>
                  </a:gs>
                  <a:gs pos="42000">
                    <a:srgbClr val="0070C0"/>
                  </a:gs>
                  <a:gs pos="62000">
                    <a:srgbClr val="00B0F0"/>
                  </a:gs>
                  <a:gs pos="87000">
                    <a:srgbClr val="0070C0"/>
                  </a:gs>
                  <a:gs pos="100000">
                    <a:schemeClr val="tx2"/>
                  </a:gs>
                </a:gsLst>
                <a:lin ang="18900000"/>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sp>
          <p:nvSpPr>
            <p:cNvPr id="26648" name="Freeform 11"/>
            <p:cNvSpPr>
              <a:spLocks noEditPoints="1"/>
            </p:cNvSpPr>
            <p:nvPr/>
          </p:nvSpPr>
          <p:spPr bwMode="auto">
            <a:xfrm>
              <a:off x="511104" y="1045227"/>
              <a:ext cx="350967" cy="288563"/>
            </a:xfrm>
            <a:custGeom>
              <a:avLst/>
              <a:gdLst>
                <a:gd name="T0" fmla="*/ 99 w 355"/>
                <a:gd name="T1" fmla="*/ 172 h 292"/>
                <a:gd name="T2" fmla="*/ 58 w 355"/>
                <a:gd name="T3" fmla="*/ 191 h 292"/>
                <a:gd name="T4" fmla="*/ 0 w 355"/>
                <a:gd name="T5" fmla="*/ 155 h 292"/>
                <a:gd name="T6" fmla="*/ 56 w 355"/>
                <a:gd name="T7" fmla="*/ 76 h 292"/>
                <a:gd name="T8" fmla="*/ 65 w 355"/>
                <a:gd name="T9" fmla="*/ 76 h 292"/>
                <a:gd name="T10" fmla="*/ 100 w 355"/>
                <a:gd name="T11" fmla="*/ 73 h 292"/>
                <a:gd name="T12" fmla="*/ 134 w 355"/>
                <a:gd name="T13" fmla="*/ 80 h 292"/>
                <a:gd name="T14" fmla="*/ 321 w 355"/>
                <a:gd name="T15" fmla="*/ 80 h 292"/>
                <a:gd name="T16" fmla="*/ 134 w 355"/>
                <a:gd name="T17" fmla="*/ 132 h 292"/>
                <a:gd name="T18" fmla="*/ 330 w 355"/>
                <a:gd name="T19" fmla="*/ 214 h 292"/>
                <a:gd name="T20" fmla="*/ 355 w 355"/>
                <a:gd name="T21" fmla="*/ 80 h 292"/>
                <a:gd name="T22" fmla="*/ 234 w 355"/>
                <a:gd name="T23" fmla="*/ 162 h 292"/>
                <a:gd name="T24" fmla="*/ 240 w 355"/>
                <a:gd name="T25" fmla="*/ 180 h 292"/>
                <a:gd name="T26" fmla="*/ 226 w 355"/>
                <a:gd name="T27" fmla="*/ 95 h 292"/>
                <a:gd name="T28" fmla="*/ 223 w 355"/>
                <a:gd name="T29" fmla="*/ 114 h 292"/>
                <a:gd name="T30" fmla="*/ 195 w 355"/>
                <a:gd name="T31" fmla="*/ 130 h 292"/>
                <a:gd name="T32" fmla="*/ 176 w 355"/>
                <a:gd name="T33" fmla="*/ 142 h 292"/>
                <a:gd name="T34" fmla="*/ 182 w 355"/>
                <a:gd name="T35" fmla="*/ 165 h 292"/>
                <a:gd name="T36" fmla="*/ 232 w 355"/>
                <a:gd name="T37" fmla="*/ 156 h 292"/>
                <a:gd name="T38" fmla="*/ 254 w 355"/>
                <a:gd name="T39" fmla="*/ 110 h 292"/>
                <a:gd name="T40" fmla="*/ 179 w 355"/>
                <a:gd name="T41" fmla="*/ 172 h 292"/>
                <a:gd name="T42" fmla="*/ 167 w 355"/>
                <a:gd name="T43" fmla="*/ 180 h 292"/>
                <a:gd name="T44" fmla="*/ 173 w 355"/>
                <a:gd name="T45" fmla="*/ 180 h 292"/>
                <a:gd name="T46" fmla="*/ 195 w 355"/>
                <a:gd name="T47" fmla="*/ 171 h 292"/>
                <a:gd name="T48" fmla="*/ 200 w 355"/>
                <a:gd name="T49" fmla="*/ 180 h 292"/>
                <a:gd name="T50" fmla="*/ 207 w 355"/>
                <a:gd name="T51" fmla="*/ 180 h 292"/>
                <a:gd name="T52" fmla="*/ 218 w 355"/>
                <a:gd name="T53" fmla="*/ 165 h 292"/>
                <a:gd name="T54" fmla="*/ 223 w 355"/>
                <a:gd name="T55" fmla="*/ 167 h 292"/>
                <a:gd name="T56" fmla="*/ 285 w 355"/>
                <a:gd name="T57" fmla="*/ 123 h 292"/>
                <a:gd name="T58" fmla="*/ 313 w 355"/>
                <a:gd name="T59" fmla="*/ 162 h 292"/>
                <a:gd name="T60" fmla="*/ 285 w 355"/>
                <a:gd name="T61" fmla="*/ 181 h 292"/>
                <a:gd name="T62" fmla="*/ 256 w 355"/>
                <a:gd name="T63" fmla="*/ 148 h 292"/>
                <a:gd name="T64" fmla="*/ 280 w 355"/>
                <a:gd name="T65" fmla="*/ 126 h 292"/>
                <a:gd name="T66" fmla="*/ 284 w 355"/>
                <a:gd name="T67" fmla="*/ 123 h 292"/>
                <a:gd name="T68" fmla="*/ 306 w 355"/>
                <a:gd name="T69" fmla="*/ 162 h 292"/>
                <a:gd name="T70" fmla="*/ 285 w 355"/>
                <a:gd name="T71" fmla="*/ 176 h 292"/>
                <a:gd name="T72" fmla="*/ 294 w 355"/>
                <a:gd name="T73" fmla="*/ 130 h 292"/>
                <a:gd name="T74" fmla="*/ 301 w 355"/>
                <a:gd name="T75" fmla="*/ 134 h 292"/>
                <a:gd name="T76" fmla="*/ 274 w 355"/>
                <a:gd name="T77" fmla="*/ 173 h 292"/>
                <a:gd name="T78" fmla="*/ 274 w 355"/>
                <a:gd name="T79" fmla="*/ 173 h 292"/>
                <a:gd name="T80" fmla="*/ 309 w 355"/>
                <a:gd name="T81" fmla="*/ 152 h 292"/>
                <a:gd name="T82" fmla="*/ 265 w 355"/>
                <a:gd name="T83" fmla="*/ 165 h 292"/>
                <a:gd name="T84" fmla="*/ 264 w 355"/>
                <a:gd name="T85" fmla="*/ 163 h 292"/>
                <a:gd name="T86" fmla="*/ 264 w 355"/>
                <a:gd name="T87" fmla="*/ 163 h 292"/>
                <a:gd name="T88" fmla="*/ 307 w 355"/>
                <a:gd name="T89" fmla="*/ 143 h 292"/>
                <a:gd name="T90" fmla="*/ 262 w 355"/>
                <a:gd name="T91" fmla="*/ 157 h 292"/>
                <a:gd name="T92" fmla="*/ 288 w 355"/>
                <a:gd name="T93" fmla="*/ 149 h 292"/>
                <a:gd name="T94" fmla="*/ 288 w 355"/>
                <a:gd name="T95" fmla="*/ 149 h 292"/>
                <a:gd name="T96" fmla="*/ 267 w 355"/>
                <a:gd name="T97" fmla="*/ 152 h 292"/>
                <a:gd name="T98" fmla="*/ 303 w 355"/>
                <a:gd name="T99" fmla="*/ 136 h 292"/>
                <a:gd name="T100" fmla="*/ 286 w 355"/>
                <a:gd name="T101" fmla="*/ 128 h 292"/>
                <a:gd name="T102" fmla="*/ 258 w 355"/>
                <a:gd name="T103" fmla="*/ 123 h 292"/>
                <a:gd name="T104" fmla="*/ 278 w 355"/>
                <a:gd name="T105" fmla="*/ 140 h 292"/>
                <a:gd name="T106" fmla="*/ 251 w 355"/>
                <a:gd name="T107" fmla="*/ 137 h 292"/>
                <a:gd name="T108" fmla="*/ 257 w 355"/>
                <a:gd name="T109" fmla="*/ 135 h 292"/>
                <a:gd name="T110" fmla="*/ 282 w 355"/>
                <a:gd name="T111" fmla="*/ 285 h 292"/>
                <a:gd name="T112" fmla="*/ 210 w 355"/>
                <a:gd name="T113" fmla="*/ 253 h 292"/>
                <a:gd name="T114" fmla="*/ 227 w 355"/>
                <a:gd name="T115" fmla="*/ 226 h 292"/>
                <a:gd name="T116" fmla="*/ 227 w 355"/>
                <a:gd name="T117" fmla="*/ 226 h 292"/>
                <a:gd name="T118" fmla="*/ 78 w 355"/>
                <a:gd name="T119" fmla="*/ 45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5" h="292">
                  <a:moveTo>
                    <a:pt x="165" y="123"/>
                  </a:moveTo>
                  <a:cubicBezTo>
                    <a:pt x="159" y="133"/>
                    <a:pt x="159" y="133"/>
                    <a:pt x="159" y="133"/>
                  </a:cubicBezTo>
                  <a:cubicBezTo>
                    <a:pt x="105" y="116"/>
                    <a:pt x="105" y="116"/>
                    <a:pt x="105" y="116"/>
                  </a:cubicBezTo>
                  <a:cubicBezTo>
                    <a:pt x="99" y="172"/>
                    <a:pt x="99" y="172"/>
                    <a:pt x="99" y="172"/>
                  </a:cubicBezTo>
                  <a:cubicBezTo>
                    <a:pt x="101" y="212"/>
                    <a:pt x="97" y="252"/>
                    <a:pt x="99" y="292"/>
                  </a:cubicBezTo>
                  <a:cubicBezTo>
                    <a:pt x="88" y="292"/>
                    <a:pt x="84" y="292"/>
                    <a:pt x="73" y="292"/>
                  </a:cubicBezTo>
                  <a:cubicBezTo>
                    <a:pt x="71" y="258"/>
                    <a:pt x="67" y="224"/>
                    <a:pt x="65" y="191"/>
                  </a:cubicBezTo>
                  <a:cubicBezTo>
                    <a:pt x="60" y="191"/>
                    <a:pt x="63" y="191"/>
                    <a:pt x="58" y="191"/>
                  </a:cubicBezTo>
                  <a:cubicBezTo>
                    <a:pt x="56" y="224"/>
                    <a:pt x="49" y="258"/>
                    <a:pt x="48" y="292"/>
                  </a:cubicBezTo>
                  <a:cubicBezTo>
                    <a:pt x="37" y="292"/>
                    <a:pt x="32" y="292"/>
                    <a:pt x="21" y="292"/>
                  </a:cubicBezTo>
                  <a:cubicBezTo>
                    <a:pt x="24" y="252"/>
                    <a:pt x="20" y="212"/>
                    <a:pt x="22" y="172"/>
                  </a:cubicBezTo>
                  <a:cubicBezTo>
                    <a:pt x="15" y="167"/>
                    <a:pt x="7" y="161"/>
                    <a:pt x="0" y="155"/>
                  </a:cubicBezTo>
                  <a:cubicBezTo>
                    <a:pt x="3" y="127"/>
                    <a:pt x="7" y="99"/>
                    <a:pt x="17" y="73"/>
                  </a:cubicBezTo>
                  <a:cubicBezTo>
                    <a:pt x="23" y="73"/>
                    <a:pt x="29" y="73"/>
                    <a:pt x="35" y="73"/>
                  </a:cubicBezTo>
                  <a:cubicBezTo>
                    <a:pt x="52" y="101"/>
                    <a:pt x="52" y="101"/>
                    <a:pt x="52" y="101"/>
                  </a:cubicBezTo>
                  <a:cubicBezTo>
                    <a:pt x="56" y="76"/>
                    <a:pt x="56" y="76"/>
                    <a:pt x="56" y="76"/>
                  </a:cubicBezTo>
                  <a:cubicBezTo>
                    <a:pt x="55" y="76"/>
                    <a:pt x="55" y="76"/>
                    <a:pt x="55" y="76"/>
                  </a:cubicBezTo>
                  <a:cubicBezTo>
                    <a:pt x="55" y="69"/>
                    <a:pt x="55" y="69"/>
                    <a:pt x="55" y="69"/>
                  </a:cubicBezTo>
                  <a:cubicBezTo>
                    <a:pt x="65" y="69"/>
                    <a:pt x="65" y="69"/>
                    <a:pt x="65" y="69"/>
                  </a:cubicBezTo>
                  <a:cubicBezTo>
                    <a:pt x="65" y="76"/>
                    <a:pt x="65" y="76"/>
                    <a:pt x="65" y="76"/>
                  </a:cubicBezTo>
                  <a:cubicBezTo>
                    <a:pt x="64" y="76"/>
                    <a:pt x="64" y="76"/>
                    <a:pt x="64" y="76"/>
                  </a:cubicBezTo>
                  <a:cubicBezTo>
                    <a:pt x="70" y="101"/>
                    <a:pt x="70" y="101"/>
                    <a:pt x="70" y="101"/>
                  </a:cubicBezTo>
                  <a:cubicBezTo>
                    <a:pt x="85" y="73"/>
                    <a:pt x="85" y="73"/>
                    <a:pt x="85" y="73"/>
                  </a:cubicBezTo>
                  <a:cubicBezTo>
                    <a:pt x="90" y="73"/>
                    <a:pt x="95" y="73"/>
                    <a:pt x="100" y="73"/>
                  </a:cubicBezTo>
                  <a:cubicBezTo>
                    <a:pt x="126" y="90"/>
                    <a:pt x="135" y="92"/>
                    <a:pt x="165" y="123"/>
                  </a:cubicBezTo>
                  <a:close/>
                  <a:moveTo>
                    <a:pt x="120" y="46"/>
                  </a:moveTo>
                  <a:cubicBezTo>
                    <a:pt x="120" y="80"/>
                    <a:pt x="120" y="80"/>
                    <a:pt x="120" y="80"/>
                  </a:cubicBezTo>
                  <a:cubicBezTo>
                    <a:pt x="134" y="80"/>
                    <a:pt x="134" y="80"/>
                    <a:pt x="134" y="80"/>
                  </a:cubicBezTo>
                  <a:cubicBezTo>
                    <a:pt x="134" y="87"/>
                    <a:pt x="134" y="87"/>
                    <a:pt x="134" y="87"/>
                  </a:cubicBezTo>
                  <a:cubicBezTo>
                    <a:pt x="151" y="100"/>
                    <a:pt x="151" y="100"/>
                    <a:pt x="151" y="100"/>
                  </a:cubicBezTo>
                  <a:cubicBezTo>
                    <a:pt x="151" y="80"/>
                    <a:pt x="151" y="80"/>
                    <a:pt x="151" y="80"/>
                  </a:cubicBezTo>
                  <a:cubicBezTo>
                    <a:pt x="321" y="80"/>
                    <a:pt x="321" y="80"/>
                    <a:pt x="321" y="80"/>
                  </a:cubicBezTo>
                  <a:cubicBezTo>
                    <a:pt x="321" y="196"/>
                    <a:pt x="321" y="196"/>
                    <a:pt x="321" y="196"/>
                  </a:cubicBezTo>
                  <a:cubicBezTo>
                    <a:pt x="151" y="196"/>
                    <a:pt x="151" y="196"/>
                    <a:pt x="151" y="196"/>
                  </a:cubicBezTo>
                  <a:cubicBezTo>
                    <a:pt x="151" y="137"/>
                    <a:pt x="151" y="137"/>
                    <a:pt x="151" y="137"/>
                  </a:cubicBezTo>
                  <a:cubicBezTo>
                    <a:pt x="134" y="132"/>
                    <a:pt x="134" y="132"/>
                    <a:pt x="134" y="132"/>
                  </a:cubicBezTo>
                  <a:cubicBezTo>
                    <a:pt x="134" y="205"/>
                    <a:pt x="134" y="205"/>
                    <a:pt x="134" y="205"/>
                  </a:cubicBezTo>
                  <a:cubicBezTo>
                    <a:pt x="134" y="214"/>
                    <a:pt x="134" y="214"/>
                    <a:pt x="134" y="214"/>
                  </a:cubicBezTo>
                  <a:cubicBezTo>
                    <a:pt x="142" y="214"/>
                    <a:pt x="142" y="214"/>
                    <a:pt x="142" y="214"/>
                  </a:cubicBezTo>
                  <a:cubicBezTo>
                    <a:pt x="330" y="214"/>
                    <a:pt x="330" y="214"/>
                    <a:pt x="330" y="214"/>
                  </a:cubicBezTo>
                  <a:cubicBezTo>
                    <a:pt x="338" y="214"/>
                    <a:pt x="338" y="214"/>
                    <a:pt x="338" y="214"/>
                  </a:cubicBezTo>
                  <a:cubicBezTo>
                    <a:pt x="338" y="205"/>
                    <a:pt x="338" y="205"/>
                    <a:pt x="338" y="205"/>
                  </a:cubicBezTo>
                  <a:cubicBezTo>
                    <a:pt x="338" y="80"/>
                    <a:pt x="338" y="80"/>
                    <a:pt x="338" y="80"/>
                  </a:cubicBezTo>
                  <a:cubicBezTo>
                    <a:pt x="355" y="80"/>
                    <a:pt x="355" y="80"/>
                    <a:pt x="355" y="80"/>
                  </a:cubicBezTo>
                  <a:cubicBezTo>
                    <a:pt x="355" y="46"/>
                    <a:pt x="355" y="46"/>
                    <a:pt x="355" y="46"/>
                  </a:cubicBezTo>
                  <a:cubicBezTo>
                    <a:pt x="120" y="46"/>
                    <a:pt x="120" y="46"/>
                    <a:pt x="120" y="46"/>
                  </a:cubicBezTo>
                  <a:close/>
                  <a:moveTo>
                    <a:pt x="234" y="180"/>
                  </a:moveTo>
                  <a:cubicBezTo>
                    <a:pt x="234" y="162"/>
                    <a:pt x="234" y="162"/>
                    <a:pt x="234" y="162"/>
                  </a:cubicBezTo>
                  <a:cubicBezTo>
                    <a:pt x="236" y="161"/>
                    <a:pt x="236" y="161"/>
                    <a:pt x="236" y="161"/>
                  </a:cubicBezTo>
                  <a:cubicBezTo>
                    <a:pt x="238" y="137"/>
                    <a:pt x="238" y="137"/>
                    <a:pt x="238" y="137"/>
                  </a:cubicBezTo>
                  <a:cubicBezTo>
                    <a:pt x="240" y="136"/>
                    <a:pt x="240" y="136"/>
                    <a:pt x="240" y="136"/>
                  </a:cubicBezTo>
                  <a:cubicBezTo>
                    <a:pt x="240" y="180"/>
                    <a:pt x="240" y="180"/>
                    <a:pt x="240" y="180"/>
                  </a:cubicBezTo>
                  <a:cubicBezTo>
                    <a:pt x="234" y="180"/>
                    <a:pt x="234" y="180"/>
                    <a:pt x="234" y="180"/>
                  </a:cubicBezTo>
                  <a:close/>
                  <a:moveTo>
                    <a:pt x="263" y="94"/>
                  </a:moveTo>
                  <a:cubicBezTo>
                    <a:pt x="244" y="94"/>
                    <a:pt x="244" y="94"/>
                    <a:pt x="244" y="94"/>
                  </a:cubicBezTo>
                  <a:cubicBezTo>
                    <a:pt x="226" y="95"/>
                    <a:pt x="226" y="95"/>
                    <a:pt x="226" y="95"/>
                  </a:cubicBezTo>
                  <a:cubicBezTo>
                    <a:pt x="232" y="105"/>
                    <a:pt x="232" y="105"/>
                    <a:pt x="232" y="105"/>
                  </a:cubicBezTo>
                  <a:cubicBezTo>
                    <a:pt x="225" y="110"/>
                    <a:pt x="225" y="110"/>
                    <a:pt x="225" y="110"/>
                  </a:cubicBezTo>
                  <a:cubicBezTo>
                    <a:pt x="223" y="111"/>
                    <a:pt x="223" y="111"/>
                    <a:pt x="223" y="111"/>
                  </a:cubicBezTo>
                  <a:cubicBezTo>
                    <a:pt x="223" y="114"/>
                    <a:pt x="223" y="114"/>
                    <a:pt x="223" y="114"/>
                  </a:cubicBezTo>
                  <a:cubicBezTo>
                    <a:pt x="221" y="143"/>
                    <a:pt x="221" y="143"/>
                    <a:pt x="221" y="143"/>
                  </a:cubicBezTo>
                  <a:cubicBezTo>
                    <a:pt x="205" y="128"/>
                    <a:pt x="205" y="128"/>
                    <a:pt x="205" y="128"/>
                  </a:cubicBezTo>
                  <a:cubicBezTo>
                    <a:pt x="199" y="122"/>
                    <a:pt x="199" y="122"/>
                    <a:pt x="199" y="122"/>
                  </a:cubicBezTo>
                  <a:cubicBezTo>
                    <a:pt x="195" y="130"/>
                    <a:pt x="195" y="130"/>
                    <a:pt x="195" y="130"/>
                  </a:cubicBezTo>
                  <a:cubicBezTo>
                    <a:pt x="186" y="149"/>
                    <a:pt x="186" y="149"/>
                    <a:pt x="186" y="149"/>
                  </a:cubicBezTo>
                  <a:cubicBezTo>
                    <a:pt x="183" y="145"/>
                    <a:pt x="183" y="145"/>
                    <a:pt x="183" y="145"/>
                  </a:cubicBezTo>
                  <a:cubicBezTo>
                    <a:pt x="180" y="141"/>
                    <a:pt x="180" y="141"/>
                    <a:pt x="180" y="141"/>
                  </a:cubicBezTo>
                  <a:cubicBezTo>
                    <a:pt x="176" y="142"/>
                    <a:pt x="176" y="142"/>
                    <a:pt x="176" y="142"/>
                  </a:cubicBezTo>
                  <a:cubicBezTo>
                    <a:pt x="157" y="148"/>
                    <a:pt x="157" y="148"/>
                    <a:pt x="157" y="148"/>
                  </a:cubicBezTo>
                  <a:cubicBezTo>
                    <a:pt x="160" y="159"/>
                    <a:pt x="160" y="159"/>
                    <a:pt x="160" y="159"/>
                  </a:cubicBezTo>
                  <a:cubicBezTo>
                    <a:pt x="175" y="155"/>
                    <a:pt x="175" y="155"/>
                    <a:pt x="175" y="155"/>
                  </a:cubicBezTo>
                  <a:cubicBezTo>
                    <a:pt x="182" y="165"/>
                    <a:pt x="182" y="165"/>
                    <a:pt x="182" y="165"/>
                  </a:cubicBezTo>
                  <a:cubicBezTo>
                    <a:pt x="192" y="164"/>
                    <a:pt x="192" y="164"/>
                    <a:pt x="192" y="164"/>
                  </a:cubicBezTo>
                  <a:cubicBezTo>
                    <a:pt x="203" y="142"/>
                    <a:pt x="203" y="142"/>
                    <a:pt x="203" y="142"/>
                  </a:cubicBezTo>
                  <a:cubicBezTo>
                    <a:pt x="222" y="160"/>
                    <a:pt x="222" y="160"/>
                    <a:pt x="222" y="160"/>
                  </a:cubicBezTo>
                  <a:cubicBezTo>
                    <a:pt x="232" y="156"/>
                    <a:pt x="232" y="156"/>
                    <a:pt x="232" y="156"/>
                  </a:cubicBezTo>
                  <a:cubicBezTo>
                    <a:pt x="234" y="118"/>
                    <a:pt x="234" y="118"/>
                    <a:pt x="234" y="118"/>
                  </a:cubicBezTo>
                  <a:cubicBezTo>
                    <a:pt x="239" y="115"/>
                    <a:pt x="239" y="115"/>
                    <a:pt x="239" y="115"/>
                  </a:cubicBezTo>
                  <a:cubicBezTo>
                    <a:pt x="246" y="126"/>
                    <a:pt x="246" y="126"/>
                    <a:pt x="246" y="126"/>
                  </a:cubicBezTo>
                  <a:cubicBezTo>
                    <a:pt x="254" y="110"/>
                    <a:pt x="254" y="110"/>
                    <a:pt x="254" y="110"/>
                  </a:cubicBezTo>
                  <a:cubicBezTo>
                    <a:pt x="263" y="94"/>
                    <a:pt x="263" y="94"/>
                    <a:pt x="263" y="94"/>
                  </a:cubicBezTo>
                  <a:close/>
                  <a:moveTo>
                    <a:pt x="178" y="180"/>
                  </a:moveTo>
                  <a:cubicBezTo>
                    <a:pt x="178" y="171"/>
                    <a:pt x="178" y="171"/>
                    <a:pt x="178" y="171"/>
                  </a:cubicBezTo>
                  <a:cubicBezTo>
                    <a:pt x="179" y="172"/>
                    <a:pt x="179" y="172"/>
                    <a:pt x="179" y="172"/>
                  </a:cubicBezTo>
                  <a:cubicBezTo>
                    <a:pt x="184" y="172"/>
                    <a:pt x="184" y="172"/>
                    <a:pt x="184" y="172"/>
                  </a:cubicBezTo>
                  <a:cubicBezTo>
                    <a:pt x="184" y="180"/>
                    <a:pt x="184" y="180"/>
                    <a:pt x="184" y="180"/>
                  </a:cubicBezTo>
                  <a:cubicBezTo>
                    <a:pt x="182" y="180"/>
                    <a:pt x="180" y="180"/>
                    <a:pt x="178" y="180"/>
                  </a:cubicBezTo>
                  <a:close/>
                  <a:moveTo>
                    <a:pt x="167" y="180"/>
                  </a:moveTo>
                  <a:cubicBezTo>
                    <a:pt x="167" y="165"/>
                    <a:pt x="167" y="165"/>
                    <a:pt x="167" y="165"/>
                  </a:cubicBezTo>
                  <a:cubicBezTo>
                    <a:pt x="173" y="163"/>
                    <a:pt x="173" y="163"/>
                    <a:pt x="173" y="163"/>
                  </a:cubicBezTo>
                  <a:cubicBezTo>
                    <a:pt x="173" y="163"/>
                    <a:pt x="173" y="163"/>
                    <a:pt x="173" y="163"/>
                  </a:cubicBezTo>
                  <a:cubicBezTo>
                    <a:pt x="173" y="180"/>
                    <a:pt x="173" y="180"/>
                    <a:pt x="173" y="180"/>
                  </a:cubicBezTo>
                  <a:cubicBezTo>
                    <a:pt x="167" y="180"/>
                    <a:pt x="167" y="180"/>
                    <a:pt x="167" y="180"/>
                  </a:cubicBezTo>
                  <a:close/>
                  <a:moveTo>
                    <a:pt x="189" y="180"/>
                  </a:moveTo>
                  <a:cubicBezTo>
                    <a:pt x="189" y="172"/>
                    <a:pt x="189" y="172"/>
                    <a:pt x="189" y="172"/>
                  </a:cubicBezTo>
                  <a:cubicBezTo>
                    <a:pt x="195" y="171"/>
                    <a:pt x="195" y="171"/>
                    <a:pt x="195" y="171"/>
                  </a:cubicBezTo>
                  <a:cubicBezTo>
                    <a:pt x="196" y="171"/>
                    <a:pt x="196" y="171"/>
                    <a:pt x="196" y="171"/>
                  </a:cubicBezTo>
                  <a:cubicBezTo>
                    <a:pt x="196" y="180"/>
                    <a:pt x="196" y="180"/>
                    <a:pt x="196" y="180"/>
                  </a:cubicBezTo>
                  <a:cubicBezTo>
                    <a:pt x="193" y="180"/>
                    <a:pt x="191" y="180"/>
                    <a:pt x="189" y="180"/>
                  </a:cubicBezTo>
                  <a:close/>
                  <a:moveTo>
                    <a:pt x="200" y="180"/>
                  </a:moveTo>
                  <a:cubicBezTo>
                    <a:pt x="200" y="160"/>
                    <a:pt x="200" y="160"/>
                    <a:pt x="200" y="160"/>
                  </a:cubicBezTo>
                  <a:cubicBezTo>
                    <a:pt x="204" y="152"/>
                    <a:pt x="204" y="152"/>
                    <a:pt x="204" y="152"/>
                  </a:cubicBezTo>
                  <a:cubicBezTo>
                    <a:pt x="207" y="155"/>
                    <a:pt x="207" y="155"/>
                    <a:pt x="207" y="155"/>
                  </a:cubicBezTo>
                  <a:cubicBezTo>
                    <a:pt x="207" y="180"/>
                    <a:pt x="207" y="180"/>
                    <a:pt x="207" y="180"/>
                  </a:cubicBezTo>
                  <a:cubicBezTo>
                    <a:pt x="205" y="180"/>
                    <a:pt x="203" y="180"/>
                    <a:pt x="200" y="180"/>
                  </a:cubicBezTo>
                  <a:close/>
                  <a:moveTo>
                    <a:pt x="212" y="180"/>
                  </a:moveTo>
                  <a:cubicBezTo>
                    <a:pt x="212" y="159"/>
                    <a:pt x="212" y="159"/>
                    <a:pt x="212" y="159"/>
                  </a:cubicBezTo>
                  <a:cubicBezTo>
                    <a:pt x="218" y="165"/>
                    <a:pt x="218" y="165"/>
                    <a:pt x="218" y="165"/>
                  </a:cubicBezTo>
                  <a:cubicBezTo>
                    <a:pt x="218" y="180"/>
                    <a:pt x="218" y="180"/>
                    <a:pt x="218" y="180"/>
                  </a:cubicBezTo>
                  <a:cubicBezTo>
                    <a:pt x="216" y="180"/>
                    <a:pt x="214" y="180"/>
                    <a:pt x="212" y="180"/>
                  </a:cubicBezTo>
                  <a:close/>
                  <a:moveTo>
                    <a:pt x="223" y="180"/>
                  </a:moveTo>
                  <a:cubicBezTo>
                    <a:pt x="223" y="167"/>
                    <a:pt x="223" y="167"/>
                    <a:pt x="223" y="167"/>
                  </a:cubicBezTo>
                  <a:cubicBezTo>
                    <a:pt x="229" y="164"/>
                    <a:pt x="229" y="164"/>
                    <a:pt x="229" y="164"/>
                  </a:cubicBezTo>
                  <a:cubicBezTo>
                    <a:pt x="229" y="180"/>
                    <a:pt x="229" y="180"/>
                    <a:pt x="229" y="180"/>
                  </a:cubicBezTo>
                  <a:cubicBezTo>
                    <a:pt x="227" y="180"/>
                    <a:pt x="225" y="180"/>
                    <a:pt x="223" y="180"/>
                  </a:cubicBezTo>
                  <a:close/>
                  <a:moveTo>
                    <a:pt x="285" y="123"/>
                  </a:moveTo>
                  <a:cubicBezTo>
                    <a:pt x="293" y="123"/>
                    <a:pt x="301" y="126"/>
                    <a:pt x="306" y="131"/>
                  </a:cubicBezTo>
                  <a:cubicBezTo>
                    <a:pt x="311" y="137"/>
                    <a:pt x="314" y="144"/>
                    <a:pt x="314" y="152"/>
                  </a:cubicBezTo>
                  <a:cubicBezTo>
                    <a:pt x="314" y="156"/>
                    <a:pt x="314" y="159"/>
                    <a:pt x="313" y="162"/>
                  </a:cubicBezTo>
                  <a:cubicBezTo>
                    <a:pt x="313" y="162"/>
                    <a:pt x="313" y="162"/>
                    <a:pt x="313" y="162"/>
                  </a:cubicBezTo>
                  <a:cubicBezTo>
                    <a:pt x="313" y="162"/>
                    <a:pt x="313" y="162"/>
                    <a:pt x="313" y="162"/>
                  </a:cubicBezTo>
                  <a:cubicBezTo>
                    <a:pt x="313" y="162"/>
                    <a:pt x="313" y="162"/>
                    <a:pt x="313" y="162"/>
                  </a:cubicBezTo>
                  <a:cubicBezTo>
                    <a:pt x="311" y="166"/>
                    <a:pt x="309" y="170"/>
                    <a:pt x="306" y="173"/>
                  </a:cubicBezTo>
                  <a:cubicBezTo>
                    <a:pt x="301" y="178"/>
                    <a:pt x="293" y="181"/>
                    <a:pt x="285" y="181"/>
                  </a:cubicBezTo>
                  <a:cubicBezTo>
                    <a:pt x="277" y="181"/>
                    <a:pt x="270" y="178"/>
                    <a:pt x="265" y="173"/>
                  </a:cubicBezTo>
                  <a:cubicBezTo>
                    <a:pt x="259" y="167"/>
                    <a:pt x="256" y="160"/>
                    <a:pt x="256" y="152"/>
                  </a:cubicBezTo>
                  <a:cubicBezTo>
                    <a:pt x="256" y="151"/>
                    <a:pt x="256" y="151"/>
                    <a:pt x="256" y="150"/>
                  </a:cubicBezTo>
                  <a:cubicBezTo>
                    <a:pt x="256" y="149"/>
                    <a:pt x="256" y="149"/>
                    <a:pt x="256" y="148"/>
                  </a:cubicBezTo>
                  <a:cubicBezTo>
                    <a:pt x="257" y="145"/>
                    <a:pt x="257" y="145"/>
                    <a:pt x="257" y="145"/>
                  </a:cubicBezTo>
                  <a:cubicBezTo>
                    <a:pt x="259" y="146"/>
                    <a:pt x="259" y="146"/>
                    <a:pt x="259" y="146"/>
                  </a:cubicBezTo>
                  <a:cubicBezTo>
                    <a:pt x="268" y="147"/>
                    <a:pt x="277" y="148"/>
                    <a:pt x="282" y="149"/>
                  </a:cubicBezTo>
                  <a:cubicBezTo>
                    <a:pt x="280" y="126"/>
                    <a:pt x="280" y="126"/>
                    <a:pt x="280" y="126"/>
                  </a:cubicBezTo>
                  <a:cubicBezTo>
                    <a:pt x="280" y="123"/>
                    <a:pt x="280" y="123"/>
                    <a:pt x="280" y="123"/>
                  </a:cubicBezTo>
                  <a:cubicBezTo>
                    <a:pt x="283" y="123"/>
                    <a:pt x="283" y="123"/>
                    <a:pt x="283" y="123"/>
                  </a:cubicBezTo>
                  <a:cubicBezTo>
                    <a:pt x="283" y="123"/>
                    <a:pt x="283" y="123"/>
                    <a:pt x="284" y="123"/>
                  </a:cubicBezTo>
                  <a:cubicBezTo>
                    <a:pt x="284" y="123"/>
                    <a:pt x="284" y="123"/>
                    <a:pt x="284" y="123"/>
                  </a:cubicBezTo>
                  <a:cubicBezTo>
                    <a:pt x="284" y="123"/>
                    <a:pt x="285" y="123"/>
                    <a:pt x="285" y="123"/>
                  </a:cubicBezTo>
                  <a:close/>
                  <a:moveTo>
                    <a:pt x="281" y="175"/>
                  </a:moveTo>
                  <a:cubicBezTo>
                    <a:pt x="279" y="175"/>
                    <a:pt x="278" y="175"/>
                    <a:pt x="277" y="174"/>
                  </a:cubicBezTo>
                  <a:cubicBezTo>
                    <a:pt x="306" y="162"/>
                    <a:pt x="306" y="162"/>
                    <a:pt x="306" y="162"/>
                  </a:cubicBezTo>
                  <a:cubicBezTo>
                    <a:pt x="306" y="164"/>
                    <a:pt x="305" y="165"/>
                    <a:pt x="305" y="165"/>
                  </a:cubicBezTo>
                  <a:cubicBezTo>
                    <a:pt x="281" y="175"/>
                    <a:pt x="281" y="175"/>
                    <a:pt x="281" y="175"/>
                  </a:cubicBezTo>
                  <a:close/>
                  <a:moveTo>
                    <a:pt x="302" y="169"/>
                  </a:moveTo>
                  <a:cubicBezTo>
                    <a:pt x="297" y="173"/>
                    <a:pt x="292" y="176"/>
                    <a:pt x="285" y="176"/>
                  </a:cubicBezTo>
                  <a:cubicBezTo>
                    <a:pt x="302" y="169"/>
                    <a:pt x="302" y="169"/>
                    <a:pt x="302" y="169"/>
                  </a:cubicBezTo>
                  <a:close/>
                  <a:moveTo>
                    <a:pt x="286" y="135"/>
                  </a:moveTo>
                  <a:cubicBezTo>
                    <a:pt x="286" y="133"/>
                    <a:pt x="286" y="133"/>
                    <a:pt x="286" y="133"/>
                  </a:cubicBezTo>
                  <a:cubicBezTo>
                    <a:pt x="294" y="130"/>
                    <a:pt x="294" y="130"/>
                    <a:pt x="294" y="130"/>
                  </a:cubicBezTo>
                  <a:cubicBezTo>
                    <a:pt x="295" y="130"/>
                    <a:pt x="296" y="131"/>
                    <a:pt x="297" y="131"/>
                  </a:cubicBezTo>
                  <a:cubicBezTo>
                    <a:pt x="286" y="135"/>
                    <a:pt x="286" y="135"/>
                    <a:pt x="286" y="135"/>
                  </a:cubicBezTo>
                  <a:close/>
                  <a:moveTo>
                    <a:pt x="299" y="133"/>
                  </a:moveTo>
                  <a:cubicBezTo>
                    <a:pt x="300" y="133"/>
                    <a:pt x="300" y="134"/>
                    <a:pt x="301" y="134"/>
                  </a:cubicBezTo>
                  <a:cubicBezTo>
                    <a:pt x="287" y="140"/>
                    <a:pt x="287" y="140"/>
                    <a:pt x="287" y="140"/>
                  </a:cubicBezTo>
                  <a:cubicBezTo>
                    <a:pt x="287" y="138"/>
                    <a:pt x="287" y="138"/>
                    <a:pt x="287" y="138"/>
                  </a:cubicBezTo>
                  <a:cubicBezTo>
                    <a:pt x="299" y="133"/>
                    <a:pt x="299" y="133"/>
                    <a:pt x="299" y="133"/>
                  </a:cubicBezTo>
                  <a:close/>
                  <a:moveTo>
                    <a:pt x="274" y="173"/>
                  </a:moveTo>
                  <a:cubicBezTo>
                    <a:pt x="274" y="173"/>
                    <a:pt x="273" y="172"/>
                    <a:pt x="272" y="172"/>
                  </a:cubicBezTo>
                  <a:cubicBezTo>
                    <a:pt x="308" y="157"/>
                    <a:pt x="308" y="157"/>
                    <a:pt x="308" y="157"/>
                  </a:cubicBezTo>
                  <a:cubicBezTo>
                    <a:pt x="308" y="158"/>
                    <a:pt x="308" y="159"/>
                    <a:pt x="308" y="160"/>
                  </a:cubicBezTo>
                  <a:cubicBezTo>
                    <a:pt x="274" y="173"/>
                    <a:pt x="274" y="173"/>
                    <a:pt x="274" y="173"/>
                  </a:cubicBezTo>
                  <a:close/>
                  <a:moveTo>
                    <a:pt x="270" y="170"/>
                  </a:moveTo>
                  <a:cubicBezTo>
                    <a:pt x="269" y="170"/>
                    <a:pt x="269" y="169"/>
                    <a:pt x="268" y="169"/>
                  </a:cubicBezTo>
                  <a:cubicBezTo>
                    <a:pt x="268" y="169"/>
                    <a:pt x="268" y="169"/>
                    <a:pt x="268" y="169"/>
                  </a:cubicBezTo>
                  <a:cubicBezTo>
                    <a:pt x="309" y="152"/>
                    <a:pt x="309" y="152"/>
                    <a:pt x="309" y="152"/>
                  </a:cubicBezTo>
                  <a:cubicBezTo>
                    <a:pt x="309" y="153"/>
                    <a:pt x="309" y="154"/>
                    <a:pt x="309" y="154"/>
                  </a:cubicBezTo>
                  <a:cubicBezTo>
                    <a:pt x="270" y="170"/>
                    <a:pt x="270" y="170"/>
                    <a:pt x="270" y="170"/>
                  </a:cubicBezTo>
                  <a:close/>
                  <a:moveTo>
                    <a:pt x="267" y="167"/>
                  </a:moveTo>
                  <a:cubicBezTo>
                    <a:pt x="266" y="166"/>
                    <a:pt x="266" y="166"/>
                    <a:pt x="265" y="165"/>
                  </a:cubicBezTo>
                  <a:cubicBezTo>
                    <a:pt x="308" y="148"/>
                    <a:pt x="308" y="148"/>
                    <a:pt x="308" y="148"/>
                  </a:cubicBezTo>
                  <a:cubicBezTo>
                    <a:pt x="309" y="148"/>
                    <a:pt x="309" y="149"/>
                    <a:pt x="309" y="150"/>
                  </a:cubicBezTo>
                  <a:cubicBezTo>
                    <a:pt x="267" y="167"/>
                    <a:pt x="267" y="167"/>
                    <a:pt x="267" y="167"/>
                  </a:cubicBezTo>
                  <a:close/>
                  <a:moveTo>
                    <a:pt x="264" y="163"/>
                  </a:moveTo>
                  <a:cubicBezTo>
                    <a:pt x="264" y="162"/>
                    <a:pt x="264" y="162"/>
                    <a:pt x="263" y="161"/>
                  </a:cubicBezTo>
                  <a:cubicBezTo>
                    <a:pt x="281" y="154"/>
                    <a:pt x="281" y="154"/>
                    <a:pt x="281" y="154"/>
                  </a:cubicBezTo>
                  <a:cubicBezTo>
                    <a:pt x="283" y="155"/>
                    <a:pt x="285" y="155"/>
                    <a:pt x="285" y="155"/>
                  </a:cubicBezTo>
                  <a:cubicBezTo>
                    <a:pt x="264" y="163"/>
                    <a:pt x="264" y="163"/>
                    <a:pt x="264" y="163"/>
                  </a:cubicBezTo>
                  <a:close/>
                  <a:moveTo>
                    <a:pt x="285" y="155"/>
                  </a:moveTo>
                  <a:cubicBezTo>
                    <a:pt x="288" y="152"/>
                    <a:pt x="288" y="152"/>
                    <a:pt x="288" y="152"/>
                  </a:cubicBezTo>
                  <a:cubicBezTo>
                    <a:pt x="288" y="151"/>
                    <a:pt x="288" y="151"/>
                    <a:pt x="288" y="151"/>
                  </a:cubicBezTo>
                  <a:cubicBezTo>
                    <a:pt x="307" y="143"/>
                    <a:pt x="307" y="143"/>
                    <a:pt x="307" y="143"/>
                  </a:cubicBezTo>
                  <a:cubicBezTo>
                    <a:pt x="308" y="144"/>
                    <a:pt x="308" y="145"/>
                    <a:pt x="308" y="145"/>
                  </a:cubicBezTo>
                  <a:cubicBezTo>
                    <a:pt x="285" y="155"/>
                    <a:pt x="285" y="155"/>
                    <a:pt x="285" y="155"/>
                  </a:cubicBezTo>
                  <a:close/>
                  <a:moveTo>
                    <a:pt x="263" y="159"/>
                  </a:moveTo>
                  <a:cubicBezTo>
                    <a:pt x="262" y="158"/>
                    <a:pt x="262" y="158"/>
                    <a:pt x="262" y="157"/>
                  </a:cubicBezTo>
                  <a:cubicBezTo>
                    <a:pt x="272" y="153"/>
                    <a:pt x="272" y="153"/>
                    <a:pt x="272" y="153"/>
                  </a:cubicBezTo>
                  <a:cubicBezTo>
                    <a:pt x="273" y="153"/>
                    <a:pt x="275" y="153"/>
                    <a:pt x="276" y="154"/>
                  </a:cubicBezTo>
                  <a:cubicBezTo>
                    <a:pt x="263" y="159"/>
                    <a:pt x="263" y="159"/>
                    <a:pt x="263" y="159"/>
                  </a:cubicBezTo>
                  <a:close/>
                  <a:moveTo>
                    <a:pt x="288" y="149"/>
                  </a:moveTo>
                  <a:cubicBezTo>
                    <a:pt x="288" y="147"/>
                    <a:pt x="288" y="147"/>
                    <a:pt x="288" y="147"/>
                  </a:cubicBezTo>
                  <a:cubicBezTo>
                    <a:pt x="305" y="140"/>
                    <a:pt x="305" y="140"/>
                    <a:pt x="305" y="140"/>
                  </a:cubicBezTo>
                  <a:cubicBezTo>
                    <a:pt x="306" y="140"/>
                    <a:pt x="306" y="141"/>
                    <a:pt x="306" y="141"/>
                  </a:cubicBezTo>
                  <a:cubicBezTo>
                    <a:pt x="288" y="149"/>
                    <a:pt x="288" y="149"/>
                    <a:pt x="288" y="149"/>
                  </a:cubicBezTo>
                  <a:close/>
                  <a:moveTo>
                    <a:pt x="262" y="155"/>
                  </a:moveTo>
                  <a:cubicBezTo>
                    <a:pt x="262" y="154"/>
                    <a:pt x="262" y="153"/>
                    <a:pt x="262" y="153"/>
                  </a:cubicBezTo>
                  <a:cubicBezTo>
                    <a:pt x="263" y="152"/>
                    <a:pt x="263" y="152"/>
                    <a:pt x="263" y="152"/>
                  </a:cubicBezTo>
                  <a:cubicBezTo>
                    <a:pt x="265" y="152"/>
                    <a:pt x="266" y="152"/>
                    <a:pt x="267" y="152"/>
                  </a:cubicBezTo>
                  <a:cubicBezTo>
                    <a:pt x="262" y="155"/>
                    <a:pt x="262" y="155"/>
                    <a:pt x="262" y="155"/>
                  </a:cubicBezTo>
                  <a:close/>
                  <a:moveTo>
                    <a:pt x="287" y="144"/>
                  </a:moveTo>
                  <a:cubicBezTo>
                    <a:pt x="287" y="142"/>
                    <a:pt x="287" y="142"/>
                    <a:pt x="287" y="142"/>
                  </a:cubicBezTo>
                  <a:cubicBezTo>
                    <a:pt x="303" y="136"/>
                    <a:pt x="303" y="136"/>
                    <a:pt x="303" y="136"/>
                  </a:cubicBezTo>
                  <a:cubicBezTo>
                    <a:pt x="303" y="136"/>
                    <a:pt x="304" y="137"/>
                    <a:pt x="304" y="138"/>
                  </a:cubicBezTo>
                  <a:cubicBezTo>
                    <a:pt x="287" y="144"/>
                    <a:pt x="287" y="144"/>
                    <a:pt x="287" y="144"/>
                  </a:cubicBezTo>
                  <a:close/>
                  <a:moveTo>
                    <a:pt x="286" y="131"/>
                  </a:moveTo>
                  <a:cubicBezTo>
                    <a:pt x="286" y="128"/>
                    <a:pt x="286" y="128"/>
                    <a:pt x="286" y="128"/>
                  </a:cubicBezTo>
                  <a:cubicBezTo>
                    <a:pt x="287" y="128"/>
                    <a:pt x="289" y="129"/>
                    <a:pt x="291" y="129"/>
                  </a:cubicBezTo>
                  <a:cubicBezTo>
                    <a:pt x="286" y="131"/>
                    <a:pt x="286" y="131"/>
                    <a:pt x="286" y="131"/>
                  </a:cubicBezTo>
                  <a:close/>
                  <a:moveTo>
                    <a:pt x="251" y="137"/>
                  </a:moveTo>
                  <a:cubicBezTo>
                    <a:pt x="252" y="132"/>
                    <a:pt x="255" y="127"/>
                    <a:pt x="258" y="123"/>
                  </a:cubicBezTo>
                  <a:cubicBezTo>
                    <a:pt x="262" y="119"/>
                    <a:pt x="267" y="117"/>
                    <a:pt x="273" y="116"/>
                  </a:cubicBezTo>
                  <a:cubicBezTo>
                    <a:pt x="276" y="116"/>
                    <a:pt x="276" y="116"/>
                    <a:pt x="276" y="116"/>
                  </a:cubicBezTo>
                  <a:cubicBezTo>
                    <a:pt x="276" y="119"/>
                    <a:pt x="276" y="119"/>
                    <a:pt x="276" y="119"/>
                  </a:cubicBezTo>
                  <a:cubicBezTo>
                    <a:pt x="278" y="140"/>
                    <a:pt x="278" y="140"/>
                    <a:pt x="278" y="140"/>
                  </a:cubicBezTo>
                  <a:cubicBezTo>
                    <a:pt x="275" y="143"/>
                    <a:pt x="275" y="143"/>
                    <a:pt x="275" y="143"/>
                  </a:cubicBezTo>
                  <a:cubicBezTo>
                    <a:pt x="275" y="143"/>
                    <a:pt x="263" y="142"/>
                    <a:pt x="254" y="140"/>
                  </a:cubicBezTo>
                  <a:cubicBezTo>
                    <a:pt x="251" y="140"/>
                    <a:pt x="251" y="140"/>
                    <a:pt x="251" y="140"/>
                  </a:cubicBezTo>
                  <a:cubicBezTo>
                    <a:pt x="251" y="137"/>
                    <a:pt x="251" y="137"/>
                    <a:pt x="251" y="137"/>
                  </a:cubicBezTo>
                  <a:close/>
                  <a:moveTo>
                    <a:pt x="262" y="127"/>
                  </a:moveTo>
                  <a:cubicBezTo>
                    <a:pt x="265" y="125"/>
                    <a:pt x="268" y="123"/>
                    <a:pt x="271" y="122"/>
                  </a:cubicBezTo>
                  <a:cubicBezTo>
                    <a:pt x="272" y="137"/>
                    <a:pt x="272" y="137"/>
                    <a:pt x="272" y="137"/>
                  </a:cubicBezTo>
                  <a:cubicBezTo>
                    <a:pt x="269" y="137"/>
                    <a:pt x="263" y="136"/>
                    <a:pt x="257" y="135"/>
                  </a:cubicBezTo>
                  <a:cubicBezTo>
                    <a:pt x="258" y="132"/>
                    <a:pt x="260" y="129"/>
                    <a:pt x="262" y="127"/>
                  </a:cubicBezTo>
                  <a:close/>
                  <a:moveTo>
                    <a:pt x="252" y="253"/>
                  </a:moveTo>
                  <a:cubicBezTo>
                    <a:pt x="265" y="253"/>
                    <a:pt x="265" y="253"/>
                    <a:pt x="265" y="253"/>
                  </a:cubicBezTo>
                  <a:cubicBezTo>
                    <a:pt x="282" y="285"/>
                    <a:pt x="282" y="285"/>
                    <a:pt x="282" y="285"/>
                  </a:cubicBezTo>
                  <a:cubicBezTo>
                    <a:pt x="270" y="285"/>
                    <a:pt x="270" y="285"/>
                    <a:pt x="270" y="285"/>
                  </a:cubicBezTo>
                  <a:cubicBezTo>
                    <a:pt x="252" y="253"/>
                    <a:pt x="252" y="253"/>
                    <a:pt x="252" y="253"/>
                  </a:cubicBezTo>
                  <a:close/>
                  <a:moveTo>
                    <a:pt x="222" y="253"/>
                  </a:moveTo>
                  <a:cubicBezTo>
                    <a:pt x="210" y="253"/>
                    <a:pt x="210" y="253"/>
                    <a:pt x="210" y="253"/>
                  </a:cubicBezTo>
                  <a:cubicBezTo>
                    <a:pt x="193" y="285"/>
                    <a:pt x="193" y="285"/>
                    <a:pt x="193" y="285"/>
                  </a:cubicBezTo>
                  <a:cubicBezTo>
                    <a:pt x="205" y="285"/>
                    <a:pt x="205" y="285"/>
                    <a:pt x="205" y="285"/>
                  </a:cubicBezTo>
                  <a:cubicBezTo>
                    <a:pt x="222" y="253"/>
                    <a:pt x="222" y="253"/>
                    <a:pt x="222" y="253"/>
                  </a:cubicBezTo>
                  <a:close/>
                  <a:moveTo>
                    <a:pt x="227" y="226"/>
                  </a:moveTo>
                  <a:cubicBezTo>
                    <a:pt x="247" y="226"/>
                    <a:pt x="247" y="226"/>
                    <a:pt x="247" y="226"/>
                  </a:cubicBezTo>
                  <a:cubicBezTo>
                    <a:pt x="247" y="286"/>
                    <a:pt x="247" y="286"/>
                    <a:pt x="247" y="286"/>
                  </a:cubicBezTo>
                  <a:cubicBezTo>
                    <a:pt x="227" y="286"/>
                    <a:pt x="227" y="286"/>
                    <a:pt x="227" y="286"/>
                  </a:cubicBezTo>
                  <a:cubicBezTo>
                    <a:pt x="227" y="226"/>
                    <a:pt x="227" y="226"/>
                    <a:pt x="227" y="226"/>
                  </a:cubicBezTo>
                  <a:close/>
                  <a:moveTo>
                    <a:pt x="41" y="45"/>
                  </a:moveTo>
                  <a:cubicBezTo>
                    <a:pt x="40" y="36"/>
                    <a:pt x="40" y="31"/>
                    <a:pt x="42" y="22"/>
                  </a:cubicBezTo>
                  <a:cubicBezTo>
                    <a:pt x="52" y="35"/>
                    <a:pt x="66" y="26"/>
                    <a:pt x="77" y="23"/>
                  </a:cubicBezTo>
                  <a:cubicBezTo>
                    <a:pt x="78" y="30"/>
                    <a:pt x="79" y="35"/>
                    <a:pt x="78" y="45"/>
                  </a:cubicBezTo>
                  <a:cubicBezTo>
                    <a:pt x="87" y="38"/>
                    <a:pt x="87" y="19"/>
                    <a:pt x="82" y="12"/>
                  </a:cubicBezTo>
                  <a:cubicBezTo>
                    <a:pt x="74" y="0"/>
                    <a:pt x="46" y="0"/>
                    <a:pt x="38" y="10"/>
                  </a:cubicBezTo>
                  <a:cubicBezTo>
                    <a:pt x="35" y="14"/>
                    <a:pt x="30" y="39"/>
                    <a:pt x="41" y="45"/>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26649" name="组合 14"/>
          <p:cNvGrpSpPr/>
          <p:nvPr/>
        </p:nvGrpSpPr>
        <p:grpSpPr bwMode="auto">
          <a:xfrm>
            <a:off x="4217133" y="3080702"/>
            <a:ext cx="1624295" cy="1148117"/>
            <a:chOff x="0" y="0"/>
            <a:chExt cx="1624019" cy="1147515"/>
          </a:xfrm>
        </p:grpSpPr>
        <p:grpSp>
          <p:nvGrpSpPr>
            <p:cNvPr id="26650" name="组合 19"/>
            <p:cNvGrpSpPr/>
            <p:nvPr/>
          </p:nvGrpSpPr>
          <p:grpSpPr bwMode="auto">
            <a:xfrm rot="10800000">
              <a:off x="0" y="0"/>
              <a:ext cx="1624019" cy="1147515"/>
              <a:chOff x="0" y="0"/>
              <a:chExt cx="2070437" cy="1462949"/>
            </a:xfrm>
          </p:grpSpPr>
          <p:sp>
            <p:nvSpPr>
              <p:cNvPr id="26651" name="等腰三角形 6"/>
              <p:cNvSpPr/>
              <p:nvPr/>
            </p:nvSpPr>
            <p:spPr bwMode="auto">
              <a:xfrm>
                <a:off x="10422" y="900375"/>
                <a:ext cx="595852" cy="562574"/>
              </a:xfrm>
              <a:custGeom>
                <a:avLst/>
                <a:gdLst>
                  <a:gd name="T0" fmla="*/ 25306 w 595852"/>
                  <a:gd name="T1" fmla="*/ 449309 h 562574"/>
                  <a:gd name="T2" fmla="*/ 595852 w 595852"/>
                  <a:gd name="T3" fmla="*/ 0 h 562574"/>
                  <a:gd name="T4" fmla="*/ 145089 w 595852"/>
                  <a:gd name="T5" fmla="*/ 516627 h 562574"/>
                  <a:gd name="T6" fmla="*/ 25306 w 595852"/>
                  <a:gd name="T7" fmla="*/ 449309 h 562574"/>
                </a:gdLst>
                <a:ahLst/>
                <a:cxnLst>
                  <a:cxn ang="0">
                    <a:pos x="T0" y="T1"/>
                  </a:cxn>
                  <a:cxn ang="0">
                    <a:pos x="T2" y="T3"/>
                  </a:cxn>
                  <a:cxn ang="0">
                    <a:pos x="T4" y="T5"/>
                  </a:cxn>
                  <a:cxn ang="0">
                    <a:pos x="T6" y="T7"/>
                  </a:cxn>
                </a:cxnLst>
                <a:rect l="0" t="0" r="r" b="b"/>
                <a:pathLst>
                  <a:path w="595852" h="562574">
                    <a:moveTo>
                      <a:pt x="25306" y="449309"/>
                    </a:moveTo>
                    <a:cubicBezTo>
                      <a:pt x="-54198" y="152174"/>
                      <a:pt x="32189" y="76940"/>
                      <a:pt x="595852" y="0"/>
                    </a:cubicBezTo>
                    <a:lnTo>
                      <a:pt x="145089" y="516627"/>
                    </a:lnTo>
                    <a:cubicBezTo>
                      <a:pt x="54671" y="611059"/>
                      <a:pt x="45599" y="545610"/>
                      <a:pt x="25306" y="449309"/>
                    </a:cubicBezTo>
                    <a:close/>
                  </a:path>
                </a:pathLst>
              </a:custGeom>
              <a:gradFill rotWithShape="0">
                <a:gsLst>
                  <a:gs pos="0">
                    <a:srgbClr val="0070C0"/>
                  </a:gs>
                  <a:gs pos="56000">
                    <a:srgbClr val="0070C0"/>
                  </a:gs>
                  <a:gs pos="100000">
                    <a:schemeClr val="bg2"/>
                  </a:gs>
                </a:gsLst>
                <a:lin ang="4200000"/>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26652" name="右箭头 5"/>
              <p:cNvSpPr/>
              <p:nvPr/>
            </p:nvSpPr>
            <p:spPr bwMode="auto">
              <a:xfrm>
                <a:off x="0" y="0"/>
                <a:ext cx="2070437" cy="1175256"/>
              </a:xfrm>
              <a:custGeom>
                <a:avLst/>
                <a:gdLst>
                  <a:gd name="T0" fmla="*/ 13051 w 2070437"/>
                  <a:gd name="T1" fmla="*/ 1173182 h 1175256"/>
                  <a:gd name="T2" fmla="*/ 42486 w 2070437"/>
                  <a:gd name="T3" fmla="*/ 1015377 h 1175256"/>
                  <a:gd name="T4" fmla="*/ 757739 w 2070437"/>
                  <a:gd name="T5" fmla="*/ 305735 h 1175256"/>
                  <a:gd name="T6" fmla="*/ 1063474 w 2070437"/>
                  <a:gd name="T7" fmla="*/ 196343 h 1175256"/>
                  <a:gd name="T8" fmla="*/ 1482809 w 2070437"/>
                  <a:gd name="T9" fmla="*/ 194963 h 1175256"/>
                  <a:gd name="T10" fmla="*/ 1482809 w 2070437"/>
                  <a:gd name="T11" fmla="*/ 0 h 1175256"/>
                  <a:gd name="T12" fmla="*/ 2070437 w 2070437"/>
                  <a:gd name="T13" fmla="*/ 587628 h 1175256"/>
                  <a:gd name="T14" fmla="*/ 1482809 w 2070437"/>
                  <a:gd name="T15" fmla="*/ 1175256 h 1175256"/>
                  <a:gd name="T16" fmla="*/ 1482809 w 2070437"/>
                  <a:gd name="T17" fmla="*/ 980293 h 1175256"/>
                  <a:gd name="T18" fmla="*/ 575421 w 2070437"/>
                  <a:gd name="T19" fmla="*/ 980293 h 1175256"/>
                  <a:gd name="T20" fmla="*/ 13051 w 2070437"/>
                  <a:gd name="T21" fmla="*/ 1173182 h 1175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70437" h="1175256">
                    <a:moveTo>
                      <a:pt x="13051" y="1173182"/>
                    </a:moveTo>
                    <a:cubicBezTo>
                      <a:pt x="-2844" y="1119414"/>
                      <a:pt x="-14547" y="1071950"/>
                      <a:pt x="42486" y="1015377"/>
                    </a:cubicBezTo>
                    <a:lnTo>
                      <a:pt x="757739" y="305735"/>
                    </a:lnTo>
                    <a:cubicBezTo>
                      <a:pt x="865261" y="182319"/>
                      <a:pt x="897049" y="187928"/>
                      <a:pt x="1063474" y="196343"/>
                    </a:cubicBezTo>
                    <a:lnTo>
                      <a:pt x="1482809" y="194963"/>
                    </a:lnTo>
                    <a:lnTo>
                      <a:pt x="1482809" y="0"/>
                    </a:lnTo>
                    <a:lnTo>
                      <a:pt x="2070437" y="587628"/>
                    </a:lnTo>
                    <a:lnTo>
                      <a:pt x="1482809" y="1175256"/>
                    </a:lnTo>
                    <a:lnTo>
                      <a:pt x="1482809" y="980293"/>
                    </a:lnTo>
                    <a:lnTo>
                      <a:pt x="575421" y="980293"/>
                    </a:lnTo>
                    <a:cubicBezTo>
                      <a:pt x="196758" y="984047"/>
                      <a:pt x="69150" y="967474"/>
                      <a:pt x="13051" y="1173182"/>
                    </a:cubicBezTo>
                    <a:close/>
                  </a:path>
                </a:pathLst>
              </a:custGeom>
              <a:gradFill rotWithShape="0">
                <a:gsLst>
                  <a:gs pos="0">
                    <a:srgbClr val="0070C0"/>
                  </a:gs>
                  <a:gs pos="42000">
                    <a:srgbClr val="0070C0"/>
                  </a:gs>
                  <a:gs pos="62000">
                    <a:srgbClr val="00B0F0"/>
                  </a:gs>
                  <a:gs pos="87000">
                    <a:srgbClr val="0070C0"/>
                  </a:gs>
                  <a:gs pos="100000">
                    <a:schemeClr val="tx2"/>
                  </a:gs>
                </a:gsLst>
                <a:lin ang="18900000"/>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sp>
          <p:nvSpPr>
            <p:cNvPr id="26653" name="Freeform 16"/>
            <p:cNvSpPr>
              <a:spLocks noEditPoints="1"/>
            </p:cNvSpPr>
            <p:nvPr/>
          </p:nvSpPr>
          <p:spPr bwMode="auto">
            <a:xfrm>
              <a:off x="256299" y="532166"/>
              <a:ext cx="372990" cy="308845"/>
            </a:xfrm>
            <a:custGeom>
              <a:avLst/>
              <a:gdLst>
                <a:gd name="T0" fmla="*/ 245 w 332"/>
                <a:gd name="T1" fmla="*/ 23 h 275"/>
                <a:gd name="T2" fmla="*/ 283 w 332"/>
                <a:gd name="T3" fmla="*/ 47 h 275"/>
                <a:gd name="T4" fmla="*/ 241 w 332"/>
                <a:gd name="T5" fmla="*/ 10 h 275"/>
                <a:gd name="T6" fmla="*/ 113 w 332"/>
                <a:gd name="T7" fmla="*/ 203 h 275"/>
                <a:gd name="T8" fmla="*/ 70 w 332"/>
                <a:gd name="T9" fmla="*/ 223 h 275"/>
                <a:gd name="T10" fmla="*/ 90 w 332"/>
                <a:gd name="T11" fmla="*/ 267 h 275"/>
                <a:gd name="T12" fmla="*/ 35 w 332"/>
                <a:gd name="T13" fmla="*/ 275 h 275"/>
                <a:gd name="T14" fmla="*/ 54 w 332"/>
                <a:gd name="T15" fmla="*/ 252 h 275"/>
                <a:gd name="T16" fmla="*/ 15 w 332"/>
                <a:gd name="T17" fmla="*/ 223 h 275"/>
                <a:gd name="T18" fmla="*/ 21 w 332"/>
                <a:gd name="T19" fmla="*/ 199 h 275"/>
                <a:gd name="T20" fmla="*/ 0 w 332"/>
                <a:gd name="T21" fmla="*/ 116 h 275"/>
                <a:gd name="T22" fmla="*/ 43 w 332"/>
                <a:gd name="T23" fmla="*/ 182 h 275"/>
                <a:gd name="T24" fmla="*/ 45 w 332"/>
                <a:gd name="T25" fmla="*/ 198 h 275"/>
                <a:gd name="T26" fmla="*/ 50 w 332"/>
                <a:gd name="T27" fmla="*/ 81 h 275"/>
                <a:gd name="T28" fmla="*/ 52 w 332"/>
                <a:gd name="T29" fmla="*/ 69 h 275"/>
                <a:gd name="T30" fmla="*/ 90 w 332"/>
                <a:gd name="T31" fmla="*/ 26 h 275"/>
                <a:gd name="T32" fmla="*/ 92 w 332"/>
                <a:gd name="T33" fmla="*/ 36 h 275"/>
                <a:gd name="T34" fmla="*/ 92 w 332"/>
                <a:gd name="T35" fmla="*/ 48 h 275"/>
                <a:gd name="T36" fmla="*/ 93 w 332"/>
                <a:gd name="T37" fmla="*/ 61 h 275"/>
                <a:gd name="T38" fmla="*/ 90 w 332"/>
                <a:gd name="T39" fmla="*/ 73 h 275"/>
                <a:gd name="T40" fmla="*/ 80 w 332"/>
                <a:gd name="T41" fmla="*/ 88 h 275"/>
                <a:gd name="T42" fmla="*/ 165 w 332"/>
                <a:gd name="T43" fmla="*/ 108 h 275"/>
                <a:gd name="T44" fmla="*/ 181 w 332"/>
                <a:gd name="T45" fmla="*/ 120 h 275"/>
                <a:gd name="T46" fmla="*/ 208 w 332"/>
                <a:gd name="T47" fmla="*/ 79 h 275"/>
                <a:gd name="T48" fmla="*/ 234 w 332"/>
                <a:gd name="T49" fmla="*/ 88 h 275"/>
                <a:gd name="T50" fmla="*/ 235 w 332"/>
                <a:gd name="T51" fmla="*/ 92 h 275"/>
                <a:gd name="T52" fmla="*/ 249 w 332"/>
                <a:gd name="T53" fmla="*/ 117 h 275"/>
                <a:gd name="T54" fmla="*/ 238 w 332"/>
                <a:gd name="T55" fmla="*/ 92 h 275"/>
                <a:gd name="T56" fmla="*/ 242 w 332"/>
                <a:gd name="T57" fmla="*/ 85 h 275"/>
                <a:gd name="T58" fmla="*/ 237 w 332"/>
                <a:gd name="T59" fmla="*/ 69 h 275"/>
                <a:gd name="T60" fmla="*/ 249 w 332"/>
                <a:gd name="T61" fmla="*/ 62 h 275"/>
                <a:gd name="T62" fmla="*/ 256 w 332"/>
                <a:gd name="T63" fmla="*/ 97 h 275"/>
                <a:gd name="T64" fmla="*/ 258 w 332"/>
                <a:gd name="T65" fmla="*/ 75 h 275"/>
                <a:gd name="T66" fmla="*/ 267 w 332"/>
                <a:gd name="T67" fmla="*/ 70 h 275"/>
                <a:gd name="T68" fmla="*/ 267 w 332"/>
                <a:gd name="T69" fmla="*/ 78 h 275"/>
                <a:gd name="T70" fmla="*/ 278 w 332"/>
                <a:gd name="T71" fmla="*/ 79 h 275"/>
                <a:gd name="T72" fmla="*/ 289 w 332"/>
                <a:gd name="T73" fmla="*/ 69 h 275"/>
                <a:gd name="T74" fmla="*/ 284 w 332"/>
                <a:gd name="T75" fmla="*/ 85 h 275"/>
                <a:gd name="T76" fmla="*/ 288 w 332"/>
                <a:gd name="T77" fmla="*/ 92 h 275"/>
                <a:gd name="T78" fmla="*/ 276 w 332"/>
                <a:gd name="T79" fmla="*/ 115 h 275"/>
                <a:gd name="T80" fmla="*/ 273 w 332"/>
                <a:gd name="T81" fmla="*/ 119 h 275"/>
                <a:gd name="T82" fmla="*/ 290 w 332"/>
                <a:gd name="T83" fmla="*/ 92 h 275"/>
                <a:gd name="T84" fmla="*/ 287 w 332"/>
                <a:gd name="T85" fmla="*/ 88 h 275"/>
                <a:gd name="T86" fmla="*/ 290 w 332"/>
                <a:gd name="T87" fmla="*/ 69 h 275"/>
                <a:gd name="T88" fmla="*/ 322 w 332"/>
                <a:gd name="T89" fmla="*/ 120 h 275"/>
                <a:gd name="T90" fmla="*/ 332 w 332"/>
                <a:gd name="T91" fmla="*/ 139 h 275"/>
                <a:gd name="T92" fmla="*/ 332 w 332"/>
                <a:gd name="T93" fmla="*/ 274 h 275"/>
                <a:gd name="T94" fmla="*/ 190 w 332"/>
                <a:gd name="T95" fmla="*/ 147 h 275"/>
                <a:gd name="T96" fmla="*/ 147 w 332"/>
                <a:gd name="T97" fmla="*/ 124 h 275"/>
                <a:gd name="T98" fmla="*/ 102 w 332"/>
                <a:gd name="T99" fmla="*/ 166 h 275"/>
                <a:gd name="T100" fmla="*/ 131 w 332"/>
                <a:gd name="T101" fmla="*/ 275 h 275"/>
                <a:gd name="T102" fmla="*/ 130 w 332"/>
                <a:gd name="T103" fmla="*/ 204 h 275"/>
                <a:gd name="T104" fmla="*/ 226 w 332"/>
                <a:gd name="T105" fmla="*/ 120 h 275"/>
                <a:gd name="T106" fmla="*/ 227 w 332"/>
                <a:gd name="T107" fmla="*/ 107 h 275"/>
                <a:gd name="T108" fmla="*/ 226 w 332"/>
                <a:gd name="T109" fmla="*/ 120 h 275"/>
                <a:gd name="T110" fmla="*/ 301 w 332"/>
                <a:gd name="T111" fmla="*/ 120 h 275"/>
                <a:gd name="T112" fmla="*/ 300 w 332"/>
                <a:gd name="T113" fmla="*/ 107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2" h="275">
                  <a:moveTo>
                    <a:pt x="244" y="46"/>
                  </a:moveTo>
                  <a:cubicBezTo>
                    <a:pt x="243" y="38"/>
                    <a:pt x="243" y="32"/>
                    <a:pt x="245" y="23"/>
                  </a:cubicBezTo>
                  <a:cubicBezTo>
                    <a:pt x="255" y="37"/>
                    <a:pt x="270" y="27"/>
                    <a:pt x="281" y="24"/>
                  </a:cubicBezTo>
                  <a:cubicBezTo>
                    <a:pt x="283" y="31"/>
                    <a:pt x="283" y="37"/>
                    <a:pt x="283" y="47"/>
                  </a:cubicBezTo>
                  <a:cubicBezTo>
                    <a:pt x="291" y="39"/>
                    <a:pt x="291" y="19"/>
                    <a:pt x="286" y="12"/>
                  </a:cubicBezTo>
                  <a:cubicBezTo>
                    <a:pt x="278" y="1"/>
                    <a:pt x="249" y="0"/>
                    <a:pt x="241" y="10"/>
                  </a:cubicBezTo>
                  <a:cubicBezTo>
                    <a:pt x="237" y="14"/>
                    <a:pt x="233" y="41"/>
                    <a:pt x="244" y="46"/>
                  </a:cubicBezTo>
                  <a:close/>
                  <a:moveTo>
                    <a:pt x="113" y="203"/>
                  </a:moveTo>
                  <a:cubicBezTo>
                    <a:pt x="113" y="211"/>
                    <a:pt x="113" y="211"/>
                    <a:pt x="113" y="211"/>
                  </a:cubicBezTo>
                  <a:cubicBezTo>
                    <a:pt x="70" y="223"/>
                    <a:pt x="70" y="223"/>
                    <a:pt x="70" y="223"/>
                  </a:cubicBezTo>
                  <a:cubicBezTo>
                    <a:pt x="70" y="252"/>
                    <a:pt x="70" y="252"/>
                    <a:pt x="70" y="252"/>
                  </a:cubicBezTo>
                  <a:cubicBezTo>
                    <a:pt x="90" y="267"/>
                    <a:pt x="90" y="267"/>
                    <a:pt x="90" y="267"/>
                  </a:cubicBezTo>
                  <a:cubicBezTo>
                    <a:pt x="90" y="275"/>
                    <a:pt x="90" y="275"/>
                    <a:pt x="90" y="275"/>
                  </a:cubicBezTo>
                  <a:cubicBezTo>
                    <a:pt x="35" y="275"/>
                    <a:pt x="35" y="275"/>
                    <a:pt x="35" y="275"/>
                  </a:cubicBezTo>
                  <a:cubicBezTo>
                    <a:pt x="35" y="266"/>
                    <a:pt x="35" y="266"/>
                    <a:pt x="35" y="266"/>
                  </a:cubicBezTo>
                  <a:cubicBezTo>
                    <a:pt x="54" y="252"/>
                    <a:pt x="54" y="252"/>
                    <a:pt x="54" y="252"/>
                  </a:cubicBezTo>
                  <a:cubicBezTo>
                    <a:pt x="54" y="223"/>
                    <a:pt x="54" y="223"/>
                    <a:pt x="54" y="223"/>
                  </a:cubicBezTo>
                  <a:cubicBezTo>
                    <a:pt x="15" y="223"/>
                    <a:pt x="15" y="223"/>
                    <a:pt x="15" y="223"/>
                  </a:cubicBezTo>
                  <a:cubicBezTo>
                    <a:pt x="12" y="202"/>
                    <a:pt x="12" y="202"/>
                    <a:pt x="12" y="202"/>
                  </a:cubicBezTo>
                  <a:cubicBezTo>
                    <a:pt x="21" y="199"/>
                    <a:pt x="21" y="199"/>
                    <a:pt x="21" y="199"/>
                  </a:cubicBezTo>
                  <a:cubicBezTo>
                    <a:pt x="9" y="182"/>
                    <a:pt x="9" y="182"/>
                    <a:pt x="9" y="182"/>
                  </a:cubicBezTo>
                  <a:cubicBezTo>
                    <a:pt x="0" y="116"/>
                    <a:pt x="0" y="116"/>
                    <a:pt x="0" y="116"/>
                  </a:cubicBezTo>
                  <a:cubicBezTo>
                    <a:pt x="33" y="116"/>
                    <a:pt x="33" y="116"/>
                    <a:pt x="33" y="116"/>
                  </a:cubicBezTo>
                  <a:cubicBezTo>
                    <a:pt x="43" y="182"/>
                    <a:pt x="43" y="182"/>
                    <a:pt x="43" y="182"/>
                  </a:cubicBezTo>
                  <a:cubicBezTo>
                    <a:pt x="34" y="198"/>
                    <a:pt x="34" y="198"/>
                    <a:pt x="34" y="198"/>
                  </a:cubicBezTo>
                  <a:cubicBezTo>
                    <a:pt x="45" y="198"/>
                    <a:pt x="45" y="198"/>
                    <a:pt x="45" y="198"/>
                  </a:cubicBezTo>
                  <a:cubicBezTo>
                    <a:pt x="50" y="198"/>
                    <a:pt x="50" y="198"/>
                    <a:pt x="50" y="198"/>
                  </a:cubicBezTo>
                  <a:cubicBezTo>
                    <a:pt x="48" y="124"/>
                    <a:pt x="33" y="112"/>
                    <a:pt x="50" y="81"/>
                  </a:cubicBezTo>
                  <a:cubicBezTo>
                    <a:pt x="54" y="82"/>
                    <a:pt x="54" y="82"/>
                    <a:pt x="54" y="82"/>
                  </a:cubicBezTo>
                  <a:cubicBezTo>
                    <a:pt x="54" y="77"/>
                    <a:pt x="53" y="73"/>
                    <a:pt x="52" y="69"/>
                  </a:cubicBezTo>
                  <a:cubicBezTo>
                    <a:pt x="29" y="56"/>
                    <a:pt x="37" y="26"/>
                    <a:pt x="57" y="20"/>
                  </a:cubicBezTo>
                  <a:cubicBezTo>
                    <a:pt x="68" y="16"/>
                    <a:pt x="81" y="17"/>
                    <a:pt x="90" y="26"/>
                  </a:cubicBezTo>
                  <a:cubicBezTo>
                    <a:pt x="97" y="33"/>
                    <a:pt x="93" y="35"/>
                    <a:pt x="93" y="35"/>
                  </a:cubicBezTo>
                  <a:cubicBezTo>
                    <a:pt x="92" y="36"/>
                    <a:pt x="92" y="36"/>
                    <a:pt x="92" y="36"/>
                  </a:cubicBezTo>
                  <a:cubicBezTo>
                    <a:pt x="93" y="39"/>
                    <a:pt x="94" y="45"/>
                    <a:pt x="94" y="46"/>
                  </a:cubicBezTo>
                  <a:cubicBezTo>
                    <a:pt x="94" y="47"/>
                    <a:pt x="92" y="48"/>
                    <a:pt x="92" y="48"/>
                  </a:cubicBezTo>
                  <a:cubicBezTo>
                    <a:pt x="96" y="59"/>
                    <a:pt x="96" y="59"/>
                    <a:pt x="96" y="59"/>
                  </a:cubicBezTo>
                  <a:cubicBezTo>
                    <a:pt x="93" y="61"/>
                    <a:pt x="93" y="61"/>
                    <a:pt x="93" y="61"/>
                  </a:cubicBezTo>
                  <a:cubicBezTo>
                    <a:pt x="94" y="64"/>
                    <a:pt x="94" y="67"/>
                    <a:pt x="94" y="71"/>
                  </a:cubicBezTo>
                  <a:cubicBezTo>
                    <a:pt x="93" y="71"/>
                    <a:pt x="91" y="73"/>
                    <a:pt x="90" y="73"/>
                  </a:cubicBezTo>
                  <a:cubicBezTo>
                    <a:pt x="80" y="74"/>
                    <a:pt x="80" y="74"/>
                    <a:pt x="80" y="74"/>
                  </a:cubicBezTo>
                  <a:cubicBezTo>
                    <a:pt x="80" y="88"/>
                    <a:pt x="80" y="88"/>
                    <a:pt x="80" y="88"/>
                  </a:cubicBezTo>
                  <a:cubicBezTo>
                    <a:pt x="149" y="105"/>
                    <a:pt x="149" y="105"/>
                    <a:pt x="149" y="105"/>
                  </a:cubicBezTo>
                  <a:cubicBezTo>
                    <a:pt x="159" y="106"/>
                    <a:pt x="154" y="107"/>
                    <a:pt x="165" y="108"/>
                  </a:cubicBezTo>
                  <a:cubicBezTo>
                    <a:pt x="172" y="109"/>
                    <a:pt x="179" y="116"/>
                    <a:pt x="180" y="120"/>
                  </a:cubicBezTo>
                  <a:cubicBezTo>
                    <a:pt x="181" y="120"/>
                    <a:pt x="181" y="120"/>
                    <a:pt x="181" y="120"/>
                  </a:cubicBezTo>
                  <a:cubicBezTo>
                    <a:pt x="203" y="120"/>
                    <a:pt x="203" y="120"/>
                    <a:pt x="203" y="120"/>
                  </a:cubicBezTo>
                  <a:cubicBezTo>
                    <a:pt x="202" y="100"/>
                    <a:pt x="204" y="86"/>
                    <a:pt x="208" y="79"/>
                  </a:cubicBezTo>
                  <a:cubicBezTo>
                    <a:pt x="218" y="75"/>
                    <a:pt x="226" y="73"/>
                    <a:pt x="236" y="69"/>
                  </a:cubicBezTo>
                  <a:cubicBezTo>
                    <a:pt x="234" y="88"/>
                    <a:pt x="234" y="88"/>
                    <a:pt x="234" y="88"/>
                  </a:cubicBezTo>
                  <a:cubicBezTo>
                    <a:pt x="239" y="88"/>
                    <a:pt x="239" y="88"/>
                    <a:pt x="239" y="88"/>
                  </a:cubicBezTo>
                  <a:cubicBezTo>
                    <a:pt x="235" y="92"/>
                    <a:pt x="235" y="92"/>
                    <a:pt x="235" y="92"/>
                  </a:cubicBezTo>
                  <a:cubicBezTo>
                    <a:pt x="235" y="92"/>
                    <a:pt x="235" y="92"/>
                    <a:pt x="235" y="92"/>
                  </a:cubicBezTo>
                  <a:cubicBezTo>
                    <a:pt x="235" y="92"/>
                    <a:pt x="243" y="107"/>
                    <a:pt x="249" y="117"/>
                  </a:cubicBezTo>
                  <a:cubicBezTo>
                    <a:pt x="250" y="118"/>
                    <a:pt x="252" y="118"/>
                    <a:pt x="252" y="119"/>
                  </a:cubicBezTo>
                  <a:cubicBezTo>
                    <a:pt x="248" y="111"/>
                    <a:pt x="240" y="96"/>
                    <a:pt x="238" y="92"/>
                  </a:cubicBezTo>
                  <a:cubicBezTo>
                    <a:pt x="243" y="87"/>
                    <a:pt x="243" y="87"/>
                    <a:pt x="243" y="87"/>
                  </a:cubicBezTo>
                  <a:cubicBezTo>
                    <a:pt x="242" y="85"/>
                    <a:pt x="242" y="85"/>
                    <a:pt x="242" y="85"/>
                  </a:cubicBezTo>
                  <a:cubicBezTo>
                    <a:pt x="236" y="86"/>
                    <a:pt x="236" y="86"/>
                    <a:pt x="236" y="86"/>
                  </a:cubicBezTo>
                  <a:cubicBezTo>
                    <a:pt x="237" y="69"/>
                    <a:pt x="237" y="69"/>
                    <a:pt x="237" y="69"/>
                  </a:cubicBezTo>
                  <a:cubicBezTo>
                    <a:pt x="239" y="67"/>
                    <a:pt x="246" y="64"/>
                    <a:pt x="248" y="62"/>
                  </a:cubicBezTo>
                  <a:cubicBezTo>
                    <a:pt x="249" y="62"/>
                    <a:pt x="249" y="62"/>
                    <a:pt x="249" y="62"/>
                  </a:cubicBezTo>
                  <a:cubicBezTo>
                    <a:pt x="249" y="79"/>
                    <a:pt x="249" y="79"/>
                    <a:pt x="249" y="79"/>
                  </a:cubicBezTo>
                  <a:cubicBezTo>
                    <a:pt x="256" y="97"/>
                    <a:pt x="256" y="97"/>
                    <a:pt x="256" y="97"/>
                  </a:cubicBezTo>
                  <a:cubicBezTo>
                    <a:pt x="260" y="78"/>
                    <a:pt x="260" y="78"/>
                    <a:pt x="260" y="78"/>
                  </a:cubicBezTo>
                  <a:cubicBezTo>
                    <a:pt x="258" y="75"/>
                    <a:pt x="258" y="75"/>
                    <a:pt x="258" y="75"/>
                  </a:cubicBezTo>
                  <a:cubicBezTo>
                    <a:pt x="260" y="70"/>
                    <a:pt x="260" y="70"/>
                    <a:pt x="260" y="70"/>
                  </a:cubicBezTo>
                  <a:cubicBezTo>
                    <a:pt x="267" y="70"/>
                    <a:pt x="267" y="70"/>
                    <a:pt x="267" y="70"/>
                  </a:cubicBezTo>
                  <a:cubicBezTo>
                    <a:pt x="270" y="75"/>
                    <a:pt x="270" y="75"/>
                    <a:pt x="270" y="75"/>
                  </a:cubicBezTo>
                  <a:cubicBezTo>
                    <a:pt x="267" y="78"/>
                    <a:pt x="267" y="78"/>
                    <a:pt x="267" y="78"/>
                  </a:cubicBezTo>
                  <a:cubicBezTo>
                    <a:pt x="272" y="97"/>
                    <a:pt x="272" y="97"/>
                    <a:pt x="272" y="97"/>
                  </a:cubicBezTo>
                  <a:cubicBezTo>
                    <a:pt x="278" y="79"/>
                    <a:pt x="278" y="79"/>
                    <a:pt x="278" y="79"/>
                  </a:cubicBezTo>
                  <a:cubicBezTo>
                    <a:pt x="279" y="63"/>
                    <a:pt x="279" y="63"/>
                    <a:pt x="279" y="63"/>
                  </a:cubicBezTo>
                  <a:cubicBezTo>
                    <a:pt x="282" y="65"/>
                    <a:pt x="287" y="67"/>
                    <a:pt x="289" y="69"/>
                  </a:cubicBezTo>
                  <a:cubicBezTo>
                    <a:pt x="289" y="86"/>
                    <a:pt x="289" y="86"/>
                    <a:pt x="289" y="86"/>
                  </a:cubicBezTo>
                  <a:cubicBezTo>
                    <a:pt x="284" y="85"/>
                    <a:pt x="284" y="85"/>
                    <a:pt x="284" y="85"/>
                  </a:cubicBezTo>
                  <a:cubicBezTo>
                    <a:pt x="283" y="87"/>
                    <a:pt x="283" y="87"/>
                    <a:pt x="283" y="87"/>
                  </a:cubicBezTo>
                  <a:cubicBezTo>
                    <a:pt x="288" y="92"/>
                    <a:pt x="288" y="92"/>
                    <a:pt x="288" y="92"/>
                  </a:cubicBezTo>
                  <a:cubicBezTo>
                    <a:pt x="286" y="95"/>
                    <a:pt x="280" y="107"/>
                    <a:pt x="276" y="115"/>
                  </a:cubicBezTo>
                  <a:cubicBezTo>
                    <a:pt x="276" y="115"/>
                    <a:pt x="276" y="115"/>
                    <a:pt x="276" y="115"/>
                  </a:cubicBezTo>
                  <a:cubicBezTo>
                    <a:pt x="276" y="115"/>
                    <a:pt x="276" y="115"/>
                    <a:pt x="276" y="115"/>
                  </a:cubicBezTo>
                  <a:cubicBezTo>
                    <a:pt x="275" y="116"/>
                    <a:pt x="274" y="118"/>
                    <a:pt x="273" y="119"/>
                  </a:cubicBezTo>
                  <a:cubicBezTo>
                    <a:pt x="274" y="118"/>
                    <a:pt x="275" y="118"/>
                    <a:pt x="276" y="117"/>
                  </a:cubicBezTo>
                  <a:cubicBezTo>
                    <a:pt x="282" y="107"/>
                    <a:pt x="290" y="92"/>
                    <a:pt x="290" y="92"/>
                  </a:cubicBezTo>
                  <a:cubicBezTo>
                    <a:pt x="291" y="92"/>
                    <a:pt x="291" y="92"/>
                    <a:pt x="291" y="92"/>
                  </a:cubicBezTo>
                  <a:cubicBezTo>
                    <a:pt x="287" y="88"/>
                    <a:pt x="287" y="88"/>
                    <a:pt x="287" y="88"/>
                  </a:cubicBezTo>
                  <a:cubicBezTo>
                    <a:pt x="292" y="88"/>
                    <a:pt x="292" y="88"/>
                    <a:pt x="292" y="88"/>
                  </a:cubicBezTo>
                  <a:cubicBezTo>
                    <a:pt x="290" y="69"/>
                    <a:pt x="290" y="69"/>
                    <a:pt x="290" y="69"/>
                  </a:cubicBezTo>
                  <a:cubicBezTo>
                    <a:pt x="316" y="79"/>
                    <a:pt x="316" y="79"/>
                    <a:pt x="316" y="79"/>
                  </a:cubicBezTo>
                  <a:cubicBezTo>
                    <a:pt x="322" y="89"/>
                    <a:pt x="322" y="104"/>
                    <a:pt x="322" y="120"/>
                  </a:cubicBezTo>
                  <a:cubicBezTo>
                    <a:pt x="332" y="120"/>
                    <a:pt x="332" y="120"/>
                    <a:pt x="332" y="120"/>
                  </a:cubicBezTo>
                  <a:cubicBezTo>
                    <a:pt x="332" y="139"/>
                    <a:pt x="332" y="139"/>
                    <a:pt x="332" y="139"/>
                  </a:cubicBezTo>
                  <a:cubicBezTo>
                    <a:pt x="332" y="147"/>
                    <a:pt x="332" y="147"/>
                    <a:pt x="332" y="147"/>
                  </a:cubicBezTo>
                  <a:cubicBezTo>
                    <a:pt x="332" y="274"/>
                    <a:pt x="332" y="274"/>
                    <a:pt x="332" y="274"/>
                  </a:cubicBezTo>
                  <a:cubicBezTo>
                    <a:pt x="190" y="274"/>
                    <a:pt x="190" y="274"/>
                    <a:pt x="190" y="274"/>
                  </a:cubicBezTo>
                  <a:cubicBezTo>
                    <a:pt x="190" y="147"/>
                    <a:pt x="190" y="147"/>
                    <a:pt x="190" y="147"/>
                  </a:cubicBezTo>
                  <a:cubicBezTo>
                    <a:pt x="147" y="147"/>
                    <a:pt x="147" y="147"/>
                    <a:pt x="147" y="147"/>
                  </a:cubicBezTo>
                  <a:cubicBezTo>
                    <a:pt x="147" y="124"/>
                    <a:pt x="147" y="124"/>
                    <a:pt x="147" y="124"/>
                  </a:cubicBezTo>
                  <a:cubicBezTo>
                    <a:pt x="133" y="124"/>
                    <a:pt x="120" y="124"/>
                    <a:pt x="106" y="123"/>
                  </a:cubicBezTo>
                  <a:cubicBezTo>
                    <a:pt x="105" y="138"/>
                    <a:pt x="103" y="152"/>
                    <a:pt x="102" y="166"/>
                  </a:cubicBezTo>
                  <a:cubicBezTo>
                    <a:pt x="128" y="168"/>
                    <a:pt x="152" y="175"/>
                    <a:pt x="172" y="189"/>
                  </a:cubicBezTo>
                  <a:cubicBezTo>
                    <a:pt x="158" y="217"/>
                    <a:pt x="144" y="246"/>
                    <a:pt x="131" y="275"/>
                  </a:cubicBezTo>
                  <a:cubicBezTo>
                    <a:pt x="123" y="275"/>
                    <a:pt x="116" y="275"/>
                    <a:pt x="108" y="275"/>
                  </a:cubicBezTo>
                  <a:cubicBezTo>
                    <a:pt x="117" y="250"/>
                    <a:pt x="110" y="228"/>
                    <a:pt x="130" y="204"/>
                  </a:cubicBezTo>
                  <a:cubicBezTo>
                    <a:pt x="125" y="204"/>
                    <a:pt x="119" y="203"/>
                    <a:pt x="113" y="203"/>
                  </a:cubicBezTo>
                  <a:close/>
                  <a:moveTo>
                    <a:pt x="226" y="120"/>
                  </a:moveTo>
                  <a:cubicBezTo>
                    <a:pt x="231" y="120"/>
                    <a:pt x="231" y="120"/>
                    <a:pt x="231" y="120"/>
                  </a:cubicBezTo>
                  <a:cubicBezTo>
                    <a:pt x="227" y="107"/>
                    <a:pt x="227" y="107"/>
                    <a:pt x="227" y="107"/>
                  </a:cubicBezTo>
                  <a:cubicBezTo>
                    <a:pt x="226" y="107"/>
                    <a:pt x="226" y="107"/>
                    <a:pt x="226" y="107"/>
                  </a:cubicBezTo>
                  <a:cubicBezTo>
                    <a:pt x="226" y="120"/>
                    <a:pt x="226" y="120"/>
                    <a:pt x="226" y="120"/>
                  </a:cubicBezTo>
                  <a:close/>
                  <a:moveTo>
                    <a:pt x="296" y="120"/>
                  </a:moveTo>
                  <a:cubicBezTo>
                    <a:pt x="301" y="120"/>
                    <a:pt x="301" y="120"/>
                    <a:pt x="301" y="120"/>
                  </a:cubicBezTo>
                  <a:cubicBezTo>
                    <a:pt x="302" y="107"/>
                    <a:pt x="302" y="107"/>
                    <a:pt x="302" y="107"/>
                  </a:cubicBezTo>
                  <a:cubicBezTo>
                    <a:pt x="300" y="107"/>
                    <a:pt x="300" y="107"/>
                    <a:pt x="300" y="107"/>
                  </a:cubicBezTo>
                  <a:lnTo>
                    <a:pt x="296" y="12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26654" name="组合 15"/>
          <p:cNvGrpSpPr/>
          <p:nvPr/>
        </p:nvGrpSpPr>
        <p:grpSpPr bwMode="auto">
          <a:xfrm>
            <a:off x="3062820" y="2402630"/>
            <a:ext cx="1147961" cy="1624513"/>
            <a:chOff x="0" y="0"/>
            <a:chExt cx="1147515" cy="1624019"/>
          </a:xfrm>
        </p:grpSpPr>
        <p:grpSp>
          <p:nvGrpSpPr>
            <p:cNvPr id="26655" name="组合 22"/>
            <p:cNvGrpSpPr/>
            <p:nvPr/>
          </p:nvGrpSpPr>
          <p:grpSpPr bwMode="auto">
            <a:xfrm rot="-5400000">
              <a:off x="-238252" y="238252"/>
              <a:ext cx="1624019" cy="1147515"/>
              <a:chOff x="0" y="0"/>
              <a:chExt cx="2070437" cy="1462949"/>
            </a:xfrm>
          </p:grpSpPr>
          <p:sp>
            <p:nvSpPr>
              <p:cNvPr id="26656" name="等腰三角形 6"/>
              <p:cNvSpPr/>
              <p:nvPr/>
            </p:nvSpPr>
            <p:spPr bwMode="auto">
              <a:xfrm>
                <a:off x="10422" y="900375"/>
                <a:ext cx="595852" cy="562574"/>
              </a:xfrm>
              <a:custGeom>
                <a:avLst/>
                <a:gdLst>
                  <a:gd name="T0" fmla="*/ 25306 w 595852"/>
                  <a:gd name="T1" fmla="*/ 449309 h 562574"/>
                  <a:gd name="T2" fmla="*/ 595852 w 595852"/>
                  <a:gd name="T3" fmla="*/ 0 h 562574"/>
                  <a:gd name="T4" fmla="*/ 145089 w 595852"/>
                  <a:gd name="T5" fmla="*/ 516627 h 562574"/>
                  <a:gd name="T6" fmla="*/ 25306 w 595852"/>
                  <a:gd name="T7" fmla="*/ 449309 h 562574"/>
                </a:gdLst>
                <a:ahLst/>
                <a:cxnLst>
                  <a:cxn ang="0">
                    <a:pos x="T0" y="T1"/>
                  </a:cxn>
                  <a:cxn ang="0">
                    <a:pos x="T2" y="T3"/>
                  </a:cxn>
                  <a:cxn ang="0">
                    <a:pos x="T4" y="T5"/>
                  </a:cxn>
                  <a:cxn ang="0">
                    <a:pos x="T6" y="T7"/>
                  </a:cxn>
                </a:cxnLst>
                <a:rect l="0" t="0" r="r" b="b"/>
                <a:pathLst>
                  <a:path w="595852" h="562574">
                    <a:moveTo>
                      <a:pt x="25306" y="449309"/>
                    </a:moveTo>
                    <a:cubicBezTo>
                      <a:pt x="-54198" y="152174"/>
                      <a:pt x="32189" y="76940"/>
                      <a:pt x="595852" y="0"/>
                    </a:cubicBezTo>
                    <a:lnTo>
                      <a:pt x="145089" y="516627"/>
                    </a:lnTo>
                    <a:cubicBezTo>
                      <a:pt x="54671" y="611059"/>
                      <a:pt x="45599" y="545610"/>
                      <a:pt x="25306" y="449309"/>
                    </a:cubicBezTo>
                    <a:close/>
                  </a:path>
                </a:pathLst>
              </a:custGeom>
              <a:gradFill rotWithShape="0">
                <a:gsLst>
                  <a:gs pos="0">
                    <a:srgbClr val="0070C0"/>
                  </a:gs>
                  <a:gs pos="56000">
                    <a:srgbClr val="0070C0"/>
                  </a:gs>
                  <a:gs pos="100000">
                    <a:schemeClr val="bg2"/>
                  </a:gs>
                </a:gsLst>
                <a:lin ang="4200000"/>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26657" name="右箭头 5"/>
              <p:cNvSpPr/>
              <p:nvPr/>
            </p:nvSpPr>
            <p:spPr bwMode="auto">
              <a:xfrm>
                <a:off x="0" y="0"/>
                <a:ext cx="2070437" cy="1175256"/>
              </a:xfrm>
              <a:custGeom>
                <a:avLst/>
                <a:gdLst>
                  <a:gd name="T0" fmla="*/ 13051 w 2070437"/>
                  <a:gd name="T1" fmla="*/ 1173182 h 1175256"/>
                  <a:gd name="T2" fmla="*/ 42486 w 2070437"/>
                  <a:gd name="T3" fmla="*/ 1015377 h 1175256"/>
                  <a:gd name="T4" fmla="*/ 757739 w 2070437"/>
                  <a:gd name="T5" fmla="*/ 305735 h 1175256"/>
                  <a:gd name="T6" fmla="*/ 1063474 w 2070437"/>
                  <a:gd name="T7" fmla="*/ 196343 h 1175256"/>
                  <a:gd name="T8" fmla="*/ 1482809 w 2070437"/>
                  <a:gd name="T9" fmla="*/ 194963 h 1175256"/>
                  <a:gd name="T10" fmla="*/ 1482809 w 2070437"/>
                  <a:gd name="T11" fmla="*/ 0 h 1175256"/>
                  <a:gd name="T12" fmla="*/ 2070437 w 2070437"/>
                  <a:gd name="T13" fmla="*/ 587628 h 1175256"/>
                  <a:gd name="T14" fmla="*/ 1482809 w 2070437"/>
                  <a:gd name="T15" fmla="*/ 1175256 h 1175256"/>
                  <a:gd name="T16" fmla="*/ 1482809 w 2070437"/>
                  <a:gd name="T17" fmla="*/ 980293 h 1175256"/>
                  <a:gd name="T18" fmla="*/ 575421 w 2070437"/>
                  <a:gd name="T19" fmla="*/ 980293 h 1175256"/>
                  <a:gd name="T20" fmla="*/ 13051 w 2070437"/>
                  <a:gd name="T21" fmla="*/ 1173182 h 1175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70437" h="1175256">
                    <a:moveTo>
                      <a:pt x="13051" y="1173182"/>
                    </a:moveTo>
                    <a:cubicBezTo>
                      <a:pt x="-2844" y="1119414"/>
                      <a:pt x="-14547" y="1071950"/>
                      <a:pt x="42486" y="1015377"/>
                    </a:cubicBezTo>
                    <a:lnTo>
                      <a:pt x="757739" y="305735"/>
                    </a:lnTo>
                    <a:cubicBezTo>
                      <a:pt x="865261" y="182319"/>
                      <a:pt x="897049" y="187928"/>
                      <a:pt x="1063474" y="196343"/>
                    </a:cubicBezTo>
                    <a:lnTo>
                      <a:pt x="1482809" y="194963"/>
                    </a:lnTo>
                    <a:lnTo>
                      <a:pt x="1482809" y="0"/>
                    </a:lnTo>
                    <a:lnTo>
                      <a:pt x="2070437" y="587628"/>
                    </a:lnTo>
                    <a:lnTo>
                      <a:pt x="1482809" y="1175256"/>
                    </a:lnTo>
                    <a:lnTo>
                      <a:pt x="1482809" y="980293"/>
                    </a:lnTo>
                    <a:lnTo>
                      <a:pt x="575421" y="980293"/>
                    </a:lnTo>
                    <a:cubicBezTo>
                      <a:pt x="196758" y="984047"/>
                      <a:pt x="69150" y="967474"/>
                      <a:pt x="13051" y="1173182"/>
                    </a:cubicBezTo>
                    <a:close/>
                  </a:path>
                </a:pathLst>
              </a:custGeom>
              <a:gradFill rotWithShape="0">
                <a:gsLst>
                  <a:gs pos="0">
                    <a:srgbClr val="0070C0"/>
                  </a:gs>
                  <a:gs pos="42000">
                    <a:srgbClr val="0070C0"/>
                  </a:gs>
                  <a:gs pos="62000">
                    <a:srgbClr val="00B0F0"/>
                  </a:gs>
                  <a:gs pos="87000">
                    <a:srgbClr val="0070C0"/>
                  </a:gs>
                  <a:gs pos="100000">
                    <a:schemeClr val="tx2"/>
                  </a:gs>
                </a:gsLst>
                <a:lin ang="18900000"/>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sp>
          <p:nvSpPr>
            <p:cNvPr id="26658" name="Freeform 21"/>
            <p:cNvSpPr>
              <a:spLocks noEditPoints="1"/>
            </p:cNvSpPr>
            <p:nvPr/>
          </p:nvSpPr>
          <p:spPr bwMode="auto">
            <a:xfrm>
              <a:off x="296372" y="279498"/>
              <a:ext cx="391200" cy="256623"/>
            </a:xfrm>
            <a:custGeom>
              <a:avLst/>
              <a:gdLst>
                <a:gd name="T0" fmla="*/ 228 w 357"/>
                <a:gd name="T1" fmla="*/ 170 h 234"/>
                <a:gd name="T2" fmla="*/ 273 w 357"/>
                <a:gd name="T3" fmla="*/ 180 h 234"/>
                <a:gd name="T4" fmla="*/ 80 w 357"/>
                <a:gd name="T5" fmla="*/ 18 h 234"/>
                <a:gd name="T6" fmla="*/ 0 w 357"/>
                <a:gd name="T7" fmla="*/ 124 h 234"/>
                <a:gd name="T8" fmla="*/ 52 w 357"/>
                <a:gd name="T9" fmla="*/ 118 h 234"/>
                <a:gd name="T10" fmla="*/ 141 w 357"/>
                <a:gd name="T11" fmla="*/ 86 h 234"/>
                <a:gd name="T12" fmla="*/ 208 w 357"/>
                <a:gd name="T13" fmla="*/ 101 h 234"/>
                <a:gd name="T14" fmla="*/ 195 w 357"/>
                <a:gd name="T15" fmla="*/ 44 h 234"/>
                <a:gd name="T16" fmla="*/ 90 w 357"/>
                <a:gd name="T17" fmla="*/ 48 h 234"/>
                <a:gd name="T18" fmla="*/ 69 w 357"/>
                <a:gd name="T19" fmla="*/ 76 h 234"/>
                <a:gd name="T20" fmla="*/ 75 w 357"/>
                <a:gd name="T21" fmla="*/ 38 h 234"/>
                <a:gd name="T22" fmla="*/ 280 w 357"/>
                <a:gd name="T23" fmla="*/ 0 h 234"/>
                <a:gd name="T24" fmla="*/ 249 w 357"/>
                <a:gd name="T25" fmla="*/ 38 h 234"/>
                <a:gd name="T26" fmla="*/ 279 w 357"/>
                <a:gd name="T27" fmla="*/ 75 h 234"/>
                <a:gd name="T28" fmla="*/ 233 w 357"/>
                <a:gd name="T29" fmla="*/ 42 h 234"/>
                <a:gd name="T30" fmla="*/ 234 w 357"/>
                <a:gd name="T31" fmla="*/ 89 h 234"/>
                <a:gd name="T32" fmla="*/ 167 w 357"/>
                <a:gd name="T33" fmla="*/ 85 h 234"/>
                <a:gd name="T34" fmla="*/ 69 w 357"/>
                <a:gd name="T35" fmla="*/ 160 h 234"/>
                <a:gd name="T36" fmla="*/ 141 w 357"/>
                <a:gd name="T37" fmla="*/ 139 h 234"/>
                <a:gd name="T38" fmla="*/ 96 w 357"/>
                <a:gd name="T39" fmla="*/ 192 h 234"/>
                <a:gd name="T40" fmla="*/ 158 w 357"/>
                <a:gd name="T41" fmla="*/ 178 h 234"/>
                <a:gd name="T42" fmla="*/ 139 w 357"/>
                <a:gd name="T43" fmla="*/ 214 h 234"/>
                <a:gd name="T44" fmla="*/ 193 w 357"/>
                <a:gd name="T45" fmla="*/ 193 h 234"/>
                <a:gd name="T46" fmla="*/ 185 w 357"/>
                <a:gd name="T47" fmla="*/ 222 h 234"/>
                <a:gd name="T48" fmla="*/ 223 w 357"/>
                <a:gd name="T49" fmla="*/ 217 h 234"/>
                <a:gd name="T50" fmla="*/ 212 w 357"/>
                <a:gd name="T51" fmla="*/ 188 h 234"/>
                <a:gd name="T52" fmla="*/ 285 w 357"/>
                <a:gd name="T53" fmla="*/ 144 h 234"/>
                <a:gd name="T54" fmla="*/ 320 w 357"/>
                <a:gd name="T55" fmla="*/ 126 h 234"/>
                <a:gd name="T56" fmla="*/ 280 w 357"/>
                <a:gd name="T57" fmla="*/ 0 h 234"/>
                <a:gd name="T58" fmla="*/ 260 w 357"/>
                <a:gd name="T59" fmla="*/ 146 h 234"/>
                <a:gd name="T60" fmla="*/ 279 w 357"/>
                <a:gd name="T61" fmla="*/ 172 h 234"/>
                <a:gd name="T62" fmla="*/ 236 w 357"/>
                <a:gd name="T63" fmla="*/ 218 h 234"/>
                <a:gd name="T64" fmla="*/ 229 w 357"/>
                <a:gd name="T65" fmla="*/ 183 h 234"/>
                <a:gd name="T66" fmla="*/ 236 w 357"/>
                <a:gd name="T67" fmla="*/ 21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7" h="234">
                  <a:moveTo>
                    <a:pt x="259" y="196"/>
                  </a:moveTo>
                  <a:cubicBezTo>
                    <a:pt x="228" y="170"/>
                    <a:pt x="228" y="170"/>
                    <a:pt x="228" y="170"/>
                  </a:cubicBezTo>
                  <a:cubicBezTo>
                    <a:pt x="239" y="158"/>
                    <a:pt x="239" y="158"/>
                    <a:pt x="239" y="158"/>
                  </a:cubicBezTo>
                  <a:cubicBezTo>
                    <a:pt x="273" y="180"/>
                    <a:pt x="273" y="180"/>
                    <a:pt x="273" y="180"/>
                  </a:cubicBezTo>
                  <a:cubicBezTo>
                    <a:pt x="269" y="185"/>
                    <a:pt x="264" y="191"/>
                    <a:pt x="259" y="196"/>
                  </a:cubicBezTo>
                  <a:close/>
                  <a:moveTo>
                    <a:pt x="80" y="18"/>
                  </a:moveTo>
                  <a:cubicBezTo>
                    <a:pt x="34" y="5"/>
                    <a:pt x="34" y="5"/>
                    <a:pt x="34" y="5"/>
                  </a:cubicBezTo>
                  <a:cubicBezTo>
                    <a:pt x="0" y="124"/>
                    <a:pt x="0" y="124"/>
                    <a:pt x="0" y="124"/>
                  </a:cubicBezTo>
                  <a:cubicBezTo>
                    <a:pt x="47" y="137"/>
                    <a:pt x="47" y="137"/>
                    <a:pt x="47" y="137"/>
                  </a:cubicBezTo>
                  <a:cubicBezTo>
                    <a:pt x="52" y="118"/>
                    <a:pt x="52" y="118"/>
                    <a:pt x="52" y="118"/>
                  </a:cubicBezTo>
                  <a:cubicBezTo>
                    <a:pt x="78" y="139"/>
                    <a:pt x="78" y="139"/>
                    <a:pt x="78" y="139"/>
                  </a:cubicBezTo>
                  <a:cubicBezTo>
                    <a:pt x="141" y="86"/>
                    <a:pt x="141" y="86"/>
                    <a:pt x="141" y="86"/>
                  </a:cubicBezTo>
                  <a:cubicBezTo>
                    <a:pt x="167" y="77"/>
                    <a:pt x="167" y="77"/>
                    <a:pt x="167" y="77"/>
                  </a:cubicBezTo>
                  <a:cubicBezTo>
                    <a:pt x="208" y="101"/>
                    <a:pt x="208" y="101"/>
                    <a:pt x="208" y="101"/>
                  </a:cubicBezTo>
                  <a:cubicBezTo>
                    <a:pt x="221" y="90"/>
                    <a:pt x="221" y="90"/>
                    <a:pt x="221" y="90"/>
                  </a:cubicBezTo>
                  <a:cubicBezTo>
                    <a:pt x="195" y="44"/>
                    <a:pt x="195" y="44"/>
                    <a:pt x="195" y="44"/>
                  </a:cubicBezTo>
                  <a:cubicBezTo>
                    <a:pt x="135" y="41"/>
                    <a:pt x="135" y="41"/>
                    <a:pt x="135" y="41"/>
                  </a:cubicBezTo>
                  <a:cubicBezTo>
                    <a:pt x="90" y="48"/>
                    <a:pt x="90" y="48"/>
                    <a:pt x="90" y="48"/>
                  </a:cubicBezTo>
                  <a:cubicBezTo>
                    <a:pt x="85" y="46"/>
                    <a:pt x="85" y="46"/>
                    <a:pt x="85" y="46"/>
                  </a:cubicBezTo>
                  <a:cubicBezTo>
                    <a:pt x="69" y="76"/>
                    <a:pt x="69" y="76"/>
                    <a:pt x="69" y="76"/>
                  </a:cubicBezTo>
                  <a:cubicBezTo>
                    <a:pt x="64" y="74"/>
                    <a:pt x="64" y="74"/>
                    <a:pt x="64" y="74"/>
                  </a:cubicBezTo>
                  <a:cubicBezTo>
                    <a:pt x="75" y="38"/>
                    <a:pt x="75" y="38"/>
                    <a:pt x="75" y="38"/>
                  </a:cubicBezTo>
                  <a:cubicBezTo>
                    <a:pt x="80" y="18"/>
                    <a:pt x="80" y="18"/>
                    <a:pt x="80" y="18"/>
                  </a:cubicBezTo>
                  <a:close/>
                  <a:moveTo>
                    <a:pt x="280" y="0"/>
                  </a:moveTo>
                  <a:cubicBezTo>
                    <a:pt x="243" y="30"/>
                    <a:pt x="243" y="30"/>
                    <a:pt x="243" y="30"/>
                  </a:cubicBezTo>
                  <a:cubicBezTo>
                    <a:pt x="249" y="38"/>
                    <a:pt x="249" y="38"/>
                    <a:pt x="249" y="38"/>
                  </a:cubicBezTo>
                  <a:cubicBezTo>
                    <a:pt x="249" y="38"/>
                    <a:pt x="249" y="38"/>
                    <a:pt x="249" y="38"/>
                  </a:cubicBezTo>
                  <a:cubicBezTo>
                    <a:pt x="279" y="75"/>
                    <a:pt x="279" y="75"/>
                    <a:pt x="279" y="75"/>
                  </a:cubicBezTo>
                  <a:cubicBezTo>
                    <a:pt x="274" y="79"/>
                    <a:pt x="274" y="79"/>
                    <a:pt x="274" y="79"/>
                  </a:cubicBezTo>
                  <a:cubicBezTo>
                    <a:pt x="233" y="42"/>
                    <a:pt x="233" y="42"/>
                    <a:pt x="233" y="42"/>
                  </a:cubicBezTo>
                  <a:cubicBezTo>
                    <a:pt x="226" y="44"/>
                    <a:pt x="219" y="48"/>
                    <a:pt x="210" y="52"/>
                  </a:cubicBezTo>
                  <a:cubicBezTo>
                    <a:pt x="234" y="89"/>
                    <a:pt x="234" y="89"/>
                    <a:pt x="234" y="89"/>
                  </a:cubicBezTo>
                  <a:cubicBezTo>
                    <a:pt x="210" y="109"/>
                    <a:pt x="210" y="109"/>
                    <a:pt x="210" y="109"/>
                  </a:cubicBezTo>
                  <a:cubicBezTo>
                    <a:pt x="167" y="85"/>
                    <a:pt x="167" y="85"/>
                    <a:pt x="167" y="85"/>
                  </a:cubicBezTo>
                  <a:cubicBezTo>
                    <a:pt x="151" y="90"/>
                    <a:pt x="151" y="90"/>
                    <a:pt x="151" y="90"/>
                  </a:cubicBezTo>
                  <a:cubicBezTo>
                    <a:pt x="121" y="112"/>
                    <a:pt x="92" y="137"/>
                    <a:pt x="69" y="160"/>
                  </a:cubicBezTo>
                  <a:cubicBezTo>
                    <a:pt x="71" y="170"/>
                    <a:pt x="78" y="177"/>
                    <a:pt x="90" y="181"/>
                  </a:cubicBezTo>
                  <a:cubicBezTo>
                    <a:pt x="103" y="169"/>
                    <a:pt x="127" y="150"/>
                    <a:pt x="141" y="139"/>
                  </a:cubicBezTo>
                  <a:cubicBezTo>
                    <a:pt x="143" y="145"/>
                    <a:pt x="143" y="145"/>
                    <a:pt x="143" y="145"/>
                  </a:cubicBezTo>
                  <a:cubicBezTo>
                    <a:pt x="129" y="158"/>
                    <a:pt x="108" y="175"/>
                    <a:pt x="96" y="192"/>
                  </a:cubicBezTo>
                  <a:cubicBezTo>
                    <a:pt x="118" y="210"/>
                    <a:pt x="118" y="210"/>
                    <a:pt x="118" y="210"/>
                  </a:cubicBezTo>
                  <a:cubicBezTo>
                    <a:pt x="128" y="207"/>
                    <a:pt x="143" y="192"/>
                    <a:pt x="158" y="178"/>
                  </a:cubicBezTo>
                  <a:cubicBezTo>
                    <a:pt x="161" y="181"/>
                    <a:pt x="161" y="181"/>
                    <a:pt x="161" y="181"/>
                  </a:cubicBezTo>
                  <a:cubicBezTo>
                    <a:pt x="157" y="187"/>
                    <a:pt x="140" y="206"/>
                    <a:pt x="139" y="214"/>
                  </a:cubicBezTo>
                  <a:cubicBezTo>
                    <a:pt x="145" y="217"/>
                    <a:pt x="152" y="221"/>
                    <a:pt x="158" y="225"/>
                  </a:cubicBezTo>
                  <a:cubicBezTo>
                    <a:pt x="167" y="219"/>
                    <a:pt x="186" y="201"/>
                    <a:pt x="193" y="193"/>
                  </a:cubicBezTo>
                  <a:cubicBezTo>
                    <a:pt x="196" y="195"/>
                    <a:pt x="196" y="195"/>
                    <a:pt x="196" y="195"/>
                  </a:cubicBezTo>
                  <a:cubicBezTo>
                    <a:pt x="194" y="199"/>
                    <a:pt x="186" y="211"/>
                    <a:pt x="185" y="222"/>
                  </a:cubicBezTo>
                  <a:cubicBezTo>
                    <a:pt x="191" y="226"/>
                    <a:pt x="198" y="230"/>
                    <a:pt x="204" y="234"/>
                  </a:cubicBezTo>
                  <a:cubicBezTo>
                    <a:pt x="211" y="229"/>
                    <a:pt x="218" y="223"/>
                    <a:pt x="223" y="217"/>
                  </a:cubicBezTo>
                  <a:cubicBezTo>
                    <a:pt x="227" y="213"/>
                    <a:pt x="227" y="213"/>
                    <a:pt x="227" y="213"/>
                  </a:cubicBezTo>
                  <a:cubicBezTo>
                    <a:pt x="212" y="188"/>
                    <a:pt x="212" y="188"/>
                    <a:pt x="212" y="188"/>
                  </a:cubicBezTo>
                  <a:cubicBezTo>
                    <a:pt x="217" y="169"/>
                    <a:pt x="240" y="147"/>
                    <a:pt x="258" y="139"/>
                  </a:cubicBezTo>
                  <a:cubicBezTo>
                    <a:pt x="285" y="144"/>
                    <a:pt x="285" y="144"/>
                    <a:pt x="285" y="144"/>
                  </a:cubicBezTo>
                  <a:cubicBezTo>
                    <a:pt x="310" y="114"/>
                    <a:pt x="310" y="114"/>
                    <a:pt x="310" y="114"/>
                  </a:cubicBezTo>
                  <a:cubicBezTo>
                    <a:pt x="320" y="126"/>
                    <a:pt x="320" y="126"/>
                    <a:pt x="320" y="126"/>
                  </a:cubicBezTo>
                  <a:cubicBezTo>
                    <a:pt x="357" y="96"/>
                    <a:pt x="357" y="96"/>
                    <a:pt x="357" y="96"/>
                  </a:cubicBezTo>
                  <a:cubicBezTo>
                    <a:pt x="280" y="0"/>
                    <a:pt x="280" y="0"/>
                    <a:pt x="280" y="0"/>
                  </a:cubicBezTo>
                  <a:close/>
                  <a:moveTo>
                    <a:pt x="291" y="151"/>
                  </a:moveTo>
                  <a:cubicBezTo>
                    <a:pt x="260" y="146"/>
                    <a:pt x="260" y="146"/>
                    <a:pt x="260" y="146"/>
                  </a:cubicBezTo>
                  <a:cubicBezTo>
                    <a:pt x="253" y="155"/>
                    <a:pt x="253" y="155"/>
                    <a:pt x="253" y="155"/>
                  </a:cubicBezTo>
                  <a:cubicBezTo>
                    <a:pt x="279" y="172"/>
                    <a:pt x="279" y="172"/>
                    <a:pt x="279" y="172"/>
                  </a:cubicBezTo>
                  <a:cubicBezTo>
                    <a:pt x="283" y="165"/>
                    <a:pt x="287" y="158"/>
                    <a:pt x="291" y="151"/>
                  </a:cubicBezTo>
                  <a:close/>
                  <a:moveTo>
                    <a:pt x="236" y="218"/>
                  </a:moveTo>
                  <a:cubicBezTo>
                    <a:pt x="242" y="213"/>
                    <a:pt x="248" y="207"/>
                    <a:pt x="254" y="201"/>
                  </a:cubicBezTo>
                  <a:cubicBezTo>
                    <a:pt x="229" y="183"/>
                    <a:pt x="229" y="183"/>
                    <a:pt x="229" y="183"/>
                  </a:cubicBezTo>
                  <a:cubicBezTo>
                    <a:pt x="220" y="190"/>
                    <a:pt x="220" y="190"/>
                    <a:pt x="220" y="190"/>
                  </a:cubicBezTo>
                  <a:lnTo>
                    <a:pt x="236" y="218"/>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26659" name="TextBox 37"/>
          <p:cNvSpPr txBox="1">
            <a:spLocks noChangeArrowheads="1"/>
          </p:cNvSpPr>
          <p:nvPr/>
        </p:nvSpPr>
        <p:spPr bwMode="auto">
          <a:xfrm>
            <a:off x="536668" y="1580051"/>
            <a:ext cx="912972" cy="30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a:latin typeface="Impact" panose="020B0806030902050204" pitchFamily="34" charset="0"/>
              </a:rPr>
              <a:t>KEY WORD</a:t>
            </a:r>
            <a:endParaRPr lang="zh-CN" altLang="en-US" sz="1400">
              <a:latin typeface="Impact" panose="020B0806030902050204" pitchFamily="34" charset="0"/>
            </a:endParaRPr>
          </a:p>
        </p:txBody>
      </p:sp>
      <p:sp>
        <p:nvSpPr>
          <p:cNvPr id="26660" name="矩形 1"/>
          <p:cNvSpPr>
            <a:spLocks noChangeArrowheads="1"/>
          </p:cNvSpPr>
          <p:nvPr/>
        </p:nvSpPr>
        <p:spPr bwMode="auto">
          <a:xfrm>
            <a:off x="536668" y="1834130"/>
            <a:ext cx="2453114" cy="55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sp>
        <p:nvSpPr>
          <p:cNvPr id="26661" name="TextBox 39"/>
          <p:cNvSpPr txBox="1">
            <a:spLocks noChangeArrowheads="1"/>
          </p:cNvSpPr>
          <p:nvPr/>
        </p:nvSpPr>
        <p:spPr bwMode="auto">
          <a:xfrm>
            <a:off x="536668" y="2975894"/>
            <a:ext cx="912972" cy="30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a:latin typeface="Impact" panose="020B0806030902050204" pitchFamily="34" charset="0"/>
              </a:rPr>
              <a:t>KEY WORD</a:t>
            </a:r>
            <a:endParaRPr lang="zh-CN" altLang="en-US" sz="1400">
              <a:latin typeface="Impact" panose="020B0806030902050204" pitchFamily="34" charset="0"/>
            </a:endParaRPr>
          </a:p>
        </p:txBody>
      </p:sp>
      <p:sp>
        <p:nvSpPr>
          <p:cNvPr id="26662" name="矩形 1"/>
          <p:cNvSpPr>
            <a:spLocks noChangeArrowheads="1"/>
          </p:cNvSpPr>
          <p:nvPr/>
        </p:nvSpPr>
        <p:spPr bwMode="auto">
          <a:xfrm>
            <a:off x="536668" y="3229972"/>
            <a:ext cx="2453114" cy="55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sp>
        <p:nvSpPr>
          <p:cNvPr id="26663" name="TextBox 41"/>
          <p:cNvSpPr txBox="1">
            <a:spLocks noChangeArrowheads="1"/>
          </p:cNvSpPr>
          <p:nvPr/>
        </p:nvSpPr>
        <p:spPr bwMode="auto">
          <a:xfrm>
            <a:off x="6152631" y="1580051"/>
            <a:ext cx="912971" cy="30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a:latin typeface="Impact" panose="020B0806030902050204" pitchFamily="34" charset="0"/>
              </a:rPr>
              <a:t>KEY WORD</a:t>
            </a:r>
            <a:endParaRPr lang="zh-CN" altLang="en-US" sz="1400">
              <a:latin typeface="Impact" panose="020B0806030902050204" pitchFamily="34" charset="0"/>
            </a:endParaRPr>
          </a:p>
        </p:txBody>
      </p:sp>
      <p:sp>
        <p:nvSpPr>
          <p:cNvPr id="26664" name="矩形 1"/>
          <p:cNvSpPr>
            <a:spLocks noChangeArrowheads="1"/>
          </p:cNvSpPr>
          <p:nvPr/>
        </p:nvSpPr>
        <p:spPr bwMode="auto">
          <a:xfrm>
            <a:off x="6152632" y="1834130"/>
            <a:ext cx="2453113" cy="55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sp>
        <p:nvSpPr>
          <p:cNvPr id="26665" name="TextBox 47"/>
          <p:cNvSpPr txBox="1">
            <a:spLocks noChangeArrowheads="1"/>
          </p:cNvSpPr>
          <p:nvPr/>
        </p:nvSpPr>
        <p:spPr bwMode="auto">
          <a:xfrm>
            <a:off x="6152631" y="3114050"/>
            <a:ext cx="912971" cy="30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a:latin typeface="Impact" panose="020B0806030902050204" pitchFamily="34" charset="0"/>
              </a:rPr>
              <a:t>KEY WORD</a:t>
            </a:r>
            <a:endParaRPr lang="zh-CN" altLang="en-US" sz="1400">
              <a:latin typeface="Impact" panose="020B0806030902050204" pitchFamily="34" charset="0"/>
            </a:endParaRPr>
          </a:p>
        </p:txBody>
      </p:sp>
      <p:sp>
        <p:nvSpPr>
          <p:cNvPr id="26666" name="矩形 1"/>
          <p:cNvSpPr>
            <a:spLocks noChangeArrowheads="1"/>
          </p:cNvSpPr>
          <p:nvPr/>
        </p:nvSpPr>
        <p:spPr bwMode="auto">
          <a:xfrm>
            <a:off x="6152632" y="3368128"/>
            <a:ext cx="2453113" cy="55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pic>
        <p:nvPicPr>
          <p:cNvPr id="47" name="Picture 28" descr="E:\我图PPT\00001PNG素材\底边条\分层菱形.png"/>
          <p:cNvPicPr>
            <a:picLocks noChangeAspect="1" noChangeArrowheads="1"/>
          </p:cNvPicPr>
          <p:nvPr/>
        </p:nvPicPr>
        <p:blipFill rotWithShape="1">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4837" y="-812877"/>
            <a:ext cx="9150426" cy="101921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8" descr="E:\我图PPT\00001PNG素材\底边条\分层菱形.png"/>
          <p:cNvPicPr>
            <a:picLocks noChangeAspect="1" noChangeArrowheads="1"/>
          </p:cNvPicPr>
          <p:nvPr/>
        </p:nvPicPr>
        <p:blipFill rotWithShape="1">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61363" y="4938746"/>
            <a:ext cx="9315490" cy="10192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barn(inVertical)">
                                      <p:cBhvr>
                                        <p:cTn id="11" dur="500"/>
                                        <p:tgtEl>
                                          <p:spTgt spid="48"/>
                                        </p:tgtEl>
                                      </p:cBhvr>
                                    </p:animEffect>
                                  </p:childTnLst>
                                </p:cTn>
                              </p:par>
                            </p:childTnLst>
                          </p:cTn>
                        </p:par>
                        <p:par>
                          <p:cTn id="12" fill="hold">
                            <p:stCondLst>
                              <p:cond delay="1000"/>
                            </p:stCondLst>
                            <p:childTnLst>
                              <p:par>
                                <p:cTn id="13" presetID="15" presetClass="entr" presetSubtype="0" fill="hold" nodeType="afterEffect">
                                  <p:stCondLst>
                                    <p:cond delay="0"/>
                                  </p:stCondLst>
                                  <p:childTnLst>
                                    <p:set>
                                      <p:cBhvr>
                                        <p:cTn id="14" dur="1" fill="hold">
                                          <p:stCondLst>
                                            <p:cond delay="0"/>
                                          </p:stCondLst>
                                        </p:cTn>
                                        <p:tgtEl>
                                          <p:spTgt spid="26627"/>
                                        </p:tgtEl>
                                        <p:attrNameLst>
                                          <p:attrName>style.visibility</p:attrName>
                                        </p:attrNameLst>
                                      </p:cBhvr>
                                      <p:to>
                                        <p:strVal val="visible"/>
                                      </p:to>
                                    </p:set>
                                    <p:anim calcmode="lin" valueType="num">
                                      <p:cBhvr>
                                        <p:cTn id="15" dur="1000" fill="hold"/>
                                        <p:tgtEl>
                                          <p:spTgt spid="26627"/>
                                        </p:tgtEl>
                                        <p:attrNameLst>
                                          <p:attrName>ppt_w</p:attrName>
                                        </p:attrNameLst>
                                      </p:cBhvr>
                                      <p:tavLst>
                                        <p:tav tm="0">
                                          <p:val>
                                            <p:fltVal val="0"/>
                                          </p:val>
                                        </p:tav>
                                        <p:tav tm="100000">
                                          <p:val>
                                            <p:strVal val="#ppt_w"/>
                                          </p:val>
                                        </p:tav>
                                      </p:tavLst>
                                    </p:anim>
                                    <p:anim calcmode="lin" valueType="num">
                                      <p:cBhvr>
                                        <p:cTn id="16" dur="1000" fill="hold"/>
                                        <p:tgtEl>
                                          <p:spTgt spid="26627"/>
                                        </p:tgtEl>
                                        <p:attrNameLst>
                                          <p:attrName>ppt_h</p:attrName>
                                        </p:attrNameLst>
                                      </p:cBhvr>
                                      <p:tavLst>
                                        <p:tav tm="0">
                                          <p:val>
                                            <p:fltVal val="0"/>
                                          </p:val>
                                        </p:tav>
                                        <p:tav tm="100000">
                                          <p:val>
                                            <p:strVal val="#ppt_h"/>
                                          </p:val>
                                        </p:tav>
                                      </p:tavLst>
                                    </p:anim>
                                    <p:anim calcmode="lin" valueType="num">
                                      <p:cBhvr>
                                        <p:cTn id="17" dur="1000" fill="hold"/>
                                        <p:tgtEl>
                                          <p:spTgt spid="2662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6627"/>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2000"/>
                            </p:stCondLst>
                            <p:childTnLst>
                              <p:par>
                                <p:cTn id="20" presetID="2" presetClass="entr" presetSubtype="8" fill="hold" nodeType="afterEffect">
                                  <p:stCondLst>
                                    <p:cond delay="0"/>
                                  </p:stCondLst>
                                  <p:childTnLst>
                                    <p:set>
                                      <p:cBhvr>
                                        <p:cTn id="21" dur="1" fill="hold">
                                          <p:stCondLst>
                                            <p:cond delay="0"/>
                                          </p:stCondLst>
                                        </p:cTn>
                                        <p:tgtEl>
                                          <p:spTgt spid="26639"/>
                                        </p:tgtEl>
                                        <p:attrNameLst>
                                          <p:attrName>style.visibility</p:attrName>
                                        </p:attrNameLst>
                                      </p:cBhvr>
                                      <p:to>
                                        <p:strVal val="visible"/>
                                      </p:to>
                                    </p:set>
                                    <p:anim calcmode="lin" valueType="num">
                                      <p:cBhvr additive="base">
                                        <p:cTn id="22" dur="500" fill="hold"/>
                                        <p:tgtEl>
                                          <p:spTgt spid="26639"/>
                                        </p:tgtEl>
                                        <p:attrNameLst>
                                          <p:attrName>ppt_x</p:attrName>
                                        </p:attrNameLst>
                                      </p:cBhvr>
                                      <p:tavLst>
                                        <p:tav tm="0">
                                          <p:val>
                                            <p:strVal val="0-#ppt_w/2"/>
                                          </p:val>
                                        </p:tav>
                                        <p:tav tm="100000">
                                          <p:val>
                                            <p:strVal val="#ppt_x"/>
                                          </p:val>
                                        </p:tav>
                                      </p:tavLst>
                                    </p:anim>
                                    <p:anim calcmode="lin" valueType="num">
                                      <p:cBhvr additive="base">
                                        <p:cTn id="23" dur="500" fill="hold"/>
                                        <p:tgtEl>
                                          <p:spTgt spid="26639"/>
                                        </p:tgtEl>
                                        <p:attrNameLst>
                                          <p:attrName>ppt_y</p:attrName>
                                        </p:attrNameLst>
                                      </p:cBhvr>
                                      <p:tavLst>
                                        <p:tav tm="0">
                                          <p:val>
                                            <p:strVal val="#ppt_y"/>
                                          </p:val>
                                        </p:tav>
                                        <p:tav tm="100000">
                                          <p:val>
                                            <p:strVal val="#ppt_y"/>
                                          </p:val>
                                        </p:tav>
                                      </p:tavLst>
                                    </p:anim>
                                  </p:childTnLst>
                                </p:cTn>
                              </p:par>
                              <p:par>
                                <p:cTn id="24" presetID="2" presetClass="entr" presetSubtype="1" fill="hold" nodeType="withEffect">
                                  <p:stCondLst>
                                    <p:cond delay="0"/>
                                  </p:stCondLst>
                                  <p:childTnLst>
                                    <p:set>
                                      <p:cBhvr>
                                        <p:cTn id="25" dur="1" fill="hold">
                                          <p:stCondLst>
                                            <p:cond delay="0"/>
                                          </p:stCondLst>
                                        </p:cTn>
                                        <p:tgtEl>
                                          <p:spTgt spid="26644"/>
                                        </p:tgtEl>
                                        <p:attrNameLst>
                                          <p:attrName>style.visibility</p:attrName>
                                        </p:attrNameLst>
                                      </p:cBhvr>
                                      <p:to>
                                        <p:strVal val="visible"/>
                                      </p:to>
                                    </p:set>
                                    <p:anim calcmode="lin" valueType="num">
                                      <p:cBhvr additive="base">
                                        <p:cTn id="26" dur="500" fill="hold"/>
                                        <p:tgtEl>
                                          <p:spTgt spid="26644"/>
                                        </p:tgtEl>
                                        <p:attrNameLst>
                                          <p:attrName>ppt_x</p:attrName>
                                        </p:attrNameLst>
                                      </p:cBhvr>
                                      <p:tavLst>
                                        <p:tav tm="0">
                                          <p:val>
                                            <p:strVal val="#ppt_x"/>
                                          </p:val>
                                        </p:tav>
                                        <p:tav tm="100000">
                                          <p:val>
                                            <p:strVal val="#ppt_x"/>
                                          </p:val>
                                        </p:tav>
                                      </p:tavLst>
                                    </p:anim>
                                    <p:anim calcmode="lin" valueType="num">
                                      <p:cBhvr additive="base">
                                        <p:cTn id="27" dur="500" fill="hold"/>
                                        <p:tgtEl>
                                          <p:spTgt spid="26644"/>
                                        </p:tgtEl>
                                        <p:attrNameLst>
                                          <p:attrName>ppt_y</p:attrName>
                                        </p:attrNameLst>
                                      </p:cBhvr>
                                      <p:tavLst>
                                        <p:tav tm="0">
                                          <p:val>
                                            <p:strVal val="0-#ppt_h/2"/>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26649"/>
                                        </p:tgtEl>
                                        <p:attrNameLst>
                                          <p:attrName>style.visibility</p:attrName>
                                        </p:attrNameLst>
                                      </p:cBhvr>
                                      <p:to>
                                        <p:strVal val="visible"/>
                                      </p:to>
                                    </p:set>
                                    <p:anim calcmode="lin" valueType="num">
                                      <p:cBhvr additive="base">
                                        <p:cTn id="30" dur="500" fill="hold"/>
                                        <p:tgtEl>
                                          <p:spTgt spid="26649"/>
                                        </p:tgtEl>
                                        <p:attrNameLst>
                                          <p:attrName>ppt_x</p:attrName>
                                        </p:attrNameLst>
                                      </p:cBhvr>
                                      <p:tavLst>
                                        <p:tav tm="0">
                                          <p:val>
                                            <p:strVal val="1+#ppt_w/2"/>
                                          </p:val>
                                        </p:tav>
                                        <p:tav tm="100000">
                                          <p:val>
                                            <p:strVal val="#ppt_x"/>
                                          </p:val>
                                        </p:tav>
                                      </p:tavLst>
                                    </p:anim>
                                    <p:anim calcmode="lin" valueType="num">
                                      <p:cBhvr additive="base">
                                        <p:cTn id="31" dur="500" fill="hold"/>
                                        <p:tgtEl>
                                          <p:spTgt spid="26649"/>
                                        </p:tgtEl>
                                        <p:attrNameLst>
                                          <p:attrName>ppt_y</p:attrName>
                                        </p:attrNameLst>
                                      </p:cBhvr>
                                      <p:tavLst>
                                        <p:tav tm="0">
                                          <p:val>
                                            <p:strVal val="#ppt_y"/>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6654"/>
                                        </p:tgtEl>
                                        <p:attrNameLst>
                                          <p:attrName>style.visibility</p:attrName>
                                        </p:attrNameLst>
                                      </p:cBhvr>
                                      <p:to>
                                        <p:strVal val="visible"/>
                                      </p:to>
                                    </p:set>
                                    <p:anim calcmode="lin" valueType="num">
                                      <p:cBhvr additive="base">
                                        <p:cTn id="34" dur="500" fill="hold"/>
                                        <p:tgtEl>
                                          <p:spTgt spid="26654"/>
                                        </p:tgtEl>
                                        <p:attrNameLst>
                                          <p:attrName>ppt_x</p:attrName>
                                        </p:attrNameLst>
                                      </p:cBhvr>
                                      <p:tavLst>
                                        <p:tav tm="0">
                                          <p:val>
                                            <p:strVal val="#ppt_x"/>
                                          </p:val>
                                        </p:tav>
                                        <p:tav tm="100000">
                                          <p:val>
                                            <p:strVal val="#ppt_x"/>
                                          </p:val>
                                        </p:tav>
                                      </p:tavLst>
                                    </p:anim>
                                    <p:anim calcmode="lin" valueType="num">
                                      <p:cBhvr additive="base">
                                        <p:cTn id="35" dur="500" fill="hold"/>
                                        <p:tgtEl>
                                          <p:spTgt spid="26654"/>
                                        </p:tgtEl>
                                        <p:attrNameLst>
                                          <p:attrName>ppt_y</p:attrName>
                                        </p:attrNameLst>
                                      </p:cBhvr>
                                      <p:tavLst>
                                        <p:tav tm="0">
                                          <p:val>
                                            <p:strVal val="1+#ppt_h/2"/>
                                          </p:val>
                                        </p:tav>
                                        <p:tav tm="100000">
                                          <p:val>
                                            <p:strVal val="#ppt_y"/>
                                          </p:val>
                                        </p:tav>
                                      </p:tavLst>
                                    </p:anim>
                                  </p:childTnLst>
                                </p:cTn>
                              </p:par>
                              <p:par>
                                <p:cTn id="36" presetID="6" presetClass="entr" presetSubtype="32" fill="hold" grpId="0" nodeType="withEffect">
                                  <p:stCondLst>
                                    <p:cond delay="0"/>
                                  </p:stCondLst>
                                  <p:childTnLst>
                                    <p:set>
                                      <p:cBhvr>
                                        <p:cTn id="37" dur="1" fill="hold">
                                          <p:stCondLst>
                                            <p:cond delay="0"/>
                                          </p:stCondLst>
                                        </p:cTn>
                                        <p:tgtEl>
                                          <p:spTgt spid="26626"/>
                                        </p:tgtEl>
                                        <p:attrNameLst>
                                          <p:attrName>style.visibility</p:attrName>
                                        </p:attrNameLst>
                                      </p:cBhvr>
                                      <p:to>
                                        <p:strVal val="visible"/>
                                      </p:to>
                                    </p:set>
                                    <p:animEffect transition="in" filter="circle(out)">
                                      <p:cBhvr>
                                        <p:cTn id="38" dur="500"/>
                                        <p:tgtEl>
                                          <p:spTgt spid="26626"/>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26638"/>
                                        </p:tgtEl>
                                        <p:attrNameLst>
                                          <p:attrName>style.visibility</p:attrName>
                                        </p:attrNameLst>
                                      </p:cBhvr>
                                      <p:to>
                                        <p:strVal val="visible"/>
                                      </p:to>
                                    </p:set>
                                    <p:anim calcmode="lin" valueType="num">
                                      <p:cBhvr>
                                        <p:cTn id="42" dur="200" fill="hold"/>
                                        <p:tgtEl>
                                          <p:spTgt spid="26638"/>
                                        </p:tgtEl>
                                        <p:attrNameLst>
                                          <p:attrName>ppt_w</p:attrName>
                                        </p:attrNameLst>
                                      </p:cBhvr>
                                      <p:tavLst>
                                        <p:tav tm="0">
                                          <p:val>
                                            <p:fltVal val="0"/>
                                          </p:val>
                                        </p:tav>
                                        <p:tav tm="100000">
                                          <p:val>
                                            <p:strVal val="#ppt_w"/>
                                          </p:val>
                                        </p:tav>
                                      </p:tavLst>
                                    </p:anim>
                                    <p:anim calcmode="lin" valueType="num">
                                      <p:cBhvr>
                                        <p:cTn id="43" dur="200" fill="hold"/>
                                        <p:tgtEl>
                                          <p:spTgt spid="26638"/>
                                        </p:tgtEl>
                                        <p:attrNameLst>
                                          <p:attrName>ppt_h</p:attrName>
                                        </p:attrNameLst>
                                      </p:cBhvr>
                                      <p:tavLst>
                                        <p:tav tm="0">
                                          <p:val>
                                            <p:fltVal val="0"/>
                                          </p:val>
                                        </p:tav>
                                        <p:tav tm="100000">
                                          <p:val>
                                            <p:strVal val="#ppt_h"/>
                                          </p:val>
                                        </p:tav>
                                      </p:tavLst>
                                    </p:anim>
                                    <p:animEffect transition="in" filter="fade">
                                      <p:cBhvr>
                                        <p:cTn id="44" dur="200"/>
                                        <p:tgtEl>
                                          <p:spTgt spid="26638"/>
                                        </p:tgtEl>
                                      </p:cBhvr>
                                    </p:animEffect>
                                  </p:childTnLst>
                                </p:cTn>
                              </p:par>
                              <p:par>
                                <p:cTn id="45" presetID="6" presetClass="emph" presetSubtype="0" autoRev="1" fill="hold" nodeType="withEffect">
                                  <p:stCondLst>
                                    <p:cond delay="150"/>
                                  </p:stCondLst>
                                  <p:childTnLst>
                                    <p:animScale>
                                      <p:cBhvr>
                                        <p:cTn id="46" dur="100" fill="hold"/>
                                        <p:tgtEl>
                                          <p:spTgt spid="26638"/>
                                        </p:tgtEl>
                                      </p:cBhvr>
                                      <p:by x="130000" y="130000"/>
                                    </p:animScale>
                                  </p:childTnLst>
                                </p:cTn>
                              </p:par>
                            </p:childTnLst>
                          </p:cTn>
                        </p:par>
                        <p:par>
                          <p:cTn id="47" fill="hold">
                            <p:stCondLst>
                              <p:cond delay="3000"/>
                            </p:stCondLst>
                            <p:childTnLst>
                              <p:par>
                                <p:cTn id="48" presetID="2" presetClass="entr" presetSubtype="8" fill="hold" grpId="0" nodeType="afterEffect">
                                  <p:stCondLst>
                                    <p:cond delay="0"/>
                                  </p:stCondLst>
                                  <p:childTnLst>
                                    <p:set>
                                      <p:cBhvr>
                                        <p:cTn id="49" dur="1" fill="hold">
                                          <p:stCondLst>
                                            <p:cond delay="0"/>
                                          </p:stCondLst>
                                        </p:cTn>
                                        <p:tgtEl>
                                          <p:spTgt spid="26659"/>
                                        </p:tgtEl>
                                        <p:attrNameLst>
                                          <p:attrName>style.visibility</p:attrName>
                                        </p:attrNameLst>
                                      </p:cBhvr>
                                      <p:to>
                                        <p:strVal val="visible"/>
                                      </p:to>
                                    </p:set>
                                    <p:anim calcmode="lin" valueType="num">
                                      <p:cBhvr additive="base">
                                        <p:cTn id="50" dur="500" fill="hold"/>
                                        <p:tgtEl>
                                          <p:spTgt spid="26659"/>
                                        </p:tgtEl>
                                        <p:attrNameLst>
                                          <p:attrName>ppt_x</p:attrName>
                                        </p:attrNameLst>
                                      </p:cBhvr>
                                      <p:tavLst>
                                        <p:tav tm="0">
                                          <p:val>
                                            <p:strVal val="0-#ppt_w/2"/>
                                          </p:val>
                                        </p:tav>
                                        <p:tav tm="100000">
                                          <p:val>
                                            <p:strVal val="#ppt_x"/>
                                          </p:val>
                                        </p:tav>
                                      </p:tavLst>
                                    </p:anim>
                                    <p:anim calcmode="lin" valueType="num">
                                      <p:cBhvr additive="base">
                                        <p:cTn id="51" dur="500" fill="hold"/>
                                        <p:tgtEl>
                                          <p:spTgt spid="26659"/>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200"/>
                                  </p:stCondLst>
                                  <p:childTnLst>
                                    <p:set>
                                      <p:cBhvr>
                                        <p:cTn id="53" dur="1" fill="hold">
                                          <p:stCondLst>
                                            <p:cond delay="0"/>
                                          </p:stCondLst>
                                        </p:cTn>
                                        <p:tgtEl>
                                          <p:spTgt spid="26660"/>
                                        </p:tgtEl>
                                        <p:attrNameLst>
                                          <p:attrName>style.visibility</p:attrName>
                                        </p:attrNameLst>
                                      </p:cBhvr>
                                      <p:to>
                                        <p:strVal val="visible"/>
                                      </p:to>
                                    </p:set>
                                    <p:anim calcmode="lin" valueType="num">
                                      <p:cBhvr additive="base">
                                        <p:cTn id="54" dur="300" fill="hold"/>
                                        <p:tgtEl>
                                          <p:spTgt spid="26660"/>
                                        </p:tgtEl>
                                        <p:attrNameLst>
                                          <p:attrName>ppt_x</p:attrName>
                                        </p:attrNameLst>
                                      </p:cBhvr>
                                      <p:tavLst>
                                        <p:tav tm="0">
                                          <p:val>
                                            <p:strVal val="1+#ppt_w/2"/>
                                          </p:val>
                                        </p:tav>
                                        <p:tav tm="100000">
                                          <p:val>
                                            <p:strVal val="#ppt_x"/>
                                          </p:val>
                                        </p:tav>
                                      </p:tavLst>
                                    </p:anim>
                                    <p:anim calcmode="lin" valueType="num">
                                      <p:cBhvr additive="base">
                                        <p:cTn id="55" dur="300" fill="hold"/>
                                        <p:tgtEl>
                                          <p:spTgt spid="26660"/>
                                        </p:tgtEl>
                                        <p:attrNameLst>
                                          <p:attrName>ppt_y</p:attrName>
                                        </p:attrNameLst>
                                      </p:cBhvr>
                                      <p:tavLst>
                                        <p:tav tm="0">
                                          <p:val>
                                            <p:strVal val="#ppt_y"/>
                                          </p:val>
                                        </p:tav>
                                        <p:tav tm="100000">
                                          <p:val>
                                            <p:strVal val="#ppt_y"/>
                                          </p:val>
                                        </p:tav>
                                      </p:tavLst>
                                    </p:anim>
                                  </p:childTnLst>
                                </p:cTn>
                              </p:par>
                            </p:childTnLst>
                          </p:cTn>
                        </p:par>
                        <p:par>
                          <p:cTn id="56" fill="hold">
                            <p:stCondLst>
                              <p:cond delay="3500"/>
                            </p:stCondLst>
                            <p:childTnLst>
                              <p:par>
                                <p:cTn id="57" presetID="2" presetClass="entr" presetSubtype="8" fill="hold" grpId="0" nodeType="afterEffect">
                                  <p:stCondLst>
                                    <p:cond delay="0"/>
                                  </p:stCondLst>
                                  <p:childTnLst>
                                    <p:set>
                                      <p:cBhvr>
                                        <p:cTn id="58" dur="1" fill="hold">
                                          <p:stCondLst>
                                            <p:cond delay="0"/>
                                          </p:stCondLst>
                                        </p:cTn>
                                        <p:tgtEl>
                                          <p:spTgt spid="26661"/>
                                        </p:tgtEl>
                                        <p:attrNameLst>
                                          <p:attrName>style.visibility</p:attrName>
                                        </p:attrNameLst>
                                      </p:cBhvr>
                                      <p:to>
                                        <p:strVal val="visible"/>
                                      </p:to>
                                    </p:set>
                                    <p:anim calcmode="lin" valueType="num">
                                      <p:cBhvr additive="base">
                                        <p:cTn id="59" dur="500" fill="hold"/>
                                        <p:tgtEl>
                                          <p:spTgt spid="26661"/>
                                        </p:tgtEl>
                                        <p:attrNameLst>
                                          <p:attrName>ppt_x</p:attrName>
                                        </p:attrNameLst>
                                      </p:cBhvr>
                                      <p:tavLst>
                                        <p:tav tm="0">
                                          <p:val>
                                            <p:strVal val="0-#ppt_w/2"/>
                                          </p:val>
                                        </p:tav>
                                        <p:tav tm="100000">
                                          <p:val>
                                            <p:strVal val="#ppt_x"/>
                                          </p:val>
                                        </p:tav>
                                      </p:tavLst>
                                    </p:anim>
                                    <p:anim calcmode="lin" valueType="num">
                                      <p:cBhvr additive="base">
                                        <p:cTn id="60" dur="500" fill="hold"/>
                                        <p:tgtEl>
                                          <p:spTgt spid="26661"/>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200"/>
                                  </p:stCondLst>
                                  <p:childTnLst>
                                    <p:set>
                                      <p:cBhvr>
                                        <p:cTn id="62" dur="1" fill="hold">
                                          <p:stCondLst>
                                            <p:cond delay="0"/>
                                          </p:stCondLst>
                                        </p:cTn>
                                        <p:tgtEl>
                                          <p:spTgt spid="26662"/>
                                        </p:tgtEl>
                                        <p:attrNameLst>
                                          <p:attrName>style.visibility</p:attrName>
                                        </p:attrNameLst>
                                      </p:cBhvr>
                                      <p:to>
                                        <p:strVal val="visible"/>
                                      </p:to>
                                    </p:set>
                                    <p:anim calcmode="lin" valueType="num">
                                      <p:cBhvr additive="base">
                                        <p:cTn id="63" dur="300" fill="hold"/>
                                        <p:tgtEl>
                                          <p:spTgt spid="26662"/>
                                        </p:tgtEl>
                                        <p:attrNameLst>
                                          <p:attrName>ppt_x</p:attrName>
                                        </p:attrNameLst>
                                      </p:cBhvr>
                                      <p:tavLst>
                                        <p:tav tm="0">
                                          <p:val>
                                            <p:strVal val="1+#ppt_w/2"/>
                                          </p:val>
                                        </p:tav>
                                        <p:tav tm="100000">
                                          <p:val>
                                            <p:strVal val="#ppt_x"/>
                                          </p:val>
                                        </p:tav>
                                      </p:tavLst>
                                    </p:anim>
                                    <p:anim calcmode="lin" valueType="num">
                                      <p:cBhvr additive="base">
                                        <p:cTn id="64" dur="300" fill="hold"/>
                                        <p:tgtEl>
                                          <p:spTgt spid="26662"/>
                                        </p:tgtEl>
                                        <p:attrNameLst>
                                          <p:attrName>ppt_y</p:attrName>
                                        </p:attrNameLst>
                                      </p:cBhvr>
                                      <p:tavLst>
                                        <p:tav tm="0">
                                          <p:val>
                                            <p:strVal val="#ppt_y"/>
                                          </p:val>
                                        </p:tav>
                                        <p:tav tm="100000">
                                          <p:val>
                                            <p:strVal val="#ppt_y"/>
                                          </p:val>
                                        </p:tav>
                                      </p:tavLst>
                                    </p:anim>
                                  </p:childTnLst>
                                </p:cTn>
                              </p:par>
                            </p:childTnLst>
                          </p:cTn>
                        </p:par>
                        <p:par>
                          <p:cTn id="65" fill="hold">
                            <p:stCondLst>
                              <p:cond delay="4000"/>
                            </p:stCondLst>
                            <p:childTnLst>
                              <p:par>
                                <p:cTn id="66" presetID="2" presetClass="entr" presetSubtype="8" fill="hold" grpId="0" nodeType="afterEffect">
                                  <p:stCondLst>
                                    <p:cond delay="0"/>
                                  </p:stCondLst>
                                  <p:childTnLst>
                                    <p:set>
                                      <p:cBhvr>
                                        <p:cTn id="67" dur="1" fill="hold">
                                          <p:stCondLst>
                                            <p:cond delay="0"/>
                                          </p:stCondLst>
                                        </p:cTn>
                                        <p:tgtEl>
                                          <p:spTgt spid="26663"/>
                                        </p:tgtEl>
                                        <p:attrNameLst>
                                          <p:attrName>style.visibility</p:attrName>
                                        </p:attrNameLst>
                                      </p:cBhvr>
                                      <p:to>
                                        <p:strVal val="visible"/>
                                      </p:to>
                                    </p:set>
                                    <p:anim calcmode="lin" valueType="num">
                                      <p:cBhvr additive="base">
                                        <p:cTn id="68" dur="500" fill="hold"/>
                                        <p:tgtEl>
                                          <p:spTgt spid="26663"/>
                                        </p:tgtEl>
                                        <p:attrNameLst>
                                          <p:attrName>ppt_x</p:attrName>
                                        </p:attrNameLst>
                                      </p:cBhvr>
                                      <p:tavLst>
                                        <p:tav tm="0">
                                          <p:val>
                                            <p:strVal val="0-#ppt_w/2"/>
                                          </p:val>
                                        </p:tav>
                                        <p:tav tm="100000">
                                          <p:val>
                                            <p:strVal val="#ppt_x"/>
                                          </p:val>
                                        </p:tav>
                                      </p:tavLst>
                                    </p:anim>
                                    <p:anim calcmode="lin" valueType="num">
                                      <p:cBhvr additive="base">
                                        <p:cTn id="69" dur="500" fill="hold"/>
                                        <p:tgtEl>
                                          <p:spTgt spid="26663"/>
                                        </p:tgtEl>
                                        <p:attrNameLst>
                                          <p:attrName>ppt_y</p:attrName>
                                        </p:attrNameLst>
                                      </p:cBhvr>
                                      <p:tavLst>
                                        <p:tav tm="0">
                                          <p:val>
                                            <p:strVal val="#ppt_y"/>
                                          </p:val>
                                        </p:tav>
                                        <p:tav tm="100000">
                                          <p:val>
                                            <p:strVal val="#ppt_y"/>
                                          </p:val>
                                        </p:tav>
                                      </p:tavLst>
                                    </p:anim>
                                  </p:childTnLst>
                                </p:cTn>
                              </p:par>
                              <p:par>
                                <p:cTn id="70" presetID="2" presetClass="entr" presetSubtype="2" fill="hold" grpId="0" nodeType="withEffect">
                                  <p:stCondLst>
                                    <p:cond delay="200"/>
                                  </p:stCondLst>
                                  <p:childTnLst>
                                    <p:set>
                                      <p:cBhvr>
                                        <p:cTn id="71" dur="1" fill="hold">
                                          <p:stCondLst>
                                            <p:cond delay="0"/>
                                          </p:stCondLst>
                                        </p:cTn>
                                        <p:tgtEl>
                                          <p:spTgt spid="26664"/>
                                        </p:tgtEl>
                                        <p:attrNameLst>
                                          <p:attrName>style.visibility</p:attrName>
                                        </p:attrNameLst>
                                      </p:cBhvr>
                                      <p:to>
                                        <p:strVal val="visible"/>
                                      </p:to>
                                    </p:set>
                                    <p:anim calcmode="lin" valueType="num">
                                      <p:cBhvr additive="base">
                                        <p:cTn id="72" dur="300" fill="hold"/>
                                        <p:tgtEl>
                                          <p:spTgt spid="26664"/>
                                        </p:tgtEl>
                                        <p:attrNameLst>
                                          <p:attrName>ppt_x</p:attrName>
                                        </p:attrNameLst>
                                      </p:cBhvr>
                                      <p:tavLst>
                                        <p:tav tm="0">
                                          <p:val>
                                            <p:strVal val="1+#ppt_w/2"/>
                                          </p:val>
                                        </p:tav>
                                        <p:tav tm="100000">
                                          <p:val>
                                            <p:strVal val="#ppt_x"/>
                                          </p:val>
                                        </p:tav>
                                      </p:tavLst>
                                    </p:anim>
                                    <p:anim calcmode="lin" valueType="num">
                                      <p:cBhvr additive="base">
                                        <p:cTn id="73" dur="300" fill="hold"/>
                                        <p:tgtEl>
                                          <p:spTgt spid="26664"/>
                                        </p:tgtEl>
                                        <p:attrNameLst>
                                          <p:attrName>ppt_y</p:attrName>
                                        </p:attrNameLst>
                                      </p:cBhvr>
                                      <p:tavLst>
                                        <p:tav tm="0">
                                          <p:val>
                                            <p:strVal val="#ppt_y"/>
                                          </p:val>
                                        </p:tav>
                                        <p:tav tm="100000">
                                          <p:val>
                                            <p:strVal val="#ppt_y"/>
                                          </p:val>
                                        </p:tav>
                                      </p:tavLst>
                                    </p:anim>
                                  </p:childTnLst>
                                </p:cTn>
                              </p:par>
                            </p:childTnLst>
                          </p:cTn>
                        </p:par>
                        <p:par>
                          <p:cTn id="74" fill="hold">
                            <p:stCondLst>
                              <p:cond delay="4500"/>
                            </p:stCondLst>
                            <p:childTnLst>
                              <p:par>
                                <p:cTn id="75" presetID="2" presetClass="entr" presetSubtype="8" fill="hold" grpId="0" nodeType="afterEffect">
                                  <p:stCondLst>
                                    <p:cond delay="0"/>
                                  </p:stCondLst>
                                  <p:childTnLst>
                                    <p:set>
                                      <p:cBhvr>
                                        <p:cTn id="76" dur="1" fill="hold">
                                          <p:stCondLst>
                                            <p:cond delay="0"/>
                                          </p:stCondLst>
                                        </p:cTn>
                                        <p:tgtEl>
                                          <p:spTgt spid="26665"/>
                                        </p:tgtEl>
                                        <p:attrNameLst>
                                          <p:attrName>style.visibility</p:attrName>
                                        </p:attrNameLst>
                                      </p:cBhvr>
                                      <p:to>
                                        <p:strVal val="visible"/>
                                      </p:to>
                                    </p:set>
                                    <p:anim calcmode="lin" valueType="num">
                                      <p:cBhvr additive="base">
                                        <p:cTn id="77" dur="500" fill="hold"/>
                                        <p:tgtEl>
                                          <p:spTgt spid="26665"/>
                                        </p:tgtEl>
                                        <p:attrNameLst>
                                          <p:attrName>ppt_x</p:attrName>
                                        </p:attrNameLst>
                                      </p:cBhvr>
                                      <p:tavLst>
                                        <p:tav tm="0">
                                          <p:val>
                                            <p:strVal val="0-#ppt_w/2"/>
                                          </p:val>
                                        </p:tav>
                                        <p:tav tm="100000">
                                          <p:val>
                                            <p:strVal val="#ppt_x"/>
                                          </p:val>
                                        </p:tav>
                                      </p:tavLst>
                                    </p:anim>
                                    <p:anim calcmode="lin" valueType="num">
                                      <p:cBhvr additive="base">
                                        <p:cTn id="78" dur="500" fill="hold"/>
                                        <p:tgtEl>
                                          <p:spTgt spid="26665"/>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200"/>
                                  </p:stCondLst>
                                  <p:childTnLst>
                                    <p:set>
                                      <p:cBhvr>
                                        <p:cTn id="80" dur="1" fill="hold">
                                          <p:stCondLst>
                                            <p:cond delay="0"/>
                                          </p:stCondLst>
                                        </p:cTn>
                                        <p:tgtEl>
                                          <p:spTgt spid="26666"/>
                                        </p:tgtEl>
                                        <p:attrNameLst>
                                          <p:attrName>style.visibility</p:attrName>
                                        </p:attrNameLst>
                                      </p:cBhvr>
                                      <p:to>
                                        <p:strVal val="visible"/>
                                      </p:to>
                                    </p:set>
                                    <p:anim calcmode="lin" valueType="num">
                                      <p:cBhvr additive="base">
                                        <p:cTn id="81" dur="300" fill="hold"/>
                                        <p:tgtEl>
                                          <p:spTgt spid="26666"/>
                                        </p:tgtEl>
                                        <p:attrNameLst>
                                          <p:attrName>ppt_x</p:attrName>
                                        </p:attrNameLst>
                                      </p:cBhvr>
                                      <p:tavLst>
                                        <p:tav tm="0">
                                          <p:val>
                                            <p:strVal val="1+#ppt_w/2"/>
                                          </p:val>
                                        </p:tav>
                                        <p:tav tm="100000">
                                          <p:val>
                                            <p:strVal val="#ppt_x"/>
                                          </p:val>
                                        </p:tav>
                                      </p:tavLst>
                                    </p:anim>
                                    <p:anim calcmode="lin" valueType="num">
                                      <p:cBhvr additive="base">
                                        <p:cTn id="82" dur="300" fill="hold"/>
                                        <p:tgtEl>
                                          <p:spTgt spid="266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animBg="1" autoUpdateAnimBg="0"/>
      <p:bldP spid="26659" grpId="0" autoUpdateAnimBg="0"/>
      <p:bldP spid="26660" grpId="0" autoUpdateAnimBg="0"/>
      <p:bldP spid="26661" grpId="0" autoUpdateAnimBg="0"/>
      <p:bldP spid="26662" grpId="0" autoUpdateAnimBg="0"/>
      <p:bldP spid="26663" grpId="0" autoUpdateAnimBg="0"/>
      <p:bldP spid="26664" grpId="0" autoUpdateAnimBg="0"/>
      <p:bldP spid="26665" grpId="0" autoUpdateAnimBg="0"/>
      <p:bldP spid="26666"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7650" name="组合 3"/>
          <p:cNvGrpSpPr/>
          <p:nvPr/>
        </p:nvGrpSpPr>
        <p:grpSpPr bwMode="auto">
          <a:xfrm>
            <a:off x="471570" y="198500"/>
            <a:ext cx="3453412" cy="543093"/>
            <a:chOff x="0" y="0"/>
            <a:chExt cx="3452079" cy="542182"/>
          </a:xfrm>
        </p:grpSpPr>
        <p:grpSp>
          <p:nvGrpSpPr>
            <p:cNvPr id="27651" name="组合 2"/>
            <p:cNvGrpSpPr/>
            <p:nvPr/>
          </p:nvGrpSpPr>
          <p:grpSpPr bwMode="auto">
            <a:xfrm>
              <a:off x="0" y="0"/>
              <a:ext cx="3452079" cy="542182"/>
              <a:chOff x="0" y="0"/>
              <a:chExt cx="3452079" cy="542182"/>
            </a:xfrm>
          </p:grpSpPr>
          <p:sp>
            <p:nvSpPr>
              <p:cNvPr id="27652" name="圆角矩形 1"/>
              <p:cNvSpPr>
                <a:spLocks noChangeArrowheads="1"/>
              </p:cNvSpPr>
              <p:nvPr/>
            </p:nvSpPr>
            <p:spPr bwMode="auto">
              <a:xfrm>
                <a:off x="507788" y="89263"/>
                <a:ext cx="2872283" cy="41140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7653" name="TextBox 29"/>
              <p:cNvSpPr txBox="1">
                <a:spLocks noChangeArrowheads="1"/>
              </p:cNvSpPr>
              <p:nvPr/>
            </p:nvSpPr>
            <p:spPr bwMode="auto">
              <a:xfrm>
                <a:off x="716816" y="130779"/>
                <a:ext cx="2735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在这里填写项目的大标题</a:t>
                </a:r>
                <a:endParaRPr lang="zh-CN" altLang="en-US" sz="1600" dirty="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grpSp>
            <p:nvGrpSpPr>
              <p:cNvPr id="27654" name="组合 42"/>
              <p:cNvGrpSpPr/>
              <p:nvPr/>
            </p:nvGrpSpPr>
            <p:grpSpPr bwMode="auto">
              <a:xfrm>
                <a:off x="0" y="0"/>
                <a:ext cx="571760" cy="542182"/>
                <a:chOff x="0" y="0"/>
                <a:chExt cx="713451" cy="676543"/>
              </a:xfrm>
            </p:grpSpPr>
            <p:grpSp>
              <p:nvGrpSpPr>
                <p:cNvPr id="27655" name="组合 44"/>
                <p:cNvGrpSpPr/>
                <p:nvPr/>
              </p:nvGrpSpPr>
              <p:grpSpPr bwMode="auto">
                <a:xfrm>
                  <a:off x="0" y="0"/>
                  <a:ext cx="576064" cy="676543"/>
                  <a:chOff x="0" y="0"/>
                  <a:chExt cx="576064" cy="676543"/>
                </a:xfrm>
              </p:grpSpPr>
              <p:sp>
                <p:nvSpPr>
                  <p:cNvPr id="27656" name="圆角矩形 48"/>
                  <p:cNvSpPr>
                    <a:spLocks noChangeArrowheads="1"/>
                  </p:cNvSpPr>
                  <p:nvPr/>
                </p:nvSpPr>
                <p:spPr bwMode="auto">
                  <a:xfrm>
                    <a:off x="0" y="0"/>
                    <a:ext cx="576064" cy="67654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7657" name="圆角矩形 10"/>
                  <p:cNvSpPr/>
                  <p:nvPr/>
                </p:nvSpPr>
                <p:spPr bwMode="auto">
                  <a:xfrm>
                    <a:off x="13321" y="9524"/>
                    <a:ext cx="540517" cy="667019"/>
                  </a:xfrm>
                  <a:custGeom>
                    <a:avLst/>
                    <a:gdLst>
                      <a:gd name="T0" fmla="*/ 96013 w 567277"/>
                      <a:gd name="T1" fmla="*/ 0 h 849176"/>
                      <a:gd name="T2" fmla="*/ 480051 w 567277"/>
                      <a:gd name="T3" fmla="*/ 0 h 849176"/>
                      <a:gd name="T4" fmla="*/ 567277 w 567277"/>
                      <a:gd name="T5" fmla="*/ 56798 h 849176"/>
                      <a:gd name="T6" fmla="*/ 1834 w 567277"/>
                      <a:gd name="T7" fmla="*/ 849176 h 849176"/>
                      <a:gd name="T8" fmla="*/ 0 w 567277"/>
                      <a:gd name="T9" fmla="*/ 840091 h 849176"/>
                      <a:gd name="T10" fmla="*/ 0 w 567277"/>
                      <a:gd name="T11" fmla="*/ 96013 h 849176"/>
                      <a:gd name="T12" fmla="*/ 96013 w 567277"/>
                      <a:gd name="T13" fmla="*/ 0 h 849176"/>
                    </a:gdLst>
                    <a:ahLst/>
                    <a:cxnLst>
                      <a:cxn ang="0">
                        <a:pos x="T0" y="T1"/>
                      </a:cxn>
                      <a:cxn ang="0">
                        <a:pos x="T2" y="T3"/>
                      </a:cxn>
                      <a:cxn ang="0">
                        <a:pos x="T4" y="T5"/>
                      </a:cxn>
                      <a:cxn ang="0">
                        <a:pos x="T6" y="T7"/>
                      </a:cxn>
                      <a:cxn ang="0">
                        <a:pos x="T8" y="T9"/>
                      </a:cxn>
                      <a:cxn ang="0">
                        <a:pos x="T10" y="T11"/>
                      </a:cxn>
                      <a:cxn ang="0">
                        <a:pos x="T12" y="T13"/>
                      </a:cxn>
                    </a:cxnLst>
                    <a:rect l="0" t="0" r="r" b="b"/>
                    <a:pathLst>
                      <a:path w="567277" h="849176">
                        <a:moveTo>
                          <a:pt x="96013" y="0"/>
                        </a:moveTo>
                        <a:lnTo>
                          <a:pt x="480051" y="0"/>
                        </a:lnTo>
                        <a:cubicBezTo>
                          <a:pt x="519045" y="0"/>
                          <a:pt x="552609" y="23245"/>
                          <a:pt x="567277" y="56798"/>
                        </a:cubicBezTo>
                        <a:cubicBezTo>
                          <a:pt x="244152" y="189919"/>
                          <a:pt x="14842" y="493018"/>
                          <a:pt x="1834" y="849176"/>
                        </a:cubicBezTo>
                        <a:cubicBezTo>
                          <a:pt x="148" y="846275"/>
                          <a:pt x="0" y="843200"/>
                          <a:pt x="0" y="840091"/>
                        </a:cubicBezTo>
                        <a:lnTo>
                          <a:pt x="0" y="96013"/>
                        </a:lnTo>
                        <a:cubicBezTo>
                          <a:pt x="0" y="42986"/>
                          <a:pt x="42986" y="0"/>
                          <a:pt x="96013" y="0"/>
                        </a:cubicBezTo>
                        <a:close/>
                      </a:path>
                    </a:pathLst>
                  </a:custGeom>
                  <a:gradFill rotWithShape="0">
                    <a:gsLst>
                      <a:gs pos="0">
                        <a:schemeClr val="bg1">
                          <a:alpha val="34999"/>
                        </a:schemeClr>
                      </a:gs>
                      <a:gs pos="100000">
                        <a:schemeClr val="tx2"/>
                      </a:gs>
                    </a:gsLst>
                    <a:lin ang="1200000"/>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pic>
              <p:nvPicPr>
                <p:cNvPr id="27658" name="图片 4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184967"/>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图片 4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436995"/>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7660" name="图片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3" y="114282"/>
              <a:ext cx="321250" cy="321250"/>
            </a:xfrm>
            <a:prstGeom prst="rect">
              <a:avLst/>
            </a:prstGeom>
            <a:noFill/>
            <a:ln>
              <a:noFill/>
            </a:ln>
            <a:effectLst>
              <a:outerShdw dist="12700" dir="27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61" name="平行四边形 9"/>
          <p:cNvSpPr/>
          <p:nvPr/>
        </p:nvSpPr>
        <p:spPr bwMode="auto">
          <a:xfrm>
            <a:off x="1371839" y="1946877"/>
            <a:ext cx="3046942" cy="328714"/>
          </a:xfrm>
          <a:custGeom>
            <a:avLst/>
            <a:gdLst>
              <a:gd name="T0" fmla="*/ 0 w 2628384"/>
              <a:gd name="T1" fmla="*/ 293696 h 297324"/>
              <a:gd name="T2" fmla="*/ 721536 w 2628384"/>
              <a:gd name="T3" fmla="*/ 0 h 297324"/>
              <a:gd name="T4" fmla="*/ 2628384 w 2628384"/>
              <a:gd name="T5" fmla="*/ 0 h 297324"/>
              <a:gd name="T6" fmla="*/ 1750820 w 2628384"/>
              <a:gd name="T7" fmla="*/ 297324 h 297324"/>
              <a:gd name="T8" fmla="*/ 0 w 2628384"/>
              <a:gd name="T9" fmla="*/ 293696 h 297324"/>
            </a:gdLst>
            <a:ahLst/>
            <a:cxnLst>
              <a:cxn ang="0">
                <a:pos x="T0" y="T1"/>
              </a:cxn>
              <a:cxn ang="0">
                <a:pos x="T2" y="T3"/>
              </a:cxn>
              <a:cxn ang="0">
                <a:pos x="T4" y="T5"/>
              </a:cxn>
              <a:cxn ang="0">
                <a:pos x="T6" y="T7"/>
              </a:cxn>
              <a:cxn ang="0">
                <a:pos x="T8" y="T9"/>
              </a:cxn>
            </a:cxnLst>
            <a:rect l="0" t="0" r="r" b="b"/>
            <a:pathLst>
              <a:path w="2628384" h="297324">
                <a:moveTo>
                  <a:pt x="0" y="293696"/>
                </a:moveTo>
                <a:lnTo>
                  <a:pt x="721536" y="0"/>
                </a:lnTo>
                <a:lnTo>
                  <a:pt x="2628384" y="0"/>
                </a:lnTo>
                <a:lnTo>
                  <a:pt x="1750820" y="297324"/>
                </a:lnTo>
                <a:lnTo>
                  <a:pt x="0" y="293696"/>
                </a:lnTo>
                <a:close/>
              </a:path>
            </a:pathLst>
          </a:custGeom>
          <a:gradFill rotWithShape="0">
            <a:gsLst>
              <a:gs pos="0">
                <a:srgbClr val="7F7F7F"/>
              </a:gs>
              <a:gs pos="47000">
                <a:srgbClr val="BFBFBF"/>
              </a:gs>
              <a:gs pos="100000">
                <a:srgbClr val="969696"/>
              </a:gs>
            </a:gsLst>
            <a:lin ang="21540000"/>
          </a:gradFill>
          <a:ln>
            <a:noFill/>
          </a:ln>
          <a:extLst>
            <a:ext uri="{91240B29-F687-4F45-9708-019B960494DF}">
              <a14:hiddenLine xmlns:a14="http://schemas.microsoft.com/office/drawing/2010/main" w="9525">
                <a:solidFill>
                  <a:srgbClr val="000000"/>
                </a:solidFill>
                <a:round/>
              </a14:hiddenLine>
            </a:ext>
          </a:extLst>
        </p:spPr>
        <p:txBody>
          <a:bodyPr lIns="91458" tIns="45729" rIns="91458" bIns="45729" anchor="ctr"/>
          <a:lstStyle/>
          <a:p>
            <a:endParaRPr lang="zh-CN" altLang="en-US"/>
          </a:p>
        </p:txBody>
      </p:sp>
      <p:sp>
        <p:nvSpPr>
          <p:cNvPr id="27662" name="平行四边形 9"/>
          <p:cNvSpPr/>
          <p:nvPr/>
        </p:nvSpPr>
        <p:spPr bwMode="auto">
          <a:xfrm>
            <a:off x="1211474" y="3773065"/>
            <a:ext cx="3045354" cy="323950"/>
          </a:xfrm>
          <a:custGeom>
            <a:avLst/>
            <a:gdLst>
              <a:gd name="T0" fmla="*/ 0 w 2628384"/>
              <a:gd name="T1" fmla="*/ 293696 h 297324"/>
              <a:gd name="T2" fmla="*/ 721536 w 2628384"/>
              <a:gd name="T3" fmla="*/ 0 h 297324"/>
              <a:gd name="T4" fmla="*/ 2628384 w 2628384"/>
              <a:gd name="T5" fmla="*/ 0 h 297324"/>
              <a:gd name="T6" fmla="*/ 1750820 w 2628384"/>
              <a:gd name="T7" fmla="*/ 297324 h 297324"/>
              <a:gd name="T8" fmla="*/ 0 w 2628384"/>
              <a:gd name="T9" fmla="*/ 293696 h 297324"/>
            </a:gdLst>
            <a:ahLst/>
            <a:cxnLst>
              <a:cxn ang="0">
                <a:pos x="T0" y="T1"/>
              </a:cxn>
              <a:cxn ang="0">
                <a:pos x="T2" y="T3"/>
              </a:cxn>
              <a:cxn ang="0">
                <a:pos x="T4" y="T5"/>
              </a:cxn>
              <a:cxn ang="0">
                <a:pos x="T6" y="T7"/>
              </a:cxn>
              <a:cxn ang="0">
                <a:pos x="T8" y="T9"/>
              </a:cxn>
            </a:cxnLst>
            <a:rect l="0" t="0" r="r" b="b"/>
            <a:pathLst>
              <a:path w="2628384" h="297324">
                <a:moveTo>
                  <a:pt x="0" y="293696"/>
                </a:moveTo>
                <a:lnTo>
                  <a:pt x="721536" y="0"/>
                </a:lnTo>
                <a:lnTo>
                  <a:pt x="2628384" y="0"/>
                </a:lnTo>
                <a:lnTo>
                  <a:pt x="1750820" y="297324"/>
                </a:lnTo>
                <a:lnTo>
                  <a:pt x="0" y="293696"/>
                </a:lnTo>
                <a:close/>
              </a:path>
            </a:pathLst>
          </a:custGeom>
          <a:gradFill rotWithShape="0">
            <a:gsLst>
              <a:gs pos="0">
                <a:srgbClr val="7F7F7F"/>
              </a:gs>
              <a:gs pos="47000">
                <a:srgbClr val="BFBFBF"/>
              </a:gs>
              <a:gs pos="100000">
                <a:srgbClr val="969696"/>
              </a:gs>
            </a:gsLst>
            <a:lin ang="21540000"/>
          </a:gradFill>
          <a:ln>
            <a:noFill/>
          </a:ln>
          <a:extLst>
            <a:ext uri="{91240B29-F687-4F45-9708-019B960494DF}">
              <a14:hiddenLine xmlns:a14="http://schemas.microsoft.com/office/drawing/2010/main" w="9525">
                <a:solidFill>
                  <a:srgbClr val="000000"/>
                </a:solidFill>
                <a:round/>
              </a14:hiddenLine>
            </a:ext>
          </a:extLst>
        </p:spPr>
        <p:txBody>
          <a:bodyPr lIns="91458" tIns="45729" rIns="91458" bIns="45729" anchor="ctr"/>
          <a:lstStyle/>
          <a:p>
            <a:endParaRPr lang="zh-CN" altLang="en-US"/>
          </a:p>
        </p:txBody>
      </p:sp>
      <p:sp>
        <p:nvSpPr>
          <p:cNvPr id="27663" name="平行四边形 9"/>
          <p:cNvSpPr/>
          <p:nvPr/>
        </p:nvSpPr>
        <p:spPr bwMode="auto">
          <a:xfrm>
            <a:off x="1371838" y="2867910"/>
            <a:ext cx="2884989" cy="323950"/>
          </a:xfrm>
          <a:custGeom>
            <a:avLst/>
            <a:gdLst>
              <a:gd name="T0" fmla="*/ 0 w 2628384"/>
              <a:gd name="T1" fmla="*/ 293696 h 297324"/>
              <a:gd name="T2" fmla="*/ 721536 w 2628384"/>
              <a:gd name="T3" fmla="*/ 0 h 297324"/>
              <a:gd name="T4" fmla="*/ 2628384 w 2628384"/>
              <a:gd name="T5" fmla="*/ 0 h 297324"/>
              <a:gd name="T6" fmla="*/ 1750820 w 2628384"/>
              <a:gd name="T7" fmla="*/ 297324 h 297324"/>
              <a:gd name="T8" fmla="*/ 0 w 2628384"/>
              <a:gd name="T9" fmla="*/ 293696 h 297324"/>
            </a:gdLst>
            <a:ahLst/>
            <a:cxnLst>
              <a:cxn ang="0">
                <a:pos x="T0" y="T1"/>
              </a:cxn>
              <a:cxn ang="0">
                <a:pos x="T2" y="T3"/>
              </a:cxn>
              <a:cxn ang="0">
                <a:pos x="T4" y="T5"/>
              </a:cxn>
              <a:cxn ang="0">
                <a:pos x="T6" y="T7"/>
              </a:cxn>
              <a:cxn ang="0">
                <a:pos x="T8" y="T9"/>
              </a:cxn>
            </a:cxnLst>
            <a:rect l="0" t="0" r="r" b="b"/>
            <a:pathLst>
              <a:path w="2628384" h="297324">
                <a:moveTo>
                  <a:pt x="0" y="293696"/>
                </a:moveTo>
                <a:lnTo>
                  <a:pt x="721536" y="0"/>
                </a:lnTo>
                <a:lnTo>
                  <a:pt x="2628384" y="0"/>
                </a:lnTo>
                <a:lnTo>
                  <a:pt x="1750820" y="297324"/>
                </a:lnTo>
                <a:lnTo>
                  <a:pt x="0" y="293696"/>
                </a:lnTo>
                <a:close/>
              </a:path>
            </a:pathLst>
          </a:custGeom>
          <a:gradFill rotWithShape="0">
            <a:gsLst>
              <a:gs pos="0">
                <a:srgbClr val="7F7F7F"/>
              </a:gs>
              <a:gs pos="47000">
                <a:srgbClr val="BFBFBF"/>
              </a:gs>
              <a:gs pos="100000">
                <a:srgbClr val="969696"/>
              </a:gs>
            </a:gsLst>
            <a:lin ang="21540000"/>
          </a:gradFill>
          <a:ln>
            <a:noFill/>
          </a:ln>
          <a:extLst>
            <a:ext uri="{91240B29-F687-4F45-9708-019B960494DF}">
              <a14:hiddenLine xmlns:a14="http://schemas.microsoft.com/office/drawing/2010/main" w="9525">
                <a:solidFill>
                  <a:srgbClr val="000000"/>
                </a:solidFill>
                <a:round/>
              </a14:hiddenLine>
            </a:ext>
          </a:extLst>
        </p:spPr>
        <p:txBody>
          <a:bodyPr lIns="91458" tIns="45729" rIns="91458" bIns="45729" anchor="ctr"/>
          <a:lstStyle/>
          <a:p>
            <a:endParaRPr lang="zh-CN" altLang="en-US"/>
          </a:p>
        </p:txBody>
      </p:sp>
      <p:pic>
        <p:nvPicPr>
          <p:cNvPr id="27664" name="组合 5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244" y="4060492"/>
            <a:ext cx="3499458" cy="70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组合 6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467" y="1359320"/>
            <a:ext cx="3493107" cy="70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6" name="组合 6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8022" y="2243831"/>
            <a:ext cx="3035827" cy="7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组合 6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8022" y="3152161"/>
            <a:ext cx="3035827" cy="738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8" name="Freeform 6"/>
          <p:cNvSpPr>
            <a:spLocks noEditPoints="1"/>
          </p:cNvSpPr>
          <p:nvPr/>
        </p:nvSpPr>
        <p:spPr bwMode="auto">
          <a:xfrm>
            <a:off x="3664587" y="1486359"/>
            <a:ext cx="282624" cy="366826"/>
          </a:xfrm>
          <a:custGeom>
            <a:avLst/>
            <a:gdLst>
              <a:gd name="T0" fmla="*/ 33 w 251"/>
              <a:gd name="T1" fmla="*/ 298 h 326"/>
              <a:gd name="T2" fmla="*/ 26 w 251"/>
              <a:gd name="T3" fmla="*/ 180 h 326"/>
              <a:gd name="T4" fmla="*/ 44 w 251"/>
              <a:gd name="T5" fmla="*/ 150 h 326"/>
              <a:gd name="T6" fmla="*/ 77 w 251"/>
              <a:gd name="T7" fmla="*/ 141 h 326"/>
              <a:gd name="T8" fmla="*/ 83 w 251"/>
              <a:gd name="T9" fmla="*/ 170 h 326"/>
              <a:gd name="T10" fmla="*/ 76 w 251"/>
              <a:gd name="T11" fmla="*/ 178 h 326"/>
              <a:gd name="T12" fmla="*/ 54 w 251"/>
              <a:gd name="T13" fmla="*/ 197 h 326"/>
              <a:gd name="T14" fmla="*/ 45 w 251"/>
              <a:gd name="T15" fmla="*/ 298 h 326"/>
              <a:gd name="T16" fmla="*/ 58 w 251"/>
              <a:gd name="T17" fmla="*/ 297 h 326"/>
              <a:gd name="T18" fmla="*/ 198 w 251"/>
              <a:gd name="T19" fmla="*/ 210 h 326"/>
              <a:gd name="T20" fmla="*/ 82 w 251"/>
              <a:gd name="T21" fmla="*/ 92 h 326"/>
              <a:gd name="T22" fmla="*/ 134 w 251"/>
              <a:gd name="T23" fmla="*/ 47 h 326"/>
              <a:gd name="T24" fmla="*/ 164 w 251"/>
              <a:gd name="T25" fmla="*/ 92 h 326"/>
              <a:gd name="T26" fmla="*/ 171 w 251"/>
              <a:gd name="T27" fmla="*/ 25 h 326"/>
              <a:gd name="T28" fmla="*/ 75 w 251"/>
              <a:gd name="T29" fmla="*/ 21 h 326"/>
              <a:gd name="T30" fmla="*/ 82 w 251"/>
              <a:gd name="T31" fmla="*/ 92 h 326"/>
              <a:gd name="T32" fmla="*/ 215 w 251"/>
              <a:gd name="T33" fmla="*/ 311 h 326"/>
              <a:gd name="T34" fmla="*/ 49 w 251"/>
              <a:gd name="T35" fmla="*/ 326 h 326"/>
              <a:gd name="T36" fmla="*/ 225 w 251"/>
              <a:gd name="T37" fmla="*/ 180 h 326"/>
              <a:gd name="T38" fmla="*/ 218 w 251"/>
              <a:gd name="T39" fmla="*/ 298 h 326"/>
              <a:gd name="T40" fmla="*/ 211 w 251"/>
              <a:gd name="T41" fmla="*/ 206 h 326"/>
              <a:gd name="T42" fmla="*/ 167 w 251"/>
              <a:gd name="T43" fmla="*/ 197 h 326"/>
              <a:gd name="T44" fmla="*/ 177 w 251"/>
              <a:gd name="T45" fmla="*/ 177 h 326"/>
              <a:gd name="T46" fmla="*/ 179 w 251"/>
              <a:gd name="T47" fmla="*/ 171 h 326"/>
              <a:gd name="T48" fmla="*/ 208 w 251"/>
              <a:gd name="T49" fmla="*/ 149 h 326"/>
              <a:gd name="T50" fmla="*/ 211 w 251"/>
              <a:gd name="T51" fmla="*/ 152 h 326"/>
              <a:gd name="T52" fmla="*/ 225 w 251"/>
              <a:gd name="T53" fmla="*/ 180 h 326"/>
              <a:gd name="T54" fmla="*/ 172 w 251"/>
              <a:gd name="T55" fmla="*/ 178 h 326"/>
              <a:gd name="T56" fmla="*/ 164 w 251"/>
              <a:gd name="T57" fmla="*/ 165 h 326"/>
              <a:gd name="T58" fmla="*/ 174 w 251"/>
              <a:gd name="T59" fmla="*/ 141 h 326"/>
              <a:gd name="T60" fmla="*/ 155 w 251"/>
              <a:gd name="T61" fmla="*/ 145 h 326"/>
              <a:gd name="T62" fmla="*/ 162 w 251"/>
              <a:gd name="T63" fmla="*/ 197 h 326"/>
              <a:gd name="T64" fmla="*/ 78 w 251"/>
              <a:gd name="T65" fmla="*/ 166 h 326"/>
              <a:gd name="T66" fmla="*/ 90 w 251"/>
              <a:gd name="T67" fmla="*/ 168 h 326"/>
              <a:gd name="T68" fmla="*/ 91 w 251"/>
              <a:gd name="T69" fmla="*/ 197 h 326"/>
              <a:gd name="T70" fmla="*/ 96 w 251"/>
              <a:gd name="T71" fmla="*/ 145 h 326"/>
              <a:gd name="T72" fmla="*/ 79 w 251"/>
              <a:gd name="T73" fmla="*/ 141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1" h="326">
                <a:moveTo>
                  <a:pt x="45" y="298"/>
                </a:moveTo>
                <a:cubicBezTo>
                  <a:pt x="33" y="298"/>
                  <a:pt x="33" y="298"/>
                  <a:pt x="33" y="298"/>
                </a:cubicBezTo>
                <a:cubicBezTo>
                  <a:pt x="4" y="298"/>
                  <a:pt x="0" y="279"/>
                  <a:pt x="7" y="253"/>
                </a:cubicBezTo>
                <a:cubicBezTo>
                  <a:pt x="26" y="180"/>
                  <a:pt x="26" y="180"/>
                  <a:pt x="26" y="180"/>
                </a:cubicBezTo>
                <a:cubicBezTo>
                  <a:pt x="29" y="168"/>
                  <a:pt x="35" y="158"/>
                  <a:pt x="42" y="151"/>
                </a:cubicBezTo>
                <a:cubicBezTo>
                  <a:pt x="44" y="150"/>
                  <a:pt x="44" y="150"/>
                  <a:pt x="44" y="150"/>
                </a:cubicBezTo>
                <a:cubicBezTo>
                  <a:pt x="45" y="149"/>
                  <a:pt x="45" y="149"/>
                  <a:pt x="45" y="149"/>
                </a:cubicBezTo>
                <a:cubicBezTo>
                  <a:pt x="77" y="141"/>
                  <a:pt x="77" y="141"/>
                  <a:pt x="77" y="141"/>
                </a:cubicBezTo>
                <a:cubicBezTo>
                  <a:pt x="74" y="171"/>
                  <a:pt x="74" y="171"/>
                  <a:pt x="74" y="171"/>
                </a:cubicBezTo>
                <a:cubicBezTo>
                  <a:pt x="83" y="170"/>
                  <a:pt x="83" y="170"/>
                  <a:pt x="83" y="170"/>
                </a:cubicBezTo>
                <a:cubicBezTo>
                  <a:pt x="76" y="177"/>
                  <a:pt x="76" y="177"/>
                  <a:pt x="76" y="177"/>
                </a:cubicBezTo>
                <a:cubicBezTo>
                  <a:pt x="76" y="178"/>
                  <a:pt x="76" y="178"/>
                  <a:pt x="76" y="178"/>
                </a:cubicBezTo>
                <a:cubicBezTo>
                  <a:pt x="77" y="178"/>
                  <a:pt x="81" y="186"/>
                  <a:pt x="87" y="197"/>
                </a:cubicBezTo>
                <a:cubicBezTo>
                  <a:pt x="54" y="197"/>
                  <a:pt x="54" y="197"/>
                  <a:pt x="54" y="197"/>
                </a:cubicBezTo>
                <a:cubicBezTo>
                  <a:pt x="45" y="206"/>
                  <a:pt x="45" y="206"/>
                  <a:pt x="45" y="206"/>
                </a:cubicBezTo>
                <a:cubicBezTo>
                  <a:pt x="45" y="298"/>
                  <a:pt x="45" y="298"/>
                  <a:pt x="45" y="298"/>
                </a:cubicBezTo>
                <a:close/>
                <a:moveTo>
                  <a:pt x="58" y="210"/>
                </a:moveTo>
                <a:cubicBezTo>
                  <a:pt x="58" y="297"/>
                  <a:pt x="58" y="297"/>
                  <a:pt x="58" y="297"/>
                </a:cubicBezTo>
                <a:cubicBezTo>
                  <a:pt x="198" y="297"/>
                  <a:pt x="198" y="297"/>
                  <a:pt x="198" y="297"/>
                </a:cubicBezTo>
                <a:cubicBezTo>
                  <a:pt x="198" y="210"/>
                  <a:pt x="198" y="210"/>
                  <a:pt x="198" y="210"/>
                </a:cubicBezTo>
                <a:cubicBezTo>
                  <a:pt x="58" y="210"/>
                  <a:pt x="58" y="210"/>
                  <a:pt x="58" y="210"/>
                </a:cubicBezTo>
                <a:close/>
                <a:moveTo>
                  <a:pt x="82" y="92"/>
                </a:moveTo>
                <a:cubicBezTo>
                  <a:pt x="80" y="74"/>
                  <a:pt x="79" y="66"/>
                  <a:pt x="85" y="48"/>
                </a:cubicBezTo>
                <a:cubicBezTo>
                  <a:pt x="96" y="56"/>
                  <a:pt x="123" y="52"/>
                  <a:pt x="134" y="47"/>
                </a:cubicBezTo>
                <a:cubicBezTo>
                  <a:pt x="140" y="56"/>
                  <a:pt x="151" y="58"/>
                  <a:pt x="161" y="55"/>
                </a:cubicBezTo>
                <a:cubicBezTo>
                  <a:pt x="164" y="70"/>
                  <a:pt x="164" y="72"/>
                  <a:pt x="164" y="92"/>
                </a:cubicBezTo>
                <a:cubicBezTo>
                  <a:pt x="164" y="92"/>
                  <a:pt x="175" y="82"/>
                  <a:pt x="177" y="74"/>
                </a:cubicBezTo>
                <a:cubicBezTo>
                  <a:pt x="179" y="65"/>
                  <a:pt x="175" y="32"/>
                  <a:pt x="171" y="25"/>
                </a:cubicBezTo>
                <a:cubicBezTo>
                  <a:pt x="167" y="14"/>
                  <a:pt x="154" y="6"/>
                  <a:pt x="132" y="9"/>
                </a:cubicBezTo>
                <a:cubicBezTo>
                  <a:pt x="111" y="0"/>
                  <a:pt x="86" y="9"/>
                  <a:pt x="75" y="21"/>
                </a:cubicBezTo>
                <a:cubicBezTo>
                  <a:pt x="71" y="27"/>
                  <a:pt x="65" y="74"/>
                  <a:pt x="70" y="81"/>
                </a:cubicBezTo>
                <a:cubicBezTo>
                  <a:pt x="76" y="88"/>
                  <a:pt x="82" y="92"/>
                  <a:pt x="82" y="92"/>
                </a:cubicBezTo>
                <a:close/>
                <a:moveTo>
                  <a:pt x="40" y="311"/>
                </a:moveTo>
                <a:cubicBezTo>
                  <a:pt x="215" y="311"/>
                  <a:pt x="215" y="311"/>
                  <a:pt x="215" y="311"/>
                </a:cubicBezTo>
                <a:cubicBezTo>
                  <a:pt x="205" y="326"/>
                  <a:pt x="205" y="326"/>
                  <a:pt x="205" y="326"/>
                </a:cubicBezTo>
                <a:cubicBezTo>
                  <a:pt x="49" y="326"/>
                  <a:pt x="49" y="326"/>
                  <a:pt x="49" y="326"/>
                </a:cubicBezTo>
                <a:cubicBezTo>
                  <a:pt x="40" y="311"/>
                  <a:pt x="40" y="311"/>
                  <a:pt x="40" y="311"/>
                </a:cubicBezTo>
                <a:close/>
                <a:moveTo>
                  <a:pt x="225" y="180"/>
                </a:moveTo>
                <a:cubicBezTo>
                  <a:pt x="244" y="253"/>
                  <a:pt x="244" y="253"/>
                  <a:pt x="244" y="253"/>
                </a:cubicBezTo>
                <a:cubicBezTo>
                  <a:pt x="251" y="279"/>
                  <a:pt x="248" y="298"/>
                  <a:pt x="218" y="298"/>
                </a:cubicBezTo>
                <a:cubicBezTo>
                  <a:pt x="211" y="298"/>
                  <a:pt x="211" y="298"/>
                  <a:pt x="211" y="298"/>
                </a:cubicBezTo>
                <a:cubicBezTo>
                  <a:pt x="211" y="206"/>
                  <a:pt x="211" y="206"/>
                  <a:pt x="211" y="206"/>
                </a:cubicBezTo>
                <a:cubicBezTo>
                  <a:pt x="201" y="197"/>
                  <a:pt x="201" y="197"/>
                  <a:pt x="201" y="197"/>
                </a:cubicBezTo>
                <a:cubicBezTo>
                  <a:pt x="167" y="197"/>
                  <a:pt x="167" y="197"/>
                  <a:pt x="167" y="197"/>
                </a:cubicBezTo>
                <a:cubicBezTo>
                  <a:pt x="172" y="186"/>
                  <a:pt x="177" y="178"/>
                  <a:pt x="177" y="178"/>
                </a:cubicBezTo>
                <a:cubicBezTo>
                  <a:pt x="177" y="177"/>
                  <a:pt x="177" y="177"/>
                  <a:pt x="177" y="177"/>
                </a:cubicBezTo>
                <a:cubicBezTo>
                  <a:pt x="170" y="170"/>
                  <a:pt x="170" y="170"/>
                  <a:pt x="170" y="170"/>
                </a:cubicBezTo>
                <a:cubicBezTo>
                  <a:pt x="179" y="171"/>
                  <a:pt x="179" y="171"/>
                  <a:pt x="179" y="171"/>
                </a:cubicBezTo>
                <a:cubicBezTo>
                  <a:pt x="177" y="142"/>
                  <a:pt x="177" y="142"/>
                  <a:pt x="177" y="142"/>
                </a:cubicBezTo>
                <a:cubicBezTo>
                  <a:pt x="208" y="149"/>
                  <a:pt x="208" y="149"/>
                  <a:pt x="208" y="149"/>
                </a:cubicBezTo>
                <a:cubicBezTo>
                  <a:pt x="210" y="150"/>
                  <a:pt x="210" y="150"/>
                  <a:pt x="210" y="150"/>
                </a:cubicBezTo>
                <a:cubicBezTo>
                  <a:pt x="211" y="152"/>
                  <a:pt x="211" y="152"/>
                  <a:pt x="211" y="152"/>
                </a:cubicBezTo>
                <a:cubicBezTo>
                  <a:pt x="218" y="160"/>
                  <a:pt x="222" y="170"/>
                  <a:pt x="224" y="180"/>
                </a:cubicBezTo>
                <a:cubicBezTo>
                  <a:pt x="225" y="180"/>
                  <a:pt x="225" y="180"/>
                  <a:pt x="225" y="180"/>
                </a:cubicBezTo>
                <a:close/>
                <a:moveTo>
                  <a:pt x="162" y="197"/>
                </a:moveTo>
                <a:cubicBezTo>
                  <a:pt x="167" y="188"/>
                  <a:pt x="171" y="181"/>
                  <a:pt x="172" y="178"/>
                </a:cubicBezTo>
                <a:cubicBezTo>
                  <a:pt x="163" y="168"/>
                  <a:pt x="163" y="168"/>
                  <a:pt x="163" y="168"/>
                </a:cubicBezTo>
                <a:cubicBezTo>
                  <a:pt x="164" y="165"/>
                  <a:pt x="164" y="165"/>
                  <a:pt x="164" y="165"/>
                </a:cubicBezTo>
                <a:cubicBezTo>
                  <a:pt x="175" y="166"/>
                  <a:pt x="175" y="166"/>
                  <a:pt x="175" y="166"/>
                </a:cubicBezTo>
                <a:cubicBezTo>
                  <a:pt x="174" y="141"/>
                  <a:pt x="174" y="141"/>
                  <a:pt x="174" y="141"/>
                </a:cubicBezTo>
                <a:cubicBezTo>
                  <a:pt x="164" y="138"/>
                  <a:pt x="164" y="138"/>
                  <a:pt x="164" y="138"/>
                </a:cubicBezTo>
                <a:cubicBezTo>
                  <a:pt x="155" y="145"/>
                  <a:pt x="155" y="145"/>
                  <a:pt x="155" y="145"/>
                </a:cubicBezTo>
                <a:cubicBezTo>
                  <a:pt x="133" y="197"/>
                  <a:pt x="133" y="197"/>
                  <a:pt x="133" y="197"/>
                </a:cubicBezTo>
                <a:cubicBezTo>
                  <a:pt x="162" y="197"/>
                  <a:pt x="162" y="197"/>
                  <a:pt x="162" y="197"/>
                </a:cubicBezTo>
                <a:close/>
                <a:moveTo>
                  <a:pt x="79" y="141"/>
                </a:moveTo>
                <a:cubicBezTo>
                  <a:pt x="78" y="166"/>
                  <a:pt x="78" y="166"/>
                  <a:pt x="78" y="166"/>
                </a:cubicBezTo>
                <a:cubicBezTo>
                  <a:pt x="89" y="165"/>
                  <a:pt x="89" y="165"/>
                  <a:pt x="89" y="165"/>
                </a:cubicBezTo>
                <a:cubicBezTo>
                  <a:pt x="90" y="168"/>
                  <a:pt x="90" y="168"/>
                  <a:pt x="90" y="168"/>
                </a:cubicBezTo>
                <a:cubicBezTo>
                  <a:pt x="81" y="178"/>
                  <a:pt x="81" y="178"/>
                  <a:pt x="81" y="178"/>
                </a:cubicBezTo>
                <a:cubicBezTo>
                  <a:pt x="82" y="181"/>
                  <a:pt x="86" y="188"/>
                  <a:pt x="91" y="197"/>
                </a:cubicBezTo>
                <a:cubicBezTo>
                  <a:pt x="121" y="197"/>
                  <a:pt x="121" y="197"/>
                  <a:pt x="121" y="197"/>
                </a:cubicBezTo>
                <a:cubicBezTo>
                  <a:pt x="96" y="145"/>
                  <a:pt x="96" y="145"/>
                  <a:pt x="96" y="145"/>
                </a:cubicBezTo>
                <a:cubicBezTo>
                  <a:pt x="88" y="138"/>
                  <a:pt x="88" y="138"/>
                  <a:pt x="88" y="138"/>
                </a:cubicBezTo>
                <a:lnTo>
                  <a:pt x="79" y="14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458" tIns="45729" rIns="91458" bIns="45729"/>
          <a:lstStyle/>
          <a:p>
            <a:endParaRPr lang="zh-CN" altLang="en-US"/>
          </a:p>
        </p:txBody>
      </p:sp>
      <p:sp>
        <p:nvSpPr>
          <p:cNvPr id="27669" name="Freeform 11"/>
          <p:cNvSpPr>
            <a:spLocks noEditPoints="1"/>
          </p:cNvSpPr>
          <p:nvPr/>
        </p:nvSpPr>
        <p:spPr bwMode="auto">
          <a:xfrm>
            <a:off x="3629656" y="2428038"/>
            <a:ext cx="352486" cy="289014"/>
          </a:xfrm>
          <a:custGeom>
            <a:avLst/>
            <a:gdLst>
              <a:gd name="T0" fmla="*/ 99 w 355"/>
              <a:gd name="T1" fmla="*/ 172 h 292"/>
              <a:gd name="T2" fmla="*/ 58 w 355"/>
              <a:gd name="T3" fmla="*/ 191 h 292"/>
              <a:gd name="T4" fmla="*/ 0 w 355"/>
              <a:gd name="T5" fmla="*/ 155 h 292"/>
              <a:gd name="T6" fmla="*/ 56 w 355"/>
              <a:gd name="T7" fmla="*/ 76 h 292"/>
              <a:gd name="T8" fmla="*/ 65 w 355"/>
              <a:gd name="T9" fmla="*/ 76 h 292"/>
              <a:gd name="T10" fmla="*/ 100 w 355"/>
              <a:gd name="T11" fmla="*/ 73 h 292"/>
              <a:gd name="T12" fmla="*/ 134 w 355"/>
              <a:gd name="T13" fmla="*/ 80 h 292"/>
              <a:gd name="T14" fmla="*/ 321 w 355"/>
              <a:gd name="T15" fmla="*/ 80 h 292"/>
              <a:gd name="T16" fmla="*/ 134 w 355"/>
              <a:gd name="T17" fmla="*/ 132 h 292"/>
              <a:gd name="T18" fmla="*/ 330 w 355"/>
              <a:gd name="T19" fmla="*/ 214 h 292"/>
              <a:gd name="T20" fmla="*/ 355 w 355"/>
              <a:gd name="T21" fmla="*/ 80 h 292"/>
              <a:gd name="T22" fmla="*/ 234 w 355"/>
              <a:gd name="T23" fmla="*/ 162 h 292"/>
              <a:gd name="T24" fmla="*/ 240 w 355"/>
              <a:gd name="T25" fmla="*/ 180 h 292"/>
              <a:gd name="T26" fmla="*/ 226 w 355"/>
              <a:gd name="T27" fmla="*/ 95 h 292"/>
              <a:gd name="T28" fmla="*/ 223 w 355"/>
              <a:gd name="T29" fmla="*/ 114 h 292"/>
              <a:gd name="T30" fmla="*/ 195 w 355"/>
              <a:gd name="T31" fmla="*/ 130 h 292"/>
              <a:gd name="T32" fmla="*/ 176 w 355"/>
              <a:gd name="T33" fmla="*/ 142 h 292"/>
              <a:gd name="T34" fmla="*/ 182 w 355"/>
              <a:gd name="T35" fmla="*/ 165 h 292"/>
              <a:gd name="T36" fmla="*/ 232 w 355"/>
              <a:gd name="T37" fmla="*/ 156 h 292"/>
              <a:gd name="T38" fmla="*/ 254 w 355"/>
              <a:gd name="T39" fmla="*/ 110 h 292"/>
              <a:gd name="T40" fmla="*/ 179 w 355"/>
              <a:gd name="T41" fmla="*/ 172 h 292"/>
              <a:gd name="T42" fmla="*/ 167 w 355"/>
              <a:gd name="T43" fmla="*/ 180 h 292"/>
              <a:gd name="T44" fmla="*/ 173 w 355"/>
              <a:gd name="T45" fmla="*/ 180 h 292"/>
              <a:gd name="T46" fmla="*/ 195 w 355"/>
              <a:gd name="T47" fmla="*/ 171 h 292"/>
              <a:gd name="T48" fmla="*/ 200 w 355"/>
              <a:gd name="T49" fmla="*/ 180 h 292"/>
              <a:gd name="T50" fmla="*/ 207 w 355"/>
              <a:gd name="T51" fmla="*/ 180 h 292"/>
              <a:gd name="T52" fmla="*/ 218 w 355"/>
              <a:gd name="T53" fmla="*/ 165 h 292"/>
              <a:gd name="T54" fmla="*/ 223 w 355"/>
              <a:gd name="T55" fmla="*/ 167 h 292"/>
              <a:gd name="T56" fmla="*/ 285 w 355"/>
              <a:gd name="T57" fmla="*/ 123 h 292"/>
              <a:gd name="T58" fmla="*/ 313 w 355"/>
              <a:gd name="T59" fmla="*/ 162 h 292"/>
              <a:gd name="T60" fmla="*/ 285 w 355"/>
              <a:gd name="T61" fmla="*/ 181 h 292"/>
              <a:gd name="T62" fmla="*/ 256 w 355"/>
              <a:gd name="T63" fmla="*/ 148 h 292"/>
              <a:gd name="T64" fmla="*/ 280 w 355"/>
              <a:gd name="T65" fmla="*/ 126 h 292"/>
              <a:gd name="T66" fmla="*/ 284 w 355"/>
              <a:gd name="T67" fmla="*/ 123 h 292"/>
              <a:gd name="T68" fmla="*/ 306 w 355"/>
              <a:gd name="T69" fmla="*/ 162 h 292"/>
              <a:gd name="T70" fmla="*/ 285 w 355"/>
              <a:gd name="T71" fmla="*/ 176 h 292"/>
              <a:gd name="T72" fmla="*/ 294 w 355"/>
              <a:gd name="T73" fmla="*/ 130 h 292"/>
              <a:gd name="T74" fmla="*/ 301 w 355"/>
              <a:gd name="T75" fmla="*/ 134 h 292"/>
              <a:gd name="T76" fmla="*/ 274 w 355"/>
              <a:gd name="T77" fmla="*/ 173 h 292"/>
              <a:gd name="T78" fmla="*/ 274 w 355"/>
              <a:gd name="T79" fmla="*/ 173 h 292"/>
              <a:gd name="T80" fmla="*/ 309 w 355"/>
              <a:gd name="T81" fmla="*/ 152 h 292"/>
              <a:gd name="T82" fmla="*/ 265 w 355"/>
              <a:gd name="T83" fmla="*/ 165 h 292"/>
              <a:gd name="T84" fmla="*/ 264 w 355"/>
              <a:gd name="T85" fmla="*/ 163 h 292"/>
              <a:gd name="T86" fmla="*/ 264 w 355"/>
              <a:gd name="T87" fmla="*/ 163 h 292"/>
              <a:gd name="T88" fmla="*/ 307 w 355"/>
              <a:gd name="T89" fmla="*/ 143 h 292"/>
              <a:gd name="T90" fmla="*/ 262 w 355"/>
              <a:gd name="T91" fmla="*/ 157 h 292"/>
              <a:gd name="T92" fmla="*/ 288 w 355"/>
              <a:gd name="T93" fmla="*/ 149 h 292"/>
              <a:gd name="T94" fmla="*/ 288 w 355"/>
              <a:gd name="T95" fmla="*/ 149 h 292"/>
              <a:gd name="T96" fmla="*/ 267 w 355"/>
              <a:gd name="T97" fmla="*/ 152 h 292"/>
              <a:gd name="T98" fmla="*/ 303 w 355"/>
              <a:gd name="T99" fmla="*/ 136 h 292"/>
              <a:gd name="T100" fmla="*/ 286 w 355"/>
              <a:gd name="T101" fmla="*/ 128 h 292"/>
              <a:gd name="T102" fmla="*/ 258 w 355"/>
              <a:gd name="T103" fmla="*/ 123 h 292"/>
              <a:gd name="T104" fmla="*/ 278 w 355"/>
              <a:gd name="T105" fmla="*/ 140 h 292"/>
              <a:gd name="T106" fmla="*/ 251 w 355"/>
              <a:gd name="T107" fmla="*/ 137 h 292"/>
              <a:gd name="T108" fmla="*/ 257 w 355"/>
              <a:gd name="T109" fmla="*/ 135 h 292"/>
              <a:gd name="T110" fmla="*/ 282 w 355"/>
              <a:gd name="T111" fmla="*/ 285 h 292"/>
              <a:gd name="T112" fmla="*/ 210 w 355"/>
              <a:gd name="T113" fmla="*/ 253 h 292"/>
              <a:gd name="T114" fmla="*/ 227 w 355"/>
              <a:gd name="T115" fmla="*/ 226 h 292"/>
              <a:gd name="T116" fmla="*/ 227 w 355"/>
              <a:gd name="T117" fmla="*/ 226 h 292"/>
              <a:gd name="T118" fmla="*/ 78 w 355"/>
              <a:gd name="T119" fmla="*/ 45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5" h="292">
                <a:moveTo>
                  <a:pt x="165" y="123"/>
                </a:moveTo>
                <a:cubicBezTo>
                  <a:pt x="159" y="133"/>
                  <a:pt x="159" y="133"/>
                  <a:pt x="159" y="133"/>
                </a:cubicBezTo>
                <a:cubicBezTo>
                  <a:pt x="105" y="116"/>
                  <a:pt x="105" y="116"/>
                  <a:pt x="105" y="116"/>
                </a:cubicBezTo>
                <a:cubicBezTo>
                  <a:pt x="99" y="172"/>
                  <a:pt x="99" y="172"/>
                  <a:pt x="99" y="172"/>
                </a:cubicBezTo>
                <a:cubicBezTo>
                  <a:pt x="101" y="212"/>
                  <a:pt x="97" y="252"/>
                  <a:pt x="99" y="292"/>
                </a:cubicBezTo>
                <a:cubicBezTo>
                  <a:pt x="88" y="292"/>
                  <a:pt x="84" y="292"/>
                  <a:pt x="73" y="292"/>
                </a:cubicBezTo>
                <a:cubicBezTo>
                  <a:pt x="71" y="258"/>
                  <a:pt x="67" y="224"/>
                  <a:pt x="65" y="191"/>
                </a:cubicBezTo>
                <a:cubicBezTo>
                  <a:pt x="60" y="191"/>
                  <a:pt x="63" y="191"/>
                  <a:pt x="58" y="191"/>
                </a:cubicBezTo>
                <a:cubicBezTo>
                  <a:pt x="56" y="224"/>
                  <a:pt x="49" y="258"/>
                  <a:pt x="48" y="292"/>
                </a:cubicBezTo>
                <a:cubicBezTo>
                  <a:pt x="37" y="292"/>
                  <a:pt x="32" y="292"/>
                  <a:pt x="21" y="292"/>
                </a:cubicBezTo>
                <a:cubicBezTo>
                  <a:pt x="24" y="252"/>
                  <a:pt x="20" y="212"/>
                  <a:pt x="22" y="172"/>
                </a:cubicBezTo>
                <a:cubicBezTo>
                  <a:pt x="15" y="167"/>
                  <a:pt x="7" y="161"/>
                  <a:pt x="0" y="155"/>
                </a:cubicBezTo>
                <a:cubicBezTo>
                  <a:pt x="3" y="127"/>
                  <a:pt x="7" y="99"/>
                  <a:pt x="17" y="73"/>
                </a:cubicBezTo>
                <a:cubicBezTo>
                  <a:pt x="23" y="73"/>
                  <a:pt x="29" y="73"/>
                  <a:pt x="35" y="73"/>
                </a:cubicBezTo>
                <a:cubicBezTo>
                  <a:pt x="52" y="101"/>
                  <a:pt x="52" y="101"/>
                  <a:pt x="52" y="101"/>
                </a:cubicBezTo>
                <a:cubicBezTo>
                  <a:pt x="56" y="76"/>
                  <a:pt x="56" y="76"/>
                  <a:pt x="56" y="76"/>
                </a:cubicBezTo>
                <a:cubicBezTo>
                  <a:pt x="55" y="76"/>
                  <a:pt x="55" y="76"/>
                  <a:pt x="55" y="76"/>
                </a:cubicBezTo>
                <a:cubicBezTo>
                  <a:pt x="55" y="69"/>
                  <a:pt x="55" y="69"/>
                  <a:pt x="55" y="69"/>
                </a:cubicBezTo>
                <a:cubicBezTo>
                  <a:pt x="65" y="69"/>
                  <a:pt x="65" y="69"/>
                  <a:pt x="65" y="69"/>
                </a:cubicBezTo>
                <a:cubicBezTo>
                  <a:pt x="65" y="76"/>
                  <a:pt x="65" y="76"/>
                  <a:pt x="65" y="76"/>
                </a:cubicBezTo>
                <a:cubicBezTo>
                  <a:pt x="64" y="76"/>
                  <a:pt x="64" y="76"/>
                  <a:pt x="64" y="76"/>
                </a:cubicBezTo>
                <a:cubicBezTo>
                  <a:pt x="70" y="101"/>
                  <a:pt x="70" y="101"/>
                  <a:pt x="70" y="101"/>
                </a:cubicBezTo>
                <a:cubicBezTo>
                  <a:pt x="85" y="73"/>
                  <a:pt x="85" y="73"/>
                  <a:pt x="85" y="73"/>
                </a:cubicBezTo>
                <a:cubicBezTo>
                  <a:pt x="90" y="73"/>
                  <a:pt x="95" y="73"/>
                  <a:pt x="100" y="73"/>
                </a:cubicBezTo>
                <a:cubicBezTo>
                  <a:pt x="126" y="90"/>
                  <a:pt x="135" y="92"/>
                  <a:pt x="165" y="123"/>
                </a:cubicBezTo>
                <a:close/>
                <a:moveTo>
                  <a:pt x="120" y="46"/>
                </a:moveTo>
                <a:cubicBezTo>
                  <a:pt x="120" y="80"/>
                  <a:pt x="120" y="80"/>
                  <a:pt x="120" y="80"/>
                </a:cubicBezTo>
                <a:cubicBezTo>
                  <a:pt x="134" y="80"/>
                  <a:pt x="134" y="80"/>
                  <a:pt x="134" y="80"/>
                </a:cubicBezTo>
                <a:cubicBezTo>
                  <a:pt x="134" y="87"/>
                  <a:pt x="134" y="87"/>
                  <a:pt x="134" y="87"/>
                </a:cubicBezTo>
                <a:cubicBezTo>
                  <a:pt x="151" y="100"/>
                  <a:pt x="151" y="100"/>
                  <a:pt x="151" y="100"/>
                </a:cubicBezTo>
                <a:cubicBezTo>
                  <a:pt x="151" y="80"/>
                  <a:pt x="151" y="80"/>
                  <a:pt x="151" y="80"/>
                </a:cubicBezTo>
                <a:cubicBezTo>
                  <a:pt x="321" y="80"/>
                  <a:pt x="321" y="80"/>
                  <a:pt x="321" y="80"/>
                </a:cubicBezTo>
                <a:cubicBezTo>
                  <a:pt x="321" y="196"/>
                  <a:pt x="321" y="196"/>
                  <a:pt x="321" y="196"/>
                </a:cubicBezTo>
                <a:cubicBezTo>
                  <a:pt x="151" y="196"/>
                  <a:pt x="151" y="196"/>
                  <a:pt x="151" y="196"/>
                </a:cubicBezTo>
                <a:cubicBezTo>
                  <a:pt x="151" y="137"/>
                  <a:pt x="151" y="137"/>
                  <a:pt x="151" y="137"/>
                </a:cubicBezTo>
                <a:cubicBezTo>
                  <a:pt x="134" y="132"/>
                  <a:pt x="134" y="132"/>
                  <a:pt x="134" y="132"/>
                </a:cubicBezTo>
                <a:cubicBezTo>
                  <a:pt x="134" y="205"/>
                  <a:pt x="134" y="205"/>
                  <a:pt x="134" y="205"/>
                </a:cubicBezTo>
                <a:cubicBezTo>
                  <a:pt x="134" y="214"/>
                  <a:pt x="134" y="214"/>
                  <a:pt x="134" y="214"/>
                </a:cubicBezTo>
                <a:cubicBezTo>
                  <a:pt x="142" y="214"/>
                  <a:pt x="142" y="214"/>
                  <a:pt x="142" y="214"/>
                </a:cubicBezTo>
                <a:cubicBezTo>
                  <a:pt x="330" y="214"/>
                  <a:pt x="330" y="214"/>
                  <a:pt x="330" y="214"/>
                </a:cubicBezTo>
                <a:cubicBezTo>
                  <a:pt x="338" y="214"/>
                  <a:pt x="338" y="214"/>
                  <a:pt x="338" y="214"/>
                </a:cubicBezTo>
                <a:cubicBezTo>
                  <a:pt x="338" y="205"/>
                  <a:pt x="338" y="205"/>
                  <a:pt x="338" y="205"/>
                </a:cubicBezTo>
                <a:cubicBezTo>
                  <a:pt x="338" y="80"/>
                  <a:pt x="338" y="80"/>
                  <a:pt x="338" y="80"/>
                </a:cubicBezTo>
                <a:cubicBezTo>
                  <a:pt x="355" y="80"/>
                  <a:pt x="355" y="80"/>
                  <a:pt x="355" y="80"/>
                </a:cubicBezTo>
                <a:cubicBezTo>
                  <a:pt x="355" y="46"/>
                  <a:pt x="355" y="46"/>
                  <a:pt x="355" y="46"/>
                </a:cubicBezTo>
                <a:cubicBezTo>
                  <a:pt x="120" y="46"/>
                  <a:pt x="120" y="46"/>
                  <a:pt x="120" y="46"/>
                </a:cubicBezTo>
                <a:close/>
                <a:moveTo>
                  <a:pt x="234" y="180"/>
                </a:moveTo>
                <a:cubicBezTo>
                  <a:pt x="234" y="162"/>
                  <a:pt x="234" y="162"/>
                  <a:pt x="234" y="162"/>
                </a:cubicBezTo>
                <a:cubicBezTo>
                  <a:pt x="236" y="161"/>
                  <a:pt x="236" y="161"/>
                  <a:pt x="236" y="161"/>
                </a:cubicBezTo>
                <a:cubicBezTo>
                  <a:pt x="238" y="137"/>
                  <a:pt x="238" y="137"/>
                  <a:pt x="238" y="137"/>
                </a:cubicBezTo>
                <a:cubicBezTo>
                  <a:pt x="240" y="136"/>
                  <a:pt x="240" y="136"/>
                  <a:pt x="240" y="136"/>
                </a:cubicBezTo>
                <a:cubicBezTo>
                  <a:pt x="240" y="180"/>
                  <a:pt x="240" y="180"/>
                  <a:pt x="240" y="180"/>
                </a:cubicBezTo>
                <a:cubicBezTo>
                  <a:pt x="234" y="180"/>
                  <a:pt x="234" y="180"/>
                  <a:pt x="234" y="180"/>
                </a:cubicBezTo>
                <a:close/>
                <a:moveTo>
                  <a:pt x="263" y="94"/>
                </a:moveTo>
                <a:cubicBezTo>
                  <a:pt x="244" y="94"/>
                  <a:pt x="244" y="94"/>
                  <a:pt x="244" y="94"/>
                </a:cubicBezTo>
                <a:cubicBezTo>
                  <a:pt x="226" y="95"/>
                  <a:pt x="226" y="95"/>
                  <a:pt x="226" y="95"/>
                </a:cubicBezTo>
                <a:cubicBezTo>
                  <a:pt x="232" y="105"/>
                  <a:pt x="232" y="105"/>
                  <a:pt x="232" y="105"/>
                </a:cubicBezTo>
                <a:cubicBezTo>
                  <a:pt x="225" y="110"/>
                  <a:pt x="225" y="110"/>
                  <a:pt x="225" y="110"/>
                </a:cubicBezTo>
                <a:cubicBezTo>
                  <a:pt x="223" y="111"/>
                  <a:pt x="223" y="111"/>
                  <a:pt x="223" y="111"/>
                </a:cubicBezTo>
                <a:cubicBezTo>
                  <a:pt x="223" y="114"/>
                  <a:pt x="223" y="114"/>
                  <a:pt x="223" y="114"/>
                </a:cubicBezTo>
                <a:cubicBezTo>
                  <a:pt x="221" y="143"/>
                  <a:pt x="221" y="143"/>
                  <a:pt x="221" y="143"/>
                </a:cubicBezTo>
                <a:cubicBezTo>
                  <a:pt x="205" y="128"/>
                  <a:pt x="205" y="128"/>
                  <a:pt x="205" y="128"/>
                </a:cubicBezTo>
                <a:cubicBezTo>
                  <a:pt x="199" y="122"/>
                  <a:pt x="199" y="122"/>
                  <a:pt x="199" y="122"/>
                </a:cubicBezTo>
                <a:cubicBezTo>
                  <a:pt x="195" y="130"/>
                  <a:pt x="195" y="130"/>
                  <a:pt x="195" y="130"/>
                </a:cubicBezTo>
                <a:cubicBezTo>
                  <a:pt x="186" y="149"/>
                  <a:pt x="186" y="149"/>
                  <a:pt x="186" y="149"/>
                </a:cubicBezTo>
                <a:cubicBezTo>
                  <a:pt x="183" y="145"/>
                  <a:pt x="183" y="145"/>
                  <a:pt x="183" y="145"/>
                </a:cubicBezTo>
                <a:cubicBezTo>
                  <a:pt x="180" y="141"/>
                  <a:pt x="180" y="141"/>
                  <a:pt x="180" y="141"/>
                </a:cubicBezTo>
                <a:cubicBezTo>
                  <a:pt x="176" y="142"/>
                  <a:pt x="176" y="142"/>
                  <a:pt x="176" y="142"/>
                </a:cubicBezTo>
                <a:cubicBezTo>
                  <a:pt x="157" y="148"/>
                  <a:pt x="157" y="148"/>
                  <a:pt x="157" y="148"/>
                </a:cubicBezTo>
                <a:cubicBezTo>
                  <a:pt x="160" y="159"/>
                  <a:pt x="160" y="159"/>
                  <a:pt x="160" y="159"/>
                </a:cubicBezTo>
                <a:cubicBezTo>
                  <a:pt x="175" y="155"/>
                  <a:pt x="175" y="155"/>
                  <a:pt x="175" y="155"/>
                </a:cubicBezTo>
                <a:cubicBezTo>
                  <a:pt x="182" y="165"/>
                  <a:pt x="182" y="165"/>
                  <a:pt x="182" y="165"/>
                </a:cubicBezTo>
                <a:cubicBezTo>
                  <a:pt x="192" y="164"/>
                  <a:pt x="192" y="164"/>
                  <a:pt x="192" y="164"/>
                </a:cubicBezTo>
                <a:cubicBezTo>
                  <a:pt x="203" y="142"/>
                  <a:pt x="203" y="142"/>
                  <a:pt x="203" y="142"/>
                </a:cubicBezTo>
                <a:cubicBezTo>
                  <a:pt x="222" y="160"/>
                  <a:pt x="222" y="160"/>
                  <a:pt x="222" y="160"/>
                </a:cubicBezTo>
                <a:cubicBezTo>
                  <a:pt x="232" y="156"/>
                  <a:pt x="232" y="156"/>
                  <a:pt x="232" y="156"/>
                </a:cubicBezTo>
                <a:cubicBezTo>
                  <a:pt x="234" y="118"/>
                  <a:pt x="234" y="118"/>
                  <a:pt x="234" y="118"/>
                </a:cubicBezTo>
                <a:cubicBezTo>
                  <a:pt x="239" y="115"/>
                  <a:pt x="239" y="115"/>
                  <a:pt x="239" y="115"/>
                </a:cubicBezTo>
                <a:cubicBezTo>
                  <a:pt x="246" y="126"/>
                  <a:pt x="246" y="126"/>
                  <a:pt x="246" y="126"/>
                </a:cubicBezTo>
                <a:cubicBezTo>
                  <a:pt x="254" y="110"/>
                  <a:pt x="254" y="110"/>
                  <a:pt x="254" y="110"/>
                </a:cubicBezTo>
                <a:cubicBezTo>
                  <a:pt x="263" y="94"/>
                  <a:pt x="263" y="94"/>
                  <a:pt x="263" y="94"/>
                </a:cubicBezTo>
                <a:close/>
                <a:moveTo>
                  <a:pt x="178" y="180"/>
                </a:moveTo>
                <a:cubicBezTo>
                  <a:pt x="178" y="171"/>
                  <a:pt x="178" y="171"/>
                  <a:pt x="178" y="171"/>
                </a:cubicBezTo>
                <a:cubicBezTo>
                  <a:pt x="179" y="172"/>
                  <a:pt x="179" y="172"/>
                  <a:pt x="179" y="172"/>
                </a:cubicBezTo>
                <a:cubicBezTo>
                  <a:pt x="184" y="172"/>
                  <a:pt x="184" y="172"/>
                  <a:pt x="184" y="172"/>
                </a:cubicBezTo>
                <a:cubicBezTo>
                  <a:pt x="184" y="180"/>
                  <a:pt x="184" y="180"/>
                  <a:pt x="184" y="180"/>
                </a:cubicBezTo>
                <a:cubicBezTo>
                  <a:pt x="182" y="180"/>
                  <a:pt x="180" y="180"/>
                  <a:pt x="178" y="180"/>
                </a:cubicBezTo>
                <a:close/>
                <a:moveTo>
                  <a:pt x="167" y="180"/>
                </a:moveTo>
                <a:cubicBezTo>
                  <a:pt x="167" y="165"/>
                  <a:pt x="167" y="165"/>
                  <a:pt x="167" y="165"/>
                </a:cubicBezTo>
                <a:cubicBezTo>
                  <a:pt x="173" y="163"/>
                  <a:pt x="173" y="163"/>
                  <a:pt x="173" y="163"/>
                </a:cubicBezTo>
                <a:cubicBezTo>
                  <a:pt x="173" y="163"/>
                  <a:pt x="173" y="163"/>
                  <a:pt x="173" y="163"/>
                </a:cubicBezTo>
                <a:cubicBezTo>
                  <a:pt x="173" y="180"/>
                  <a:pt x="173" y="180"/>
                  <a:pt x="173" y="180"/>
                </a:cubicBezTo>
                <a:cubicBezTo>
                  <a:pt x="167" y="180"/>
                  <a:pt x="167" y="180"/>
                  <a:pt x="167" y="180"/>
                </a:cubicBezTo>
                <a:close/>
                <a:moveTo>
                  <a:pt x="189" y="180"/>
                </a:moveTo>
                <a:cubicBezTo>
                  <a:pt x="189" y="172"/>
                  <a:pt x="189" y="172"/>
                  <a:pt x="189" y="172"/>
                </a:cubicBezTo>
                <a:cubicBezTo>
                  <a:pt x="195" y="171"/>
                  <a:pt x="195" y="171"/>
                  <a:pt x="195" y="171"/>
                </a:cubicBezTo>
                <a:cubicBezTo>
                  <a:pt x="196" y="171"/>
                  <a:pt x="196" y="171"/>
                  <a:pt x="196" y="171"/>
                </a:cubicBezTo>
                <a:cubicBezTo>
                  <a:pt x="196" y="180"/>
                  <a:pt x="196" y="180"/>
                  <a:pt x="196" y="180"/>
                </a:cubicBezTo>
                <a:cubicBezTo>
                  <a:pt x="193" y="180"/>
                  <a:pt x="191" y="180"/>
                  <a:pt x="189" y="180"/>
                </a:cubicBezTo>
                <a:close/>
                <a:moveTo>
                  <a:pt x="200" y="180"/>
                </a:moveTo>
                <a:cubicBezTo>
                  <a:pt x="200" y="160"/>
                  <a:pt x="200" y="160"/>
                  <a:pt x="200" y="160"/>
                </a:cubicBezTo>
                <a:cubicBezTo>
                  <a:pt x="204" y="152"/>
                  <a:pt x="204" y="152"/>
                  <a:pt x="204" y="152"/>
                </a:cubicBezTo>
                <a:cubicBezTo>
                  <a:pt x="207" y="155"/>
                  <a:pt x="207" y="155"/>
                  <a:pt x="207" y="155"/>
                </a:cubicBezTo>
                <a:cubicBezTo>
                  <a:pt x="207" y="180"/>
                  <a:pt x="207" y="180"/>
                  <a:pt x="207" y="180"/>
                </a:cubicBezTo>
                <a:cubicBezTo>
                  <a:pt x="205" y="180"/>
                  <a:pt x="203" y="180"/>
                  <a:pt x="200" y="180"/>
                </a:cubicBezTo>
                <a:close/>
                <a:moveTo>
                  <a:pt x="212" y="180"/>
                </a:moveTo>
                <a:cubicBezTo>
                  <a:pt x="212" y="159"/>
                  <a:pt x="212" y="159"/>
                  <a:pt x="212" y="159"/>
                </a:cubicBezTo>
                <a:cubicBezTo>
                  <a:pt x="218" y="165"/>
                  <a:pt x="218" y="165"/>
                  <a:pt x="218" y="165"/>
                </a:cubicBezTo>
                <a:cubicBezTo>
                  <a:pt x="218" y="180"/>
                  <a:pt x="218" y="180"/>
                  <a:pt x="218" y="180"/>
                </a:cubicBezTo>
                <a:cubicBezTo>
                  <a:pt x="216" y="180"/>
                  <a:pt x="214" y="180"/>
                  <a:pt x="212" y="180"/>
                </a:cubicBezTo>
                <a:close/>
                <a:moveTo>
                  <a:pt x="223" y="180"/>
                </a:moveTo>
                <a:cubicBezTo>
                  <a:pt x="223" y="167"/>
                  <a:pt x="223" y="167"/>
                  <a:pt x="223" y="167"/>
                </a:cubicBezTo>
                <a:cubicBezTo>
                  <a:pt x="229" y="164"/>
                  <a:pt x="229" y="164"/>
                  <a:pt x="229" y="164"/>
                </a:cubicBezTo>
                <a:cubicBezTo>
                  <a:pt x="229" y="180"/>
                  <a:pt x="229" y="180"/>
                  <a:pt x="229" y="180"/>
                </a:cubicBezTo>
                <a:cubicBezTo>
                  <a:pt x="227" y="180"/>
                  <a:pt x="225" y="180"/>
                  <a:pt x="223" y="180"/>
                </a:cubicBezTo>
                <a:close/>
                <a:moveTo>
                  <a:pt x="285" y="123"/>
                </a:moveTo>
                <a:cubicBezTo>
                  <a:pt x="293" y="123"/>
                  <a:pt x="301" y="126"/>
                  <a:pt x="306" y="131"/>
                </a:cubicBezTo>
                <a:cubicBezTo>
                  <a:pt x="311" y="137"/>
                  <a:pt x="314" y="144"/>
                  <a:pt x="314" y="152"/>
                </a:cubicBezTo>
                <a:cubicBezTo>
                  <a:pt x="314" y="156"/>
                  <a:pt x="314" y="159"/>
                  <a:pt x="313" y="162"/>
                </a:cubicBezTo>
                <a:cubicBezTo>
                  <a:pt x="313" y="162"/>
                  <a:pt x="313" y="162"/>
                  <a:pt x="313" y="162"/>
                </a:cubicBezTo>
                <a:cubicBezTo>
                  <a:pt x="313" y="162"/>
                  <a:pt x="313" y="162"/>
                  <a:pt x="313" y="162"/>
                </a:cubicBezTo>
                <a:cubicBezTo>
                  <a:pt x="313" y="162"/>
                  <a:pt x="313" y="162"/>
                  <a:pt x="313" y="162"/>
                </a:cubicBezTo>
                <a:cubicBezTo>
                  <a:pt x="311" y="166"/>
                  <a:pt x="309" y="170"/>
                  <a:pt x="306" y="173"/>
                </a:cubicBezTo>
                <a:cubicBezTo>
                  <a:pt x="301" y="178"/>
                  <a:pt x="293" y="181"/>
                  <a:pt x="285" y="181"/>
                </a:cubicBezTo>
                <a:cubicBezTo>
                  <a:pt x="277" y="181"/>
                  <a:pt x="270" y="178"/>
                  <a:pt x="265" y="173"/>
                </a:cubicBezTo>
                <a:cubicBezTo>
                  <a:pt x="259" y="167"/>
                  <a:pt x="256" y="160"/>
                  <a:pt x="256" y="152"/>
                </a:cubicBezTo>
                <a:cubicBezTo>
                  <a:pt x="256" y="151"/>
                  <a:pt x="256" y="151"/>
                  <a:pt x="256" y="150"/>
                </a:cubicBezTo>
                <a:cubicBezTo>
                  <a:pt x="256" y="149"/>
                  <a:pt x="256" y="149"/>
                  <a:pt x="256" y="148"/>
                </a:cubicBezTo>
                <a:cubicBezTo>
                  <a:pt x="257" y="145"/>
                  <a:pt x="257" y="145"/>
                  <a:pt x="257" y="145"/>
                </a:cubicBezTo>
                <a:cubicBezTo>
                  <a:pt x="259" y="146"/>
                  <a:pt x="259" y="146"/>
                  <a:pt x="259" y="146"/>
                </a:cubicBezTo>
                <a:cubicBezTo>
                  <a:pt x="268" y="147"/>
                  <a:pt x="277" y="148"/>
                  <a:pt x="282" y="149"/>
                </a:cubicBezTo>
                <a:cubicBezTo>
                  <a:pt x="280" y="126"/>
                  <a:pt x="280" y="126"/>
                  <a:pt x="280" y="126"/>
                </a:cubicBezTo>
                <a:cubicBezTo>
                  <a:pt x="280" y="123"/>
                  <a:pt x="280" y="123"/>
                  <a:pt x="280" y="123"/>
                </a:cubicBezTo>
                <a:cubicBezTo>
                  <a:pt x="283" y="123"/>
                  <a:pt x="283" y="123"/>
                  <a:pt x="283" y="123"/>
                </a:cubicBezTo>
                <a:cubicBezTo>
                  <a:pt x="283" y="123"/>
                  <a:pt x="283" y="123"/>
                  <a:pt x="284" y="123"/>
                </a:cubicBezTo>
                <a:cubicBezTo>
                  <a:pt x="284" y="123"/>
                  <a:pt x="284" y="123"/>
                  <a:pt x="284" y="123"/>
                </a:cubicBezTo>
                <a:cubicBezTo>
                  <a:pt x="284" y="123"/>
                  <a:pt x="285" y="123"/>
                  <a:pt x="285" y="123"/>
                </a:cubicBezTo>
                <a:close/>
                <a:moveTo>
                  <a:pt x="281" y="175"/>
                </a:moveTo>
                <a:cubicBezTo>
                  <a:pt x="279" y="175"/>
                  <a:pt x="278" y="175"/>
                  <a:pt x="277" y="174"/>
                </a:cubicBezTo>
                <a:cubicBezTo>
                  <a:pt x="306" y="162"/>
                  <a:pt x="306" y="162"/>
                  <a:pt x="306" y="162"/>
                </a:cubicBezTo>
                <a:cubicBezTo>
                  <a:pt x="306" y="164"/>
                  <a:pt x="305" y="165"/>
                  <a:pt x="305" y="165"/>
                </a:cubicBezTo>
                <a:cubicBezTo>
                  <a:pt x="281" y="175"/>
                  <a:pt x="281" y="175"/>
                  <a:pt x="281" y="175"/>
                </a:cubicBezTo>
                <a:close/>
                <a:moveTo>
                  <a:pt x="302" y="169"/>
                </a:moveTo>
                <a:cubicBezTo>
                  <a:pt x="297" y="173"/>
                  <a:pt x="292" y="176"/>
                  <a:pt x="285" y="176"/>
                </a:cubicBezTo>
                <a:cubicBezTo>
                  <a:pt x="302" y="169"/>
                  <a:pt x="302" y="169"/>
                  <a:pt x="302" y="169"/>
                </a:cubicBezTo>
                <a:close/>
                <a:moveTo>
                  <a:pt x="286" y="135"/>
                </a:moveTo>
                <a:cubicBezTo>
                  <a:pt x="286" y="133"/>
                  <a:pt x="286" y="133"/>
                  <a:pt x="286" y="133"/>
                </a:cubicBezTo>
                <a:cubicBezTo>
                  <a:pt x="294" y="130"/>
                  <a:pt x="294" y="130"/>
                  <a:pt x="294" y="130"/>
                </a:cubicBezTo>
                <a:cubicBezTo>
                  <a:pt x="295" y="130"/>
                  <a:pt x="296" y="131"/>
                  <a:pt x="297" y="131"/>
                </a:cubicBezTo>
                <a:cubicBezTo>
                  <a:pt x="286" y="135"/>
                  <a:pt x="286" y="135"/>
                  <a:pt x="286" y="135"/>
                </a:cubicBezTo>
                <a:close/>
                <a:moveTo>
                  <a:pt x="299" y="133"/>
                </a:moveTo>
                <a:cubicBezTo>
                  <a:pt x="300" y="133"/>
                  <a:pt x="300" y="134"/>
                  <a:pt x="301" y="134"/>
                </a:cubicBezTo>
                <a:cubicBezTo>
                  <a:pt x="287" y="140"/>
                  <a:pt x="287" y="140"/>
                  <a:pt x="287" y="140"/>
                </a:cubicBezTo>
                <a:cubicBezTo>
                  <a:pt x="287" y="138"/>
                  <a:pt x="287" y="138"/>
                  <a:pt x="287" y="138"/>
                </a:cubicBezTo>
                <a:cubicBezTo>
                  <a:pt x="299" y="133"/>
                  <a:pt x="299" y="133"/>
                  <a:pt x="299" y="133"/>
                </a:cubicBezTo>
                <a:close/>
                <a:moveTo>
                  <a:pt x="274" y="173"/>
                </a:moveTo>
                <a:cubicBezTo>
                  <a:pt x="274" y="173"/>
                  <a:pt x="273" y="172"/>
                  <a:pt x="272" y="172"/>
                </a:cubicBezTo>
                <a:cubicBezTo>
                  <a:pt x="308" y="157"/>
                  <a:pt x="308" y="157"/>
                  <a:pt x="308" y="157"/>
                </a:cubicBezTo>
                <a:cubicBezTo>
                  <a:pt x="308" y="158"/>
                  <a:pt x="308" y="159"/>
                  <a:pt x="308" y="160"/>
                </a:cubicBezTo>
                <a:cubicBezTo>
                  <a:pt x="274" y="173"/>
                  <a:pt x="274" y="173"/>
                  <a:pt x="274" y="173"/>
                </a:cubicBezTo>
                <a:close/>
                <a:moveTo>
                  <a:pt x="270" y="170"/>
                </a:moveTo>
                <a:cubicBezTo>
                  <a:pt x="269" y="170"/>
                  <a:pt x="269" y="169"/>
                  <a:pt x="268" y="169"/>
                </a:cubicBezTo>
                <a:cubicBezTo>
                  <a:pt x="268" y="169"/>
                  <a:pt x="268" y="169"/>
                  <a:pt x="268" y="169"/>
                </a:cubicBezTo>
                <a:cubicBezTo>
                  <a:pt x="309" y="152"/>
                  <a:pt x="309" y="152"/>
                  <a:pt x="309" y="152"/>
                </a:cubicBezTo>
                <a:cubicBezTo>
                  <a:pt x="309" y="153"/>
                  <a:pt x="309" y="154"/>
                  <a:pt x="309" y="154"/>
                </a:cubicBezTo>
                <a:cubicBezTo>
                  <a:pt x="270" y="170"/>
                  <a:pt x="270" y="170"/>
                  <a:pt x="270" y="170"/>
                </a:cubicBezTo>
                <a:close/>
                <a:moveTo>
                  <a:pt x="267" y="167"/>
                </a:moveTo>
                <a:cubicBezTo>
                  <a:pt x="266" y="166"/>
                  <a:pt x="266" y="166"/>
                  <a:pt x="265" y="165"/>
                </a:cubicBezTo>
                <a:cubicBezTo>
                  <a:pt x="308" y="148"/>
                  <a:pt x="308" y="148"/>
                  <a:pt x="308" y="148"/>
                </a:cubicBezTo>
                <a:cubicBezTo>
                  <a:pt x="309" y="148"/>
                  <a:pt x="309" y="149"/>
                  <a:pt x="309" y="150"/>
                </a:cubicBezTo>
                <a:cubicBezTo>
                  <a:pt x="267" y="167"/>
                  <a:pt x="267" y="167"/>
                  <a:pt x="267" y="167"/>
                </a:cubicBezTo>
                <a:close/>
                <a:moveTo>
                  <a:pt x="264" y="163"/>
                </a:moveTo>
                <a:cubicBezTo>
                  <a:pt x="264" y="162"/>
                  <a:pt x="264" y="162"/>
                  <a:pt x="263" y="161"/>
                </a:cubicBezTo>
                <a:cubicBezTo>
                  <a:pt x="281" y="154"/>
                  <a:pt x="281" y="154"/>
                  <a:pt x="281" y="154"/>
                </a:cubicBezTo>
                <a:cubicBezTo>
                  <a:pt x="283" y="155"/>
                  <a:pt x="285" y="155"/>
                  <a:pt x="285" y="155"/>
                </a:cubicBezTo>
                <a:cubicBezTo>
                  <a:pt x="264" y="163"/>
                  <a:pt x="264" y="163"/>
                  <a:pt x="264" y="163"/>
                </a:cubicBezTo>
                <a:close/>
                <a:moveTo>
                  <a:pt x="285" y="155"/>
                </a:moveTo>
                <a:cubicBezTo>
                  <a:pt x="288" y="152"/>
                  <a:pt x="288" y="152"/>
                  <a:pt x="288" y="152"/>
                </a:cubicBezTo>
                <a:cubicBezTo>
                  <a:pt x="288" y="151"/>
                  <a:pt x="288" y="151"/>
                  <a:pt x="288" y="151"/>
                </a:cubicBezTo>
                <a:cubicBezTo>
                  <a:pt x="307" y="143"/>
                  <a:pt x="307" y="143"/>
                  <a:pt x="307" y="143"/>
                </a:cubicBezTo>
                <a:cubicBezTo>
                  <a:pt x="308" y="144"/>
                  <a:pt x="308" y="145"/>
                  <a:pt x="308" y="145"/>
                </a:cubicBezTo>
                <a:cubicBezTo>
                  <a:pt x="285" y="155"/>
                  <a:pt x="285" y="155"/>
                  <a:pt x="285" y="155"/>
                </a:cubicBezTo>
                <a:close/>
                <a:moveTo>
                  <a:pt x="263" y="159"/>
                </a:moveTo>
                <a:cubicBezTo>
                  <a:pt x="262" y="158"/>
                  <a:pt x="262" y="158"/>
                  <a:pt x="262" y="157"/>
                </a:cubicBezTo>
                <a:cubicBezTo>
                  <a:pt x="272" y="153"/>
                  <a:pt x="272" y="153"/>
                  <a:pt x="272" y="153"/>
                </a:cubicBezTo>
                <a:cubicBezTo>
                  <a:pt x="273" y="153"/>
                  <a:pt x="275" y="153"/>
                  <a:pt x="276" y="154"/>
                </a:cubicBezTo>
                <a:cubicBezTo>
                  <a:pt x="263" y="159"/>
                  <a:pt x="263" y="159"/>
                  <a:pt x="263" y="159"/>
                </a:cubicBezTo>
                <a:close/>
                <a:moveTo>
                  <a:pt x="288" y="149"/>
                </a:moveTo>
                <a:cubicBezTo>
                  <a:pt x="288" y="147"/>
                  <a:pt x="288" y="147"/>
                  <a:pt x="288" y="147"/>
                </a:cubicBezTo>
                <a:cubicBezTo>
                  <a:pt x="305" y="140"/>
                  <a:pt x="305" y="140"/>
                  <a:pt x="305" y="140"/>
                </a:cubicBezTo>
                <a:cubicBezTo>
                  <a:pt x="306" y="140"/>
                  <a:pt x="306" y="141"/>
                  <a:pt x="306" y="141"/>
                </a:cubicBezTo>
                <a:cubicBezTo>
                  <a:pt x="288" y="149"/>
                  <a:pt x="288" y="149"/>
                  <a:pt x="288" y="149"/>
                </a:cubicBezTo>
                <a:close/>
                <a:moveTo>
                  <a:pt x="262" y="155"/>
                </a:moveTo>
                <a:cubicBezTo>
                  <a:pt x="262" y="154"/>
                  <a:pt x="262" y="153"/>
                  <a:pt x="262" y="153"/>
                </a:cubicBezTo>
                <a:cubicBezTo>
                  <a:pt x="263" y="152"/>
                  <a:pt x="263" y="152"/>
                  <a:pt x="263" y="152"/>
                </a:cubicBezTo>
                <a:cubicBezTo>
                  <a:pt x="265" y="152"/>
                  <a:pt x="266" y="152"/>
                  <a:pt x="267" y="152"/>
                </a:cubicBezTo>
                <a:cubicBezTo>
                  <a:pt x="262" y="155"/>
                  <a:pt x="262" y="155"/>
                  <a:pt x="262" y="155"/>
                </a:cubicBezTo>
                <a:close/>
                <a:moveTo>
                  <a:pt x="287" y="144"/>
                </a:moveTo>
                <a:cubicBezTo>
                  <a:pt x="287" y="142"/>
                  <a:pt x="287" y="142"/>
                  <a:pt x="287" y="142"/>
                </a:cubicBezTo>
                <a:cubicBezTo>
                  <a:pt x="303" y="136"/>
                  <a:pt x="303" y="136"/>
                  <a:pt x="303" y="136"/>
                </a:cubicBezTo>
                <a:cubicBezTo>
                  <a:pt x="303" y="136"/>
                  <a:pt x="304" y="137"/>
                  <a:pt x="304" y="138"/>
                </a:cubicBezTo>
                <a:cubicBezTo>
                  <a:pt x="287" y="144"/>
                  <a:pt x="287" y="144"/>
                  <a:pt x="287" y="144"/>
                </a:cubicBezTo>
                <a:close/>
                <a:moveTo>
                  <a:pt x="286" y="131"/>
                </a:moveTo>
                <a:cubicBezTo>
                  <a:pt x="286" y="128"/>
                  <a:pt x="286" y="128"/>
                  <a:pt x="286" y="128"/>
                </a:cubicBezTo>
                <a:cubicBezTo>
                  <a:pt x="287" y="128"/>
                  <a:pt x="289" y="129"/>
                  <a:pt x="291" y="129"/>
                </a:cubicBezTo>
                <a:cubicBezTo>
                  <a:pt x="286" y="131"/>
                  <a:pt x="286" y="131"/>
                  <a:pt x="286" y="131"/>
                </a:cubicBezTo>
                <a:close/>
                <a:moveTo>
                  <a:pt x="251" y="137"/>
                </a:moveTo>
                <a:cubicBezTo>
                  <a:pt x="252" y="132"/>
                  <a:pt x="255" y="127"/>
                  <a:pt x="258" y="123"/>
                </a:cubicBezTo>
                <a:cubicBezTo>
                  <a:pt x="262" y="119"/>
                  <a:pt x="267" y="117"/>
                  <a:pt x="273" y="116"/>
                </a:cubicBezTo>
                <a:cubicBezTo>
                  <a:pt x="276" y="116"/>
                  <a:pt x="276" y="116"/>
                  <a:pt x="276" y="116"/>
                </a:cubicBezTo>
                <a:cubicBezTo>
                  <a:pt x="276" y="119"/>
                  <a:pt x="276" y="119"/>
                  <a:pt x="276" y="119"/>
                </a:cubicBezTo>
                <a:cubicBezTo>
                  <a:pt x="278" y="140"/>
                  <a:pt x="278" y="140"/>
                  <a:pt x="278" y="140"/>
                </a:cubicBezTo>
                <a:cubicBezTo>
                  <a:pt x="275" y="143"/>
                  <a:pt x="275" y="143"/>
                  <a:pt x="275" y="143"/>
                </a:cubicBezTo>
                <a:cubicBezTo>
                  <a:pt x="275" y="143"/>
                  <a:pt x="263" y="142"/>
                  <a:pt x="254" y="140"/>
                </a:cubicBezTo>
                <a:cubicBezTo>
                  <a:pt x="251" y="140"/>
                  <a:pt x="251" y="140"/>
                  <a:pt x="251" y="140"/>
                </a:cubicBezTo>
                <a:cubicBezTo>
                  <a:pt x="251" y="137"/>
                  <a:pt x="251" y="137"/>
                  <a:pt x="251" y="137"/>
                </a:cubicBezTo>
                <a:close/>
                <a:moveTo>
                  <a:pt x="262" y="127"/>
                </a:moveTo>
                <a:cubicBezTo>
                  <a:pt x="265" y="125"/>
                  <a:pt x="268" y="123"/>
                  <a:pt x="271" y="122"/>
                </a:cubicBezTo>
                <a:cubicBezTo>
                  <a:pt x="272" y="137"/>
                  <a:pt x="272" y="137"/>
                  <a:pt x="272" y="137"/>
                </a:cubicBezTo>
                <a:cubicBezTo>
                  <a:pt x="269" y="137"/>
                  <a:pt x="263" y="136"/>
                  <a:pt x="257" y="135"/>
                </a:cubicBezTo>
                <a:cubicBezTo>
                  <a:pt x="258" y="132"/>
                  <a:pt x="260" y="129"/>
                  <a:pt x="262" y="127"/>
                </a:cubicBezTo>
                <a:close/>
                <a:moveTo>
                  <a:pt x="252" y="253"/>
                </a:moveTo>
                <a:cubicBezTo>
                  <a:pt x="265" y="253"/>
                  <a:pt x="265" y="253"/>
                  <a:pt x="265" y="253"/>
                </a:cubicBezTo>
                <a:cubicBezTo>
                  <a:pt x="282" y="285"/>
                  <a:pt x="282" y="285"/>
                  <a:pt x="282" y="285"/>
                </a:cubicBezTo>
                <a:cubicBezTo>
                  <a:pt x="270" y="285"/>
                  <a:pt x="270" y="285"/>
                  <a:pt x="270" y="285"/>
                </a:cubicBezTo>
                <a:cubicBezTo>
                  <a:pt x="252" y="253"/>
                  <a:pt x="252" y="253"/>
                  <a:pt x="252" y="253"/>
                </a:cubicBezTo>
                <a:close/>
                <a:moveTo>
                  <a:pt x="222" y="253"/>
                </a:moveTo>
                <a:cubicBezTo>
                  <a:pt x="210" y="253"/>
                  <a:pt x="210" y="253"/>
                  <a:pt x="210" y="253"/>
                </a:cubicBezTo>
                <a:cubicBezTo>
                  <a:pt x="193" y="285"/>
                  <a:pt x="193" y="285"/>
                  <a:pt x="193" y="285"/>
                </a:cubicBezTo>
                <a:cubicBezTo>
                  <a:pt x="205" y="285"/>
                  <a:pt x="205" y="285"/>
                  <a:pt x="205" y="285"/>
                </a:cubicBezTo>
                <a:cubicBezTo>
                  <a:pt x="222" y="253"/>
                  <a:pt x="222" y="253"/>
                  <a:pt x="222" y="253"/>
                </a:cubicBezTo>
                <a:close/>
                <a:moveTo>
                  <a:pt x="227" y="226"/>
                </a:moveTo>
                <a:cubicBezTo>
                  <a:pt x="247" y="226"/>
                  <a:pt x="247" y="226"/>
                  <a:pt x="247" y="226"/>
                </a:cubicBezTo>
                <a:cubicBezTo>
                  <a:pt x="247" y="286"/>
                  <a:pt x="247" y="286"/>
                  <a:pt x="247" y="286"/>
                </a:cubicBezTo>
                <a:cubicBezTo>
                  <a:pt x="227" y="286"/>
                  <a:pt x="227" y="286"/>
                  <a:pt x="227" y="286"/>
                </a:cubicBezTo>
                <a:cubicBezTo>
                  <a:pt x="227" y="226"/>
                  <a:pt x="227" y="226"/>
                  <a:pt x="227" y="226"/>
                </a:cubicBezTo>
                <a:close/>
                <a:moveTo>
                  <a:pt x="41" y="45"/>
                </a:moveTo>
                <a:cubicBezTo>
                  <a:pt x="40" y="36"/>
                  <a:pt x="40" y="31"/>
                  <a:pt x="42" y="22"/>
                </a:cubicBezTo>
                <a:cubicBezTo>
                  <a:pt x="52" y="35"/>
                  <a:pt x="66" y="26"/>
                  <a:pt x="77" y="23"/>
                </a:cubicBezTo>
                <a:cubicBezTo>
                  <a:pt x="78" y="30"/>
                  <a:pt x="79" y="35"/>
                  <a:pt x="78" y="45"/>
                </a:cubicBezTo>
                <a:cubicBezTo>
                  <a:pt x="87" y="38"/>
                  <a:pt x="87" y="19"/>
                  <a:pt x="82" y="12"/>
                </a:cubicBezTo>
                <a:cubicBezTo>
                  <a:pt x="74" y="0"/>
                  <a:pt x="46" y="0"/>
                  <a:pt x="38" y="10"/>
                </a:cubicBezTo>
                <a:cubicBezTo>
                  <a:pt x="35" y="14"/>
                  <a:pt x="30" y="39"/>
                  <a:pt x="41"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458" tIns="45729" rIns="91458" bIns="45729"/>
          <a:lstStyle/>
          <a:p>
            <a:endParaRPr lang="zh-CN" altLang="en-US"/>
          </a:p>
        </p:txBody>
      </p:sp>
      <p:sp>
        <p:nvSpPr>
          <p:cNvPr id="27670" name="Freeform 16"/>
          <p:cNvSpPr>
            <a:spLocks noEditPoints="1"/>
          </p:cNvSpPr>
          <p:nvPr/>
        </p:nvSpPr>
        <p:spPr bwMode="auto">
          <a:xfrm>
            <a:off x="3620129" y="3322076"/>
            <a:ext cx="371540" cy="309659"/>
          </a:xfrm>
          <a:custGeom>
            <a:avLst/>
            <a:gdLst>
              <a:gd name="T0" fmla="*/ 245 w 332"/>
              <a:gd name="T1" fmla="*/ 23 h 275"/>
              <a:gd name="T2" fmla="*/ 283 w 332"/>
              <a:gd name="T3" fmla="*/ 47 h 275"/>
              <a:gd name="T4" fmla="*/ 241 w 332"/>
              <a:gd name="T5" fmla="*/ 10 h 275"/>
              <a:gd name="T6" fmla="*/ 113 w 332"/>
              <a:gd name="T7" fmla="*/ 203 h 275"/>
              <a:gd name="T8" fmla="*/ 70 w 332"/>
              <a:gd name="T9" fmla="*/ 223 h 275"/>
              <a:gd name="T10" fmla="*/ 90 w 332"/>
              <a:gd name="T11" fmla="*/ 267 h 275"/>
              <a:gd name="T12" fmla="*/ 35 w 332"/>
              <a:gd name="T13" fmla="*/ 275 h 275"/>
              <a:gd name="T14" fmla="*/ 54 w 332"/>
              <a:gd name="T15" fmla="*/ 252 h 275"/>
              <a:gd name="T16" fmla="*/ 15 w 332"/>
              <a:gd name="T17" fmla="*/ 223 h 275"/>
              <a:gd name="T18" fmla="*/ 21 w 332"/>
              <a:gd name="T19" fmla="*/ 199 h 275"/>
              <a:gd name="T20" fmla="*/ 0 w 332"/>
              <a:gd name="T21" fmla="*/ 116 h 275"/>
              <a:gd name="T22" fmla="*/ 43 w 332"/>
              <a:gd name="T23" fmla="*/ 182 h 275"/>
              <a:gd name="T24" fmla="*/ 45 w 332"/>
              <a:gd name="T25" fmla="*/ 198 h 275"/>
              <a:gd name="T26" fmla="*/ 50 w 332"/>
              <a:gd name="T27" fmla="*/ 81 h 275"/>
              <a:gd name="T28" fmla="*/ 52 w 332"/>
              <a:gd name="T29" fmla="*/ 69 h 275"/>
              <a:gd name="T30" fmla="*/ 90 w 332"/>
              <a:gd name="T31" fmla="*/ 26 h 275"/>
              <a:gd name="T32" fmla="*/ 92 w 332"/>
              <a:gd name="T33" fmla="*/ 36 h 275"/>
              <a:gd name="T34" fmla="*/ 92 w 332"/>
              <a:gd name="T35" fmla="*/ 48 h 275"/>
              <a:gd name="T36" fmla="*/ 93 w 332"/>
              <a:gd name="T37" fmla="*/ 61 h 275"/>
              <a:gd name="T38" fmla="*/ 90 w 332"/>
              <a:gd name="T39" fmla="*/ 73 h 275"/>
              <a:gd name="T40" fmla="*/ 80 w 332"/>
              <a:gd name="T41" fmla="*/ 88 h 275"/>
              <a:gd name="T42" fmla="*/ 165 w 332"/>
              <a:gd name="T43" fmla="*/ 108 h 275"/>
              <a:gd name="T44" fmla="*/ 181 w 332"/>
              <a:gd name="T45" fmla="*/ 120 h 275"/>
              <a:gd name="T46" fmla="*/ 208 w 332"/>
              <a:gd name="T47" fmla="*/ 79 h 275"/>
              <a:gd name="T48" fmla="*/ 234 w 332"/>
              <a:gd name="T49" fmla="*/ 88 h 275"/>
              <a:gd name="T50" fmla="*/ 235 w 332"/>
              <a:gd name="T51" fmla="*/ 92 h 275"/>
              <a:gd name="T52" fmla="*/ 249 w 332"/>
              <a:gd name="T53" fmla="*/ 117 h 275"/>
              <a:gd name="T54" fmla="*/ 238 w 332"/>
              <a:gd name="T55" fmla="*/ 92 h 275"/>
              <a:gd name="T56" fmla="*/ 242 w 332"/>
              <a:gd name="T57" fmla="*/ 85 h 275"/>
              <a:gd name="T58" fmla="*/ 237 w 332"/>
              <a:gd name="T59" fmla="*/ 69 h 275"/>
              <a:gd name="T60" fmla="*/ 249 w 332"/>
              <a:gd name="T61" fmla="*/ 62 h 275"/>
              <a:gd name="T62" fmla="*/ 256 w 332"/>
              <a:gd name="T63" fmla="*/ 97 h 275"/>
              <a:gd name="T64" fmla="*/ 258 w 332"/>
              <a:gd name="T65" fmla="*/ 75 h 275"/>
              <a:gd name="T66" fmla="*/ 267 w 332"/>
              <a:gd name="T67" fmla="*/ 70 h 275"/>
              <a:gd name="T68" fmla="*/ 267 w 332"/>
              <a:gd name="T69" fmla="*/ 78 h 275"/>
              <a:gd name="T70" fmla="*/ 278 w 332"/>
              <a:gd name="T71" fmla="*/ 79 h 275"/>
              <a:gd name="T72" fmla="*/ 289 w 332"/>
              <a:gd name="T73" fmla="*/ 69 h 275"/>
              <a:gd name="T74" fmla="*/ 284 w 332"/>
              <a:gd name="T75" fmla="*/ 85 h 275"/>
              <a:gd name="T76" fmla="*/ 288 w 332"/>
              <a:gd name="T77" fmla="*/ 92 h 275"/>
              <a:gd name="T78" fmla="*/ 276 w 332"/>
              <a:gd name="T79" fmla="*/ 115 h 275"/>
              <a:gd name="T80" fmla="*/ 273 w 332"/>
              <a:gd name="T81" fmla="*/ 119 h 275"/>
              <a:gd name="T82" fmla="*/ 290 w 332"/>
              <a:gd name="T83" fmla="*/ 92 h 275"/>
              <a:gd name="T84" fmla="*/ 287 w 332"/>
              <a:gd name="T85" fmla="*/ 88 h 275"/>
              <a:gd name="T86" fmla="*/ 290 w 332"/>
              <a:gd name="T87" fmla="*/ 69 h 275"/>
              <a:gd name="T88" fmla="*/ 322 w 332"/>
              <a:gd name="T89" fmla="*/ 120 h 275"/>
              <a:gd name="T90" fmla="*/ 332 w 332"/>
              <a:gd name="T91" fmla="*/ 139 h 275"/>
              <a:gd name="T92" fmla="*/ 332 w 332"/>
              <a:gd name="T93" fmla="*/ 274 h 275"/>
              <a:gd name="T94" fmla="*/ 190 w 332"/>
              <a:gd name="T95" fmla="*/ 147 h 275"/>
              <a:gd name="T96" fmla="*/ 147 w 332"/>
              <a:gd name="T97" fmla="*/ 124 h 275"/>
              <a:gd name="T98" fmla="*/ 102 w 332"/>
              <a:gd name="T99" fmla="*/ 166 h 275"/>
              <a:gd name="T100" fmla="*/ 131 w 332"/>
              <a:gd name="T101" fmla="*/ 275 h 275"/>
              <a:gd name="T102" fmla="*/ 130 w 332"/>
              <a:gd name="T103" fmla="*/ 204 h 275"/>
              <a:gd name="T104" fmla="*/ 226 w 332"/>
              <a:gd name="T105" fmla="*/ 120 h 275"/>
              <a:gd name="T106" fmla="*/ 227 w 332"/>
              <a:gd name="T107" fmla="*/ 107 h 275"/>
              <a:gd name="T108" fmla="*/ 226 w 332"/>
              <a:gd name="T109" fmla="*/ 120 h 275"/>
              <a:gd name="T110" fmla="*/ 301 w 332"/>
              <a:gd name="T111" fmla="*/ 120 h 275"/>
              <a:gd name="T112" fmla="*/ 300 w 332"/>
              <a:gd name="T113" fmla="*/ 107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2" h="275">
                <a:moveTo>
                  <a:pt x="244" y="46"/>
                </a:moveTo>
                <a:cubicBezTo>
                  <a:pt x="243" y="38"/>
                  <a:pt x="243" y="32"/>
                  <a:pt x="245" y="23"/>
                </a:cubicBezTo>
                <a:cubicBezTo>
                  <a:pt x="255" y="37"/>
                  <a:pt x="270" y="27"/>
                  <a:pt x="281" y="24"/>
                </a:cubicBezTo>
                <a:cubicBezTo>
                  <a:pt x="283" y="31"/>
                  <a:pt x="283" y="37"/>
                  <a:pt x="283" y="47"/>
                </a:cubicBezTo>
                <a:cubicBezTo>
                  <a:pt x="291" y="39"/>
                  <a:pt x="291" y="19"/>
                  <a:pt x="286" y="12"/>
                </a:cubicBezTo>
                <a:cubicBezTo>
                  <a:pt x="278" y="1"/>
                  <a:pt x="249" y="0"/>
                  <a:pt x="241" y="10"/>
                </a:cubicBezTo>
                <a:cubicBezTo>
                  <a:pt x="237" y="14"/>
                  <a:pt x="233" y="41"/>
                  <a:pt x="244" y="46"/>
                </a:cubicBezTo>
                <a:close/>
                <a:moveTo>
                  <a:pt x="113" y="203"/>
                </a:moveTo>
                <a:cubicBezTo>
                  <a:pt x="113" y="211"/>
                  <a:pt x="113" y="211"/>
                  <a:pt x="113" y="211"/>
                </a:cubicBezTo>
                <a:cubicBezTo>
                  <a:pt x="70" y="223"/>
                  <a:pt x="70" y="223"/>
                  <a:pt x="70" y="223"/>
                </a:cubicBezTo>
                <a:cubicBezTo>
                  <a:pt x="70" y="252"/>
                  <a:pt x="70" y="252"/>
                  <a:pt x="70" y="252"/>
                </a:cubicBezTo>
                <a:cubicBezTo>
                  <a:pt x="90" y="267"/>
                  <a:pt x="90" y="267"/>
                  <a:pt x="90" y="267"/>
                </a:cubicBezTo>
                <a:cubicBezTo>
                  <a:pt x="90" y="275"/>
                  <a:pt x="90" y="275"/>
                  <a:pt x="90" y="275"/>
                </a:cubicBezTo>
                <a:cubicBezTo>
                  <a:pt x="35" y="275"/>
                  <a:pt x="35" y="275"/>
                  <a:pt x="35" y="275"/>
                </a:cubicBezTo>
                <a:cubicBezTo>
                  <a:pt x="35" y="266"/>
                  <a:pt x="35" y="266"/>
                  <a:pt x="35" y="266"/>
                </a:cubicBezTo>
                <a:cubicBezTo>
                  <a:pt x="54" y="252"/>
                  <a:pt x="54" y="252"/>
                  <a:pt x="54" y="252"/>
                </a:cubicBezTo>
                <a:cubicBezTo>
                  <a:pt x="54" y="223"/>
                  <a:pt x="54" y="223"/>
                  <a:pt x="54" y="223"/>
                </a:cubicBezTo>
                <a:cubicBezTo>
                  <a:pt x="15" y="223"/>
                  <a:pt x="15" y="223"/>
                  <a:pt x="15" y="223"/>
                </a:cubicBezTo>
                <a:cubicBezTo>
                  <a:pt x="12" y="202"/>
                  <a:pt x="12" y="202"/>
                  <a:pt x="12" y="202"/>
                </a:cubicBezTo>
                <a:cubicBezTo>
                  <a:pt x="21" y="199"/>
                  <a:pt x="21" y="199"/>
                  <a:pt x="21" y="199"/>
                </a:cubicBezTo>
                <a:cubicBezTo>
                  <a:pt x="9" y="182"/>
                  <a:pt x="9" y="182"/>
                  <a:pt x="9" y="182"/>
                </a:cubicBezTo>
                <a:cubicBezTo>
                  <a:pt x="0" y="116"/>
                  <a:pt x="0" y="116"/>
                  <a:pt x="0" y="116"/>
                </a:cubicBezTo>
                <a:cubicBezTo>
                  <a:pt x="33" y="116"/>
                  <a:pt x="33" y="116"/>
                  <a:pt x="33" y="116"/>
                </a:cubicBezTo>
                <a:cubicBezTo>
                  <a:pt x="43" y="182"/>
                  <a:pt x="43" y="182"/>
                  <a:pt x="43" y="182"/>
                </a:cubicBezTo>
                <a:cubicBezTo>
                  <a:pt x="34" y="198"/>
                  <a:pt x="34" y="198"/>
                  <a:pt x="34" y="198"/>
                </a:cubicBezTo>
                <a:cubicBezTo>
                  <a:pt x="45" y="198"/>
                  <a:pt x="45" y="198"/>
                  <a:pt x="45" y="198"/>
                </a:cubicBezTo>
                <a:cubicBezTo>
                  <a:pt x="50" y="198"/>
                  <a:pt x="50" y="198"/>
                  <a:pt x="50" y="198"/>
                </a:cubicBezTo>
                <a:cubicBezTo>
                  <a:pt x="48" y="124"/>
                  <a:pt x="33" y="112"/>
                  <a:pt x="50" y="81"/>
                </a:cubicBezTo>
                <a:cubicBezTo>
                  <a:pt x="54" y="82"/>
                  <a:pt x="54" y="82"/>
                  <a:pt x="54" y="82"/>
                </a:cubicBezTo>
                <a:cubicBezTo>
                  <a:pt x="54" y="77"/>
                  <a:pt x="53" y="73"/>
                  <a:pt x="52" y="69"/>
                </a:cubicBezTo>
                <a:cubicBezTo>
                  <a:pt x="29" y="56"/>
                  <a:pt x="37" y="26"/>
                  <a:pt x="57" y="20"/>
                </a:cubicBezTo>
                <a:cubicBezTo>
                  <a:pt x="68" y="16"/>
                  <a:pt x="81" y="17"/>
                  <a:pt x="90" y="26"/>
                </a:cubicBezTo>
                <a:cubicBezTo>
                  <a:pt x="97" y="33"/>
                  <a:pt x="93" y="35"/>
                  <a:pt x="93" y="35"/>
                </a:cubicBezTo>
                <a:cubicBezTo>
                  <a:pt x="92" y="36"/>
                  <a:pt x="92" y="36"/>
                  <a:pt x="92" y="36"/>
                </a:cubicBezTo>
                <a:cubicBezTo>
                  <a:pt x="93" y="39"/>
                  <a:pt x="94" y="45"/>
                  <a:pt x="94" y="46"/>
                </a:cubicBezTo>
                <a:cubicBezTo>
                  <a:pt x="94" y="47"/>
                  <a:pt x="92" y="48"/>
                  <a:pt x="92" y="48"/>
                </a:cubicBezTo>
                <a:cubicBezTo>
                  <a:pt x="96" y="59"/>
                  <a:pt x="96" y="59"/>
                  <a:pt x="96" y="59"/>
                </a:cubicBezTo>
                <a:cubicBezTo>
                  <a:pt x="93" y="61"/>
                  <a:pt x="93" y="61"/>
                  <a:pt x="93" y="61"/>
                </a:cubicBezTo>
                <a:cubicBezTo>
                  <a:pt x="94" y="64"/>
                  <a:pt x="94" y="67"/>
                  <a:pt x="94" y="71"/>
                </a:cubicBezTo>
                <a:cubicBezTo>
                  <a:pt x="93" y="71"/>
                  <a:pt x="91" y="73"/>
                  <a:pt x="90" y="73"/>
                </a:cubicBezTo>
                <a:cubicBezTo>
                  <a:pt x="80" y="74"/>
                  <a:pt x="80" y="74"/>
                  <a:pt x="80" y="74"/>
                </a:cubicBezTo>
                <a:cubicBezTo>
                  <a:pt x="80" y="88"/>
                  <a:pt x="80" y="88"/>
                  <a:pt x="80" y="88"/>
                </a:cubicBezTo>
                <a:cubicBezTo>
                  <a:pt x="149" y="105"/>
                  <a:pt x="149" y="105"/>
                  <a:pt x="149" y="105"/>
                </a:cubicBezTo>
                <a:cubicBezTo>
                  <a:pt x="159" y="106"/>
                  <a:pt x="154" y="107"/>
                  <a:pt x="165" y="108"/>
                </a:cubicBezTo>
                <a:cubicBezTo>
                  <a:pt x="172" y="109"/>
                  <a:pt x="179" y="116"/>
                  <a:pt x="180" y="120"/>
                </a:cubicBezTo>
                <a:cubicBezTo>
                  <a:pt x="181" y="120"/>
                  <a:pt x="181" y="120"/>
                  <a:pt x="181" y="120"/>
                </a:cubicBezTo>
                <a:cubicBezTo>
                  <a:pt x="203" y="120"/>
                  <a:pt x="203" y="120"/>
                  <a:pt x="203" y="120"/>
                </a:cubicBezTo>
                <a:cubicBezTo>
                  <a:pt x="202" y="100"/>
                  <a:pt x="204" y="86"/>
                  <a:pt x="208" y="79"/>
                </a:cubicBezTo>
                <a:cubicBezTo>
                  <a:pt x="218" y="75"/>
                  <a:pt x="226" y="73"/>
                  <a:pt x="236" y="69"/>
                </a:cubicBezTo>
                <a:cubicBezTo>
                  <a:pt x="234" y="88"/>
                  <a:pt x="234" y="88"/>
                  <a:pt x="234" y="88"/>
                </a:cubicBezTo>
                <a:cubicBezTo>
                  <a:pt x="239" y="88"/>
                  <a:pt x="239" y="88"/>
                  <a:pt x="239" y="88"/>
                </a:cubicBezTo>
                <a:cubicBezTo>
                  <a:pt x="235" y="92"/>
                  <a:pt x="235" y="92"/>
                  <a:pt x="235" y="92"/>
                </a:cubicBezTo>
                <a:cubicBezTo>
                  <a:pt x="235" y="92"/>
                  <a:pt x="235" y="92"/>
                  <a:pt x="235" y="92"/>
                </a:cubicBezTo>
                <a:cubicBezTo>
                  <a:pt x="235" y="92"/>
                  <a:pt x="243" y="107"/>
                  <a:pt x="249" y="117"/>
                </a:cubicBezTo>
                <a:cubicBezTo>
                  <a:pt x="250" y="118"/>
                  <a:pt x="252" y="118"/>
                  <a:pt x="252" y="119"/>
                </a:cubicBezTo>
                <a:cubicBezTo>
                  <a:pt x="248" y="111"/>
                  <a:pt x="240" y="96"/>
                  <a:pt x="238" y="92"/>
                </a:cubicBezTo>
                <a:cubicBezTo>
                  <a:pt x="243" y="87"/>
                  <a:pt x="243" y="87"/>
                  <a:pt x="243" y="87"/>
                </a:cubicBezTo>
                <a:cubicBezTo>
                  <a:pt x="242" y="85"/>
                  <a:pt x="242" y="85"/>
                  <a:pt x="242" y="85"/>
                </a:cubicBezTo>
                <a:cubicBezTo>
                  <a:pt x="236" y="86"/>
                  <a:pt x="236" y="86"/>
                  <a:pt x="236" y="86"/>
                </a:cubicBezTo>
                <a:cubicBezTo>
                  <a:pt x="237" y="69"/>
                  <a:pt x="237" y="69"/>
                  <a:pt x="237" y="69"/>
                </a:cubicBezTo>
                <a:cubicBezTo>
                  <a:pt x="239" y="67"/>
                  <a:pt x="246" y="64"/>
                  <a:pt x="248" y="62"/>
                </a:cubicBezTo>
                <a:cubicBezTo>
                  <a:pt x="249" y="62"/>
                  <a:pt x="249" y="62"/>
                  <a:pt x="249" y="62"/>
                </a:cubicBezTo>
                <a:cubicBezTo>
                  <a:pt x="249" y="79"/>
                  <a:pt x="249" y="79"/>
                  <a:pt x="249" y="79"/>
                </a:cubicBezTo>
                <a:cubicBezTo>
                  <a:pt x="256" y="97"/>
                  <a:pt x="256" y="97"/>
                  <a:pt x="256" y="97"/>
                </a:cubicBezTo>
                <a:cubicBezTo>
                  <a:pt x="260" y="78"/>
                  <a:pt x="260" y="78"/>
                  <a:pt x="260" y="78"/>
                </a:cubicBezTo>
                <a:cubicBezTo>
                  <a:pt x="258" y="75"/>
                  <a:pt x="258" y="75"/>
                  <a:pt x="258" y="75"/>
                </a:cubicBezTo>
                <a:cubicBezTo>
                  <a:pt x="260" y="70"/>
                  <a:pt x="260" y="70"/>
                  <a:pt x="260" y="70"/>
                </a:cubicBezTo>
                <a:cubicBezTo>
                  <a:pt x="267" y="70"/>
                  <a:pt x="267" y="70"/>
                  <a:pt x="267" y="70"/>
                </a:cubicBezTo>
                <a:cubicBezTo>
                  <a:pt x="270" y="75"/>
                  <a:pt x="270" y="75"/>
                  <a:pt x="270" y="75"/>
                </a:cubicBezTo>
                <a:cubicBezTo>
                  <a:pt x="267" y="78"/>
                  <a:pt x="267" y="78"/>
                  <a:pt x="267" y="78"/>
                </a:cubicBezTo>
                <a:cubicBezTo>
                  <a:pt x="272" y="97"/>
                  <a:pt x="272" y="97"/>
                  <a:pt x="272" y="97"/>
                </a:cubicBezTo>
                <a:cubicBezTo>
                  <a:pt x="278" y="79"/>
                  <a:pt x="278" y="79"/>
                  <a:pt x="278" y="79"/>
                </a:cubicBezTo>
                <a:cubicBezTo>
                  <a:pt x="279" y="63"/>
                  <a:pt x="279" y="63"/>
                  <a:pt x="279" y="63"/>
                </a:cubicBezTo>
                <a:cubicBezTo>
                  <a:pt x="282" y="65"/>
                  <a:pt x="287" y="67"/>
                  <a:pt x="289" y="69"/>
                </a:cubicBezTo>
                <a:cubicBezTo>
                  <a:pt x="289" y="86"/>
                  <a:pt x="289" y="86"/>
                  <a:pt x="289" y="86"/>
                </a:cubicBezTo>
                <a:cubicBezTo>
                  <a:pt x="284" y="85"/>
                  <a:pt x="284" y="85"/>
                  <a:pt x="284" y="85"/>
                </a:cubicBezTo>
                <a:cubicBezTo>
                  <a:pt x="283" y="87"/>
                  <a:pt x="283" y="87"/>
                  <a:pt x="283" y="87"/>
                </a:cubicBezTo>
                <a:cubicBezTo>
                  <a:pt x="288" y="92"/>
                  <a:pt x="288" y="92"/>
                  <a:pt x="288" y="92"/>
                </a:cubicBezTo>
                <a:cubicBezTo>
                  <a:pt x="286" y="95"/>
                  <a:pt x="280" y="107"/>
                  <a:pt x="276" y="115"/>
                </a:cubicBezTo>
                <a:cubicBezTo>
                  <a:pt x="276" y="115"/>
                  <a:pt x="276" y="115"/>
                  <a:pt x="276" y="115"/>
                </a:cubicBezTo>
                <a:cubicBezTo>
                  <a:pt x="276" y="115"/>
                  <a:pt x="276" y="115"/>
                  <a:pt x="276" y="115"/>
                </a:cubicBezTo>
                <a:cubicBezTo>
                  <a:pt x="275" y="116"/>
                  <a:pt x="274" y="118"/>
                  <a:pt x="273" y="119"/>
                </a:cubicBezTo>
                <a:cubicBezTo>
                  <a:pt x="274" y="118"/>
                  <a:pt x="275" y="118"/>
                  <a:pt x="276" y="117"/>
                </a:cubicBezTo>
                <a:cubicBezTo>
                  <a:pt x="282" y="107"/>
                  <a:pt x="290" y="92"/>
                  <a:pt x="290" y="92"/>
                </a:cubicBezTo>
                <a:cubicBezTo>
                  <a:pt x="291" y="92"/>
                  <a:pt x="291" y="92"/>
                  <a:pt x="291" y="92"/>
                </a:cubicBezTo>
                <a:cubicBezTo>
                  <a:pt x="287" y="88"/>
                  <a:pt x="287" y="88"/>
                  <a:pt x="287" y="88"/>
                </a:cubicBezTo>
                <a:cubicBezTo>
                  <a:pt x="292" y="88"/>
                  <a:pt x="292" y="88"/>
                  <a:pt x="292" y="88"/>
                </a:cubicBezTo>
                <a:cubicBezTo>
                  <a:pt x="290" y="69"/>
                  <a:pt x="290" y="69"/>
                  <a:pt x="290" y="69"/>
                </a:cubicBezTo>
                <a:cubicBezTo>
                  <a:pt x="316" y="79"/>
                  <a:pt x="316" y="79"/>
                  <a:pt x="316" y="79"/>
                </a:cubicBezTo>
                <a:cubicBezTo>
                  <a:pt x="322" y="89"/>
                  <a:pt x="322" y="104"/>
                  <a:pt x="322" y="120"/>
                </a:cubicBezTo>
                <a:cubicBezTo>
                  <a:pt x="332" y="120"/>
                  <a:pt x="332" y="120"/>
                  <a:pt x="332" y="120"/>
                </a:cubicBezTo>
                <a:cubicBezTo>
                  <a:pt x="332" y="139"/>
                  <a:pt x="332" y="139"/>
                  <a:pt x="332" y="139"/>
                </a:cubicBezTo>
                <a:cubicBezTo>
                  <a:pt x="332" y="147"/>
                  <a:pt x="332" y="147"/>
                  <a:pt x="332" y="147"/>
                </a:cubicBezTo>
                <a:cubicBezTo>
                  <a:pt x="332" y="274"/>
                  <a:pt x="332" y="274"/>
                  <a:pt x="332" y="274"/>
                </a:cubicBezTo>
                <a:cubicBezTo>
                  <a:pt x="190" y="274"/>
                  <a:pt x="190" y="274"/>
                  <a:pt x="190" y="274"/>
                </a:cubicBezTo>
                <a:cubicBezTo>
                  <a:pt x="190" y="147"/>
                  <a:pt x="190" y="147"/>
                  <a:pt x="190" y="147"/>
                </a:cubicBezTo>
                <a:cubicBezTo>
                  <a:pt x="147" y="147"/>
                  <a:pt x="147" y="147"/>
                  <a:pt x="147" y="147"/>
                </a:cubicBezTo>
                <a:cubicBezTo>
                  <a:pt x="147" y="124"/>
                  <a:pt x="147" y="124"/>
                  <a:pt x="147" y="124"/>
                </a:cubicBezTo>
                <a:cubicBezTo>
                  <a:pt x="133" y="124"/>
                  <a:pt x="120" y="124"/>
                  <a:pt x="106" y="123"/>
                </a:cubicBezTo>
                <a:cubicBezTo>
                  <a:pt x="105" y="138"/>
                  <a:pt x="103" y="152"/>
                  <a:pt x="102" y="166"/>
                </a:cubicBezTo>
                <a:cubicBezTo>
                  <a:pt x="128" y="168"/>
                  <a:pt x="152" y="175"/>
                  <a:pt x="172" y="189"/>
                </a:cubicBezTo>
                <a:cubicBezTo>
                  <a:pt x="158" y="217"/>
                  <a:pt x="144" y="246"/>
                  <a:pt x="131" y="275"/>
                </a:cubicBezTo>
                <a:cubicBezTo>
                  <a:pt x="123" y="275"/>
                  <a:pt x="116" y="275"/>
                  <a:pt x="108" y="275"/>
                </a:cubicBezTo>
                <a:cubicBezTo>
                  <a:pt x="117" y="250"/>
                  <a:pt x="110" y="228"/>
                  <a:pt x="130" y="204"/>
                </a:cubicBezTo>
                <a:cubicBezTo>
                  <a:pt x="125" y="204"/>
                  <a:pt x="119" y="203"/>
                  <a:pt x="113" y="203"/>
                </a:cubicBezTo>
                <a:close/>
                <a:moveTo>
                  <a:pt x="226" y="120"/>
                </a:moveTo>
                <a:cubicBezTo>
                  <a:pt x="231" y="120"/>
                  <a:pt x="231" y="120"/>
                  <a:pt x="231" y="120"/>
                </a:cubicBezTo>
                <a:cubicBezTo>
                  <a:pt x="227" y="107"/>
                  <a:pt x="227" y="107"/>
                  <a:pt x="227" y="107"/>
                </a:cubicBezTo>
                <a:cubicBezTo>
                  <a:pt x="226" y="107"/>
                  <a:pt x="226" y="107"/>
                  <a:pt x="226" y="107"/>
                </a:cubicBezTo>
                <a:cubicBezTo>
                  <a:pt x="226" y="120"/>
                  <a:pt x="226" y="120"/>
                  <a:pt x="226" y="120"/>
                </a:cubicBezTo>
                <a:close/>
                <a:moveTo>
                  <a:pt x="296" y="120"/>
                </a:moveTo>
                <a:cubicBezTo>
                  <a:pt x="301" y="120"/>
                  <a:pt x="301" y="120"/>
                  <a:pt x="301" y="120"/>
                </a:cubicBezTo>
                <a:cubicBezTo>
                  <a:pt x="302" y="107"/>
                  <a:pt x="302" y="107"/>
                  <a:pt x="302" y="107"/>
                </a:cubicBezTo>
                <a:cubicBezTo>
                  <a:pt x="300" y="107"/>
                  <a:pt x="300" y="107"/>
                  <a:pt x="300" y="107"/>
                </a:cubicBezTo>
                <a:lnTo>
                  <a:pt x="296" y="1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458" tIns="45729" rIns="91458" bIns="45729"/>
          <a:lstStyle/>
          <a:p>
            <a:endParaRPr lang="zh-CN" altLang="en-US"/>
          </a:p>
        </p:txBody>
      </p:sp>
      <p:sp>
        <p:nvSpPr>
          <p:cNvPr id="27671" name="Freeform 21"/>
          <p:cNvSpPr>
            <a:spLocks noEditPoints="1"/>
          </p:cNvSpPr>
          <p:nvPr/>
        </p:nvSpPr>
        <p:spPr bwMode="auto">
          <a:xfrm>
            <a:off x="3610602" y="4235171"/>
            <a:ext cx="390593" cy="257254"/>
          </a:xfrm>
          <a:custGeom>
            <a:avLst/>
            <a:gdLst>
              <a:gd name="T0" fmla="*/ 228 w 357"/>
              <a:gd name="T1" fmla="*/ 170 h 234"/>
              <a:gd name="T2" fmla="*/ 273 w 357"/>
              <a:gd name="T3" fmla="*/ 180 h 234"/>
              <a:gd name="T4" fmla="*/ 80 w 357"/>
              <a:gd name="T5" fmla="*/ 18 h 234"/>
              <a:gd name="T6" fmla="*/ 0 w 357"/>
              <a:gd name="T7" fmla="*/ 124 h 234"/>
              <a:gd name="T8" fmla="*/ 52 w 357"/>
              <a:gd name="T9" fmla="*/ 118 h 234"/>
              <a:gd name="T10" fmla="*/ 141 w 357"/>
              <a:gd name="T11" fmla="*/ 86 h 234"/>
              <a:gd name="T12" fmla="*/ 208 w 357"/>
              <a:gd name="T13" fmla="*/ 101 h 234"/>
              <a:gd name="T14" fmla="*/ 195 w 357"/>
              <a:gd name="T15" fmla="*/ 44 h 234"/>
              <a:gd name="T16" fmla="*/ 90 w 357"/>
              <a:gd name="T17" fmla="*/ 48 h 234"/>
              <a:gd name="T18" fmla="*/ 69 w 357"/>
              <a:gd name="T19" fmla="*/ 76 h 234"/>
              <a:gd name="T20" fmla="*/ 75 w 357"/>
              <a:gd name="T21" fmla="*/ 38 h 234"/>
              <a:gd name="T22" fmla="*/ 280 w 357"/>
              <a:gd name="T23" fmla="*/ 0 h 234"/>
              <a:gd name="T24" fmla="*/ 249 w 357"/>
              <a:gd name="T25" fmla="*/ 38 h 234"/>
              <a:gd name="T26" fmla="*/ 279 w 357"/>
              <a:gd name="T27" fmla="*/ 75 h 234"/>
              <a:gd name="T28" fmla="*/ 233 w 357"/>
              <a:gd name="T29" fmla="*/ 42 h 234"/>
              <a:gd name="T30" fmla="*/ 234 w 357"/>
              <a:gd name="T31" fmla="*/ 89 h 234"/>
              <a:gd name="T32" fmla="*/ 167 w 357"/>
              <a:gd name="T33" fmla="*/ 85 h 234"/>
              <a:gd name="T34" fmla="*/ 69 w 357"/>
              <a:gd name="T35" fmla="*/ 160 h 234"/>
              <a:gd name="T36" fmla="*/ 141 w 357"/>
              <a:gd name="T37" fmla="*/ 139 h 234"/>
              <a:gd name="T38" fmla="*/ 96 w 357"/>
              <a:gd name="T39" fmla="*/ 192 h 234"/>
              <a:gd name="T40" fmla="*/ 158 w 357"/>
              <a:gd name="T41" fmla="*/ 178 h 234"/>
              <a:gd name="T42" fmla="*/ 139 w 357"/>
              <a:gd name="T43" fmla="*/ 214 h 234"/>
              <a:gd name="T44" fmla="*/ 193 w 357"/>
              <a:gd name="T45" fmla="*/ 193 h 234"/>
              <a:gd name="T46" fmla="*/ 185 w 357"/>
              <a:gd name="T47" fmla="*/ 222 h 234"/>
              <a:gd name="T48" fmla="*/ 223 w 357"/>
              <a:gd name="T49" fmla="*/ 217 h 234"/>
              <a:gd name="T50" fmla="*/ 212 w 357"/>
              <a:gd name="T51" fmla="*/ 188 h 234"/>
              <a:gd name="T52" fmla="*/ 285 w 357"/>
              <a:gd name="T53" fmla="*/ 144 h 234"/>
              <a:gd name="T54" fmla="*/ 320 w 357"/>
              <a:gd name="T55" fmla="*/ 126 h 234"/>
              <a:gd name="T56" fmla="*/ 280 w 357"/>
              <a:gd name="T57" fmla="*/ 0 h 234"/>
              <a:gd name="T58" fmla="*/ 260 w 357"/>
              <a:gd name="T59" fmla="*/ 146 h 234"/>
              <a:gd name="T60" fmla="*/ 279 w 357"/>
              <a:gd name="T61" fmla="*/ 172 h 234"/>
              <a:gd name="T62" fmla="*/ 236 w 357"/>
              <a:gd name="T63" fmla="*/ 218 h 234"/>
              <a:gd name="T64" fmla="*/ 229 w 357"/>
              <a:gd name="T65" fmla="*/ 183 h 234"/>
              <a:gd name="T66" fmla="*/ 236 w 357"/>
              <a:gd name="T67" fmla="*/ 21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7" h="234">
                <a:moveTo>
                  <a:pt x="259" y="196"/>
                </a:moveTo>
                <a:cubicBezTo>
                  <a:pt x="228" y="170"/>
                  <a:pt x="228" y="170"/>
                  <a:pt x="228" y="170"/>
                </a:cubicBezTo>
                <a:cubicBezTo>
                  <a:pt x="239" y="158"/>
                  <a:pt x="239" y="158"/>
                  <a:pt x="239" y="158"/>
                </a:cubicBezTo>
                <a:cubicBezTo>
                  <a:pt x="273" y="180"/>
                  <a:pt x="273" y="180"/>
                  <a:pt x="273" y="180"/>
                </a:cubicBezTo>
                <a:cubicBezTo>
                  <a:pt x="269" y="185"/>
                  <a:pt x="264" y="191"/>
                  <a:pt x="259" y="196"/>
                </a:cubicBezTo>
                <a:close/>
                <a:moveTo>
                  <a:pt x="80" y="18"/>
                </a:moveTo>
                <a:cubicBezTo>
                  <a:pt x="34" y="5"/>
                  <a:pt x="34" y="5"/>
                  <a:pt x="34" y="5"/>
                </a:cubicBezTo>
                <a:cubicBezTo>
                  <a:pt x="0" y="124"/>
                  <a:pt x="0" y="124"/>
                  <a:pt x="0" y="124"/>
                </a:cubicBezTo>
                <a:cubicBezTo>
                  <a:pt x="47" y="137"/>
                  <a:pt x="47" y="137"/>
                  <a:pt x="47" y="137"/>
                </a:cubicBezTo>
                <a:cubicBezTo>
                  <a:pt x="52" y="118"/>
                  <a:pt x="52" y="118"/>
                  <a:pt x="52" y="118"/>
                </a:cubicBezTo>
                <a:cubicBezTo>
                  <a:pt x="78" y="139"/>
                  <a:pt x="78" y="139"/>
                  <a:pt x="78" y="139"/>
                </a:cubicBezTo>
                <a:cubicBezTo>
                  <a:pt x="141" y="86"/>
                  <a:pt x="141" y="86"/>
                  <a:pt x="141" y="86"/>
                </a:cubicBezTo>
                <a:cubicBezTo>
                  <a:pt x="167" y="77"/>
                  <a:pt x="167" y="77"/>
                  <a:pt x="167" y="77"/>
                </a:cubicBezTo>
                <a:cubicBezTo>
                  <a:pt x="208" y="101"/>
                  <a:pt x="208" y="101"/>
                  <a:pt x="208" y="101"/>
                </a:cubicBezTo>
                <a:cubicBezTo>
                  <a:pt x="221" y="90"/>
                  <a:pt x="221" y="90"/>
                  <a:pt x="221" y="90"/>
                </a:cubicBezTo>
                <a:cubicBezTo>
                  <a:pt x="195" y="44"/>
                  <a:pt x="195" y="44"/>
                  <a:pt x="195" y="44"/>
                </a:cubicBezTo>
                <a:cubicBezTo>
                  <a:pt x="135" y="41"/>
                  <a:pt x="135" y="41"/>
                  <a:pt x="135" y="41"/>
                </a:cubicBezTo>
                <a:cubicBezTo>
                  <a:pt x="90" y="48"/>
                  <a:pt x="90" y="48"/>
                  <a:pt x="90" y="48"/>
                </a:cubicBezTo>
                <a:cubicBezTo>
                  <a:pt x="85" y="46"/>
                  <a:pt x="85" y="46"/>
                  <a:pt x="85" y="46"/>
                </a:cubicBezTo>
                <a:cubicBezTo>
                  <a:pt x="69" y="76"/>
                  <a:pt x="69" y="76"/>
                  <a:pt x="69" y="76"/>
                </a:cubicBezTo>
                <a:cubicBezTo>
                  <a:pt x="64" y="74"/>
                  <a:pt x="64" y="74"/>
                  <a:pt x="64" y="74"/>
                </a:cubicBezTo>
                <a:cubicBezTo>
                  <a:pt x="75" y="38"/>
                  <a:pt x="75" y="38"/>
                  <a:pt x="75" y="38"/>
                </a:cubicBezTo>
                <a:cubicBezTo>
                  <a:pt x="80" y="18"/>
                  <a:pt x="80" y="18"/>
                  <a:pt x="80" y="18"/>
                </a:cubicBezTo>
                <a:close/>
                <a:moveTo>
                  <a:pt x="280" y="0"/>
                </a:moveTo>
                <a:cubicBezTo>
                  <a:pt x="243" y="30"/>
                  <a:pt x="243" y="30"/>
                  <a:pt x="243" y="30"/>
                </a:cubicBezTo>
                <a:cubicBezTo>
                  <a:pt x="249" y="38"/>
                  <a:pt x="249" y="38"/>
                  <a:pt x="249" y="38"/>
                </a:cubicBezTo>
                <a:cubicBezTo>
                  <a:pt x="249" y="38"/>
                  <a:pt x="249" y="38"/>
                  <a:pt x="249" y="38"/>
                </a:cubicBezTo>
                <a:cubicBezTo>
                  <a:pt x="279" y="75"/>
                  <a:pt x="279" y="75"/>
                  <a:pt x="279" y="75"/>
                </a:cubicBezTo>
                <a:cubicBezTo>
                  <a:pt x="274" y="79"/>
                  <a:pt x="274" y="79"/>
                  <a:pt x="274" y="79"/>
                </a:cubicBezTo>
                <a:cubicBezTo>
                  <a:pt x="233" y="42"/>
                  <a:pt x="233" y="42"/>
                  <a:pt x="233" y="42"/>
                </a:cubicBezTo>
                <a:cubicBezTo>
                  <a:pt x="226" y="44"/>
                  <a:pt x="219" y="48"/>
                  <a:pt x="210" y="52"/>
                </a:cubicBezTo>
                <a:cubicBezTo>
                  <a:pt x="234" y="89"/>
                  <a:pt x="234" y="89"/>
                  <a:pt x="234" y="89"/>
                </a:cubicBezTo>
                <a:cubicBezTo>
                  <a:pt x="210" y="109"/>
                  <a:pt x="210" y="109"/>
                  <a:pt x="210" y="109"/>
                </a:cubicBezTo>
                <a:cubicBezTo>
                  <a:pt x="167" y="85"/>
                  <a:pt x="167" y="85"/>
                  <a:pt x="167" y="85"/>
                </a:cubicBezTo>
                <a:cubicBezTo>
                  <a:pt x="151" y="90"/>
                  <a:pt x="151" y="90"/>
                  <a:pt x="151" y="90"/>
                </a:cubicBezTo>
                <a:cubicBezTo>
                  <a:pt x="121" y="112"/>
                  <a:pt x="92" y="137"/>
                  <a:pt x="69" y="160"/>
                </a:cubicBezTo>
                <a:cubicBezTo>
                  <a:pt x="71" y="170"/>
                  <a:pt x="78" y="177"/>
                  <a:pt x="90" y="181"/>
                </a:cubicBezTo>
                <a:cubicBezTo>
                  <a:pt x="103" y="169"/>
                  <a:pt x="127" y="150"/>
                  <a:pt x="141" y="139"/>
                </a:cubicBezTo>
                <a:cubicBezTo>
                  <a:pt x="143" y="145"/>
                  <a:pt x="143" y="145"/>
                  <a:pt x="143" y="145"/>
                </a:cubicBezTo>
                <a:cubicBezTo>
                  <a:pt x="129" y="158"/>
                  <a:pt x="108" y="175"/>
                  <a:pt x="96" y="192"/>
                </a:cubicBezTo>
                <a:cubicBezTo>
                  <a:pt x="118" y="210"/>
                  <a:pt x="118" y="210"/>
                  <a:pt x="118" y="210"/>
                </a:cubicBezTo>
                <a:cubicBezTo>
                  <a:pt x="128" y="207"/>
                  <a:pt x="143" y="192"/>
                  <a:pt x="158" y="178"/>
                </a:cubicBezTo>
                <a:cubicBezTo>
                  <a:pt x="161" y="181"/>
                  <a:pt x="161" y="181"/>
                  <a:pt x="161" y="181"/>
                </a:cubicBezTo>
                <a:cubicBezTo>
                  <a:pt x="157" y="187"/>
                  <a:pt x="140" y="206"/>
                  <a:pt x="139" y="214"/>
                </a:cubicBezTo>
                <a:cubicBezTo>
                  <a:pt x="145" y="217"/>
                  <a:pt x="152" y="221"/>
                  <a:pt x="158" y="225"/>
                </a:cubicBezTo>
                <a:cubicBezTo>
                  <a:pt x="167" y="219"/>
                  <a:pt x="186" y="201"/>
                  <a:pt x="193" y="193"/>
                </a:cubicBezTo>
                <a:cubicBezTo>
                  <a:pt x="196" y="195"/>
                  <a:pt x="196" y="195"/>
                  <a:pt x="196" y="195"/>
                </a:cubicBezTo>
                <a:cubicBezTo>
                  <a:pt x="194" y="199"/>
                  <a:pt x="186" y="211"/>
                  <a:pt x="185" y="222"/>
                </a:cubicBezTo>
                <a:cubicBezTo>
                  <a:pt x="191" y="226"/>
                  <a:pt x="198" y="230"/>
                  <a:pt x="204" y="234"/>
                </a:cubicBezTo>
                <a:cubicBezTo>
                  <a:pt x="211" y="229"/>
                  <a:pt x="218" y="223"/>
                  <a:pt x="223" y="217"/>
                </a:cubicBezTo>
                <a:cubicBezTo>
                  <a:pt x="227" y="213"/>
                  <a:pt x="227" y="213"/>
                  <a:pt x="227" y="213"/>
                </a:cubicBezTo>
                <a:cubicBezTo>
                  <a:pt x="212" y="188"/>
                  <a:pt x="212" y="188"/>
                  <a:pt x="212" y="188"/>
                </a:cubicBezTo>
                <a:cubicBezTo>
                  <a:pt x="217" y="169"/>
                  <a:pt x="240" y="147"/>
                  <a:pt x="258" y="139"/>
                </a:cubicBezTo>
                <a:cubicBezTo>
                  <a:pt x="285" y="144"/>
                  <a:pt x="285" y="144"/>
                  <a:pt x="285" y="144"/>
                </a:cubicBezTo>
                <a:cubicBezTo>
                  <a:pt x="310" y="114"/>
                  <a:pt x="310" y="114"/>
                  <a:pt x="310" y="114"/>
                </a:cubicBezTo>
                <a:cubicBezTo>
                  <a:pt x="320" y="126"/>
                  <a:pt x="320" y="126"/>
                  <a:pt x="320" y="126"/>
                </a:cubicBezTo>
                <a:cubicBezTo>
                  <a:pt x="357" y="96"/>
                  <a:pt x="357" y="96"/>
                  <a:pt x="357" y="96"/>
                </a:cubicBezTo>
                <a:cubicBezTo>
                  <a:pt x="280" y="0"/>
                  <a:pt x="280" y="0"/>
                  <a:pt x="280" y="0"/>
                </a:cubicBezTo>
                <a:close/>
                <a:moveTo>
                  <a:pt x="291" y="151"/>
                </a:moveTo>
                <a:cubicBezTo>
                  <a:pt x="260" y="146"/>
                  <a:pt x="260" y="146"/>
                  <a:pt x="260" y="146"/>
                </a:cubicBezTo>
                <a:cubicBezTo>
                  <a:pt x="253" y="155"/>
                  <a:pt x="253" y="155"/>
                  <a:pt x="253" y="155"/>
                </a:cubicBezTo>
                <a:cubicBezTo>
                  <a:pt x="279" y="172"/>
                  <a:pt x="279" y="172"/>
                  <a:pt x="279" y="172"/>
                </a:cubicBezTo>
                <a:cubicBezTo>
                  <a:pt x="283" y="165"/>
                  <a:pt x="287" y="158"/>
                  <a:pt x="291" y="151"/>
                </a:cubicBezTo>
                <a:close/>
                <a:moveTo>
                  <a:pt x="236" y="218"/>
                </a:moveTo>
                <a:cubicBezTo>
                  <a:pt x="242" y="213"/>
                  <a:pt x="248" y="207"/>
                  <a:pt x="254" y="201"/>
                </a:cubicBezTo>
                <a:cubicBezTo>
                  <a:pt x="229" y="183"/>
                  <a:pt x="229" y="183"/>
                  <a:pt x="229" y="183"/>
                </a:cubicBezTo>
                <a:cubicBezTo>
                  <a:pt x="220" y="190"/>
                  <a:pt x="220" y="190"/>
                  <a:pt x="220" y="190"/>
                </a:cubicBezTo>
                <a:lnTo>
                  <a:pt x="236" y="21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458" tIns="45729" rIns="91458" bIns="45729"/>
          <a:lstStyle/>
          <a:p>
            <a:endParaRPr lang="zh-CN" altLang="en-US"/>
          </a:p>
        </p:txBody>
      </p:sp>
      <p:sp>
        <p:nvSpPr>
          <p:cNvPr id="27672" name="TextBox 75"/>
          <p:cNvSpPr txBox="1">
            <a:spLocks noChangeArrowheads="1"/>
          </p:cNvSpPr>
          <p:nvPr/>
        </p:nvSpPr>
        <p:spPr bwMode="auto">
          <a:xfrm>
            <a:off x="2121269" y="1484771"/>
            <a:ext cx="1120970" cy="36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solidFill>
                  <a:srgbClr val="FFFFFF"/>
                </a:solidFill>
                <a:latin typeface="Impact" panose="020B0806030902050204" pitchFamily="34" charset="0"/>
              </a:rPr>
              <a:t>KEY WORD</a:t>
            </a:r>
            <a:endParaRPr lang="zh-CN" altLang="en-US">
              <a:solidFill>
                <a:srgbClr val="FFFFFF"/>
              </a:solidFill>
              <a:latin typeface="Impact" panose="020B0806030902050204" pitchFamily="34" charset="0"/>
            </a:endParaRPr>
          </a:p>
        </p:txBody>
      </p:sp>
      <p:sp>
        <p:nvSpPr>
          <p:cNvPr id="27673" name="TextBox 76"/>
          <p:cNvSpPr txBox="1">
            <a:spLocks noChangeArrowheads="1"/>
          </p:cNvSpPr>
          <p:nvPr/>
        </p:nvSpPr>
        <p:spPr bwMode="auto">
          <a:xfrm>
            <a:off x="2121269" y="2361342"/>
            <a:ext cx="1120970" cy="37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solidFill>
                  <a:srgbClr val="FFFFFF"/>
                </a:solidFill>
                <a:latin typeface="Impact" panose="020B0806030902050204" pitchFamily="34" charset="0"/>
              </a:rPr>
              <a:t>KEY WORD</a:t>
            </a:r>
            <a:endParaRPr lang="zh-CN" altLang="en-US">
              <a:solidFill>
                <a:srgbClr val="FFFFFF"/>
              </a:solidFill>
              <a:latin typeface="Impact" panose="020B0806030902050204" pitchFamily="34" charset="0"/>
            </a:endParaRPr>
          </a:p>
        </p:txBody>
      </p:sp>
      <p:sp>
        <p:nvSpPr>
          <p:cNvPr id="27674" name="TextBox 77"/>
          <p:cNvSpPr txBox="1">
            <a:spLocks noChangeArrowheads="1"/>
          </p:cNvSpPr>
          <p:nvPr/>
        </p:nvSpPr>
        <p:spPr bwMode="auto">
          <a:xfrm>
            <a:off x="2121269" y="3291905"/>
            <a:ext cx="1120970" cy="37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solidFill>
                  <a:srgbClr val="FFFFFF"/>
                </a:solidFill>
                <a:latin typeface="Impact" panose="020B0806030902050204" pitchFamily="34" charset="0"/>
              </a:rPr>
              <a:t>KEY WORD</a:t>
            </a:r>
            <a:endParaRPr lang="zh-CN" altLang="en-US">
              <a:solidFill>
                <a:srgbClr val="FFFFFF"/>
              </a:solidFill>
              <a:latin typeface="Impact" panose="020B0806030902050204" pitchFamily="34" charset="0"/>
            </a:endParaRPr>
          </a:p>
        </p:txBody>
      </p:sp>
      <p:sp>
        <p:nvSpPr>
          <p:cNvPr id="27675" name="TextBox 78"/>
          <p:cNvSpPr txBox="1">
            <a:spLocks noChangeArrowheads="1"/>
          </p:cNvSpPr>
          <p:nvPr/>
        </p:nvSpPr>
        <p:spPr bwMode="auto">
          <a:xfrm>
            <a:off x="2121269" y="4179590"/>
            <a:ext cx="1120970" cy="36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solidFill>
                  <a:srgbClr val="FFFFFF"/>
                </a:solidFill>
                <a:latin typeface="Impact" panose="020B0806030902050204" pitchFamily="34" charset="0"/>
              </a:rPr>
              <a:t>KEY WORD</a:t>
            </a:r>
            <a:endParaRPr lang="zh-CN" altLang="en-US">
              <a:solidFill>
                <a:srgbClr val="FFFFFF"/>
              </a:solidFill>
              <a:latin typeface="Impact" panose="020B0806030902050204" pitchFamily="34" charset="0"/>
            </a:endParaRPr>
          </a:p>
        </p:txBody>
      </p:sp>
      <p:cxnSp>
        <p:nvCxnSpPr>
          <p:cNvPr id="27676" name="直接连接符 79"/>
          <p:cNvCxnSpPr>
            <a:cxnSpLocks noChangeShapeType="1"/>
          </p:cNvCxnSpPr>
          <p:nvPr/>
        </p:nvCxnSpPr>
        <p:spPr bwMode="auto">
          <a:xfrm>
            <a:off x="4190141" y="1672154"/>
            <a:ext cx="1319441" cy="0"/>
          </a:xfrm>
          <a:prstGeom prst="line">
            <a:avLst/>
          </a:prstGeom>
          <a:noFill/>
          <a:ln w="9525" cmpd="sng">
            <a:solidFill>
              <a:srgbClr val="000000"/>
            </a:solidFill>
            <a:prstDash val="sysDash"/>
            <a:round/>
            <a:headEnd type="oval" w="med" len="med"/>
            <a:tailEnd type="oval" w="med" len="med"/>
          </a:ln>
          <a:extLst>
            <a:ext uri="{909E8E84-426E-40DD-AFC4-6F175D3DCCD1}">
              <a14:hiddenFill xmlns:a14="http://schemas.microsoft.com/office/drawing/2010/main">
                <a:noFill/>
              </a14:hiddenFill>
            </a:ext>
          </a:extLst>
        </p:spPr>
      </p:cxnSp>
      <p:cxnSp>
        <p:nvCxnSpPr>
          <p:cNvPr id="27677" name="直接连接符 80"/>
          <p:cNvCxnSpPr>
            <a:cxnSpLocks noChangeShapeType="1"/>
          </p:cNvCxnSpPr>
          <p:nvPr/>
        </p:nvCxnSpPr>
        <p:spPr bwMode="auto">
          <a:xfrm>
            <a:off x="4190141" y="4355857"/>
            <a:ext cx="1319441" cy="0"/>
          </a:xfrm>
          <a:prstGeom prst="line">
            <a:avLst/>
          </a:prstGeom>
          <a:noFill/>
          <a:ln w="9525" cmpd="sng">
            <a:solidFill>
              <a:srgbClr val="000000"/>
            </a:solidFill>
            <a:prstDash val="sysDash"/>
            <a:round/>
            <a:headEnd type="oval" w="med" len="med"/>
            <a:tailEnd type="oval" w="med" len="med"/>
          </a:ln>
          <a:extLst>
            <a:ext uri="{909E8E84-426E-40DD-AFC4-6F175D3DCCD1}">
              <a14:hiddenFill xmlns:a14="http://schemas.microsoft.com/office/drawing/2010/main">
                <a:noFill/>
              </a14:hiddenFill>
            </a:ext>
          </a:extLst>
        </p:spPr>
      </p:cxnSp>
      <p:cxnSp>
        <p:nvCxnSpPr>
          <p:cNvPr id="27678" name="直接连接符 81"/>
          <p:cNvCxnSpPr>
            <a:cxnSpLocks noChangeShapeType="1"/>
          </p:cNvCxnSpPr>
          <p:nvPr/>
        </p:nvCxnSpPr>
        <p:spPr bwMode="auto">
          <a:xfrm>
            <a:off x="4190141" y="3477698"/>
            <a:ext cx="1319441" cy="0"/>
          </a:xfrm>
          <a:prstGeom prst="line">
            <a:avLst/>
          </a:prstGeom>
          <a:noFill/>
          <a:ln w="9525" cmpd="sng">
            <a:solidFill>
              <a:srgbClr val="000000"/>
            </a:solidFill>
            <a:prstDash val="sysDash"/>
            <a:round/>
            <a:headEnd type="oval" w="med" len="med"/>
            <a:tailEnd type="oval" w="med" len="med"/>
          </a:ln>
          <a:extLst>
            <a:ext uri="{909E8E84-426E-40DD-AFC4-6F175D3DCCD1}">
              <a14:hiddenFill xmlns:a14="http://schemas.microsoft.com/office/drawing/2010/main">
                <a:noFill/>
              </a14:hiddenFill>
            </a:ext>
          </a:extLst>
        </p:spPr>
      </p:cxnSp>
      <p:cxnSp>
        <p:nvCxnSpPr>
          <p:cNvPr id="27679" name="直接连接符 82"/>
          <p:cNvCxnSpPr>
            <a:cxnSpLocks noChangeShapeType="1"/>
          </p:cNvCxnSpPr>
          <p:nvPr/>
        </p:nvCxnSpPr>
        <p:spPr bwMode="auto">
          <a:xfrm>
            <a:off x="4190141" y="2593188"/>
            <a:ext cx="1319441" cy="0"/>
          </a:xfrm>
          <a:prstGeom prst="line">
            <a:avLst/>
          </a:prstGeom>
          <a:noFill/>
          <a:ln w="9525" cmpd="sng">
            <a:solidFill>
              <a:srgbClr val="000000"/>
            </a:solidFill>
            <a:prstDash val="sysDash"/>
            <a:round/>
            <a:headEnd type="oval" w="med" len="med"/>
            <a:tailEnd type="oval" w="med" len="med"/>
          </a:ln>
          <a:extLst>
            <a:ext uri="{909E8E84-426E-40DD-AFC4-6F175D3DCCD1}">
              <a14:hiddenFill xmlns:a14="http://schemas.microsoft.com/office/drawing/2010/main">
                <a:noFill/>
              </a14:hiddenFill>
            </a:ext>
          </a:extLst>
        </p:spPr>
      </p:cxnSp>
      <p:sp>
        <p:nvSpPr>
          <p:cNvPr id="27680" name="矩形 83"/>
          <p:cNvSpPr>
            <a:spLocks noChangeArrowheads="1"/>
          </p:cNvSpPr>
          <p:nvPr/>
        </p:nvSpPr>
        <p:spPr bwMode="auto">
          <a:xfrm>
            <a:off x="5796970" y="1392668"/>
            <a:ext cx="2016475" cy="55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lnSpc>
                <a:spcPts val="1200"/>
              </a:lnSpc>
            </a:pPr>
            <a:r>
              <a:rPr lang="zh-CN" altLang="en-US" sz="1000">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000">
              <a:latin typeface="微软雅黑" panose="020B0503020204020204" pitchFamily="34" charset="-122"/>
              <a:ea typeface="微软雅黑" panose="020B0503020204020204" pitchFamily="34" charset="-122"/>
            </a:endParaRPr>
          </a:p>
        </p:txBody>
      </p:sp>
      <p:sp>
        <p:nvSpPr>
          <p:cNvPr id="27681" name="矩形 84"/>
          <p:cNvSpPr>
            <a:spLocks noChangeArrowheads="1"/>
          </p:cNvSpPr>
          <p:nvPr/>
        </p:nvSpPr>
        <p:spPr bwMode="auto">
          <a:xfrm>
            <a:off x="5796970" y="2315290"/>
            <a:ext cx="2016475" cy="55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lnSpc>
                <a:spcPts val="1200"/>
              </a:lnSpc>
            </a:pPr>
            <a:r>
              <a:rPr lang="zh-CN" altLang="en-US" sz="1000">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000">
              <a:latin typeface="微软雅黑" panose="020B0503020204020204" pitchFamily="34" charset="-122"/>
              <a:ea typeface="微软雅黑" panose="020B0503020204020204" pitchFamily="34" charset="-122"/>
            </a:endParaRPr>
          </a:p>
        </p:txBody>
      </p:sp>
      <p:sp>
        <p:nvSpPr>
          <p:cNvPr id="27682" name="矩形 85"/>
          <p:cNvSpPr>
            <a:spLocks noChangeArrowheads="1"/>
          </p:cNvSpPr>
          <p:nvPr/>
        </p:nvSpPr>
        <p:spPr bwMode="auto">
          <a:xfrm>
            <a:off x="5796970" y="3199801"/>
            <a:ext cx="2016475" cy="55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lnSpc>
                <a:spcPts val="1200"/>
              </a:lnSpc>
            </a:pPr>
            <a:r>
              <a:rPr lang="zh-CN" altLang="en-US" sz="1000">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000">
              <a:latin typeface="微软雅黑" panose="020B0503020204020204" pitchFamily="34" charset="-122"/>
              <a:ea typeface="微软雅黑" panose="020B0503020204020204" pitchFamily="34" charset="-122"/>
            </a:endParaRPr>
          </a:p>
        </p:txBody>
      </p:sp>
      <p:sp>
        <p:nvSpPr>
          <p:cNvPr id="27683" name="矩形 86"/>
          <p:cNvSpPr>
            <a:spLocks noChangeArrowheads="1"/>
          </p:cNvSpPr>
          <p:nvPr/>
        </p:nvSpPr>
        <p:spPr bwMode="auto">
          <a:xfrm>
            <a:off x="5796970" y="4076372"/>
            <a:ext cx="2016475" cy="55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lnSpc>
                <a:spcPts val="1200"/>
              </a:lnSpc>
            </a:pPr>
            <a:r>
              <a:rPr lang="zh-CN" altLang="en-US" sz="1000">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000">
              <a:latin typeface="微软雅黑" panose="020B0503020204020204" pitchFamily="34" charset="-122"/>
              <a:ea typeface="微软雅黑" panose="020B0503020204020204" pitchFamily="34" charset="-122"/>
            </a:endParaRPr>
          </a:p>
        </p:txBody>
      </p:sp>
      <p:pic>
        <p:nvPicPr>
          <p:cNvPr id="40" name="Picture 28" descr="E:\我图PPT\00001PNG素材\底边条\分层菱形.png"/>
          <p:cNvPicPr>
            <a:picLocks noChangeAspect="1" noChangeArrowheads="1"/>
          </p:cNvPicPr>
          <p:nvPr/>
        </p:nvPicPr>
        <p:blipFill rotWithShape="1">
          <a:blip r:embed="rId7">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4837" y="-812877"/>
            <a:ext cx="9150426" cy="101921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8" descr="E:\我图PPT\00001PNG素材\底边条\分层菱形.png"/>
          <p:cNvPicPr>
            <a:picLocks noChangeAspect="1" noChangeArrowheads="1"/>
          </p:cNvPicPr>
          <p:nvPr/>
        </p:nvPicPr>
        <p:blipFill rotWithShape="1">
          <a:blip r:embed="rId7">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61363" y="4938746"/>
            <a:ext cx="9315490" cy="10192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barn(inVertical)">
                                      <p:cBhvr>
                                        <p:cTn id="11" dur="500"/>
                                        <p:tgtEl>
                                          <p:spTgt spid="41"/>
                                        </p:tgtEl>
                                      </p:cBhvr>
                                    </p:animEffect>
                                  </p:childTnLst>
                                </p:cTn>
                              </p:par>
                            </p:childTnLst>
                          </p:cTn>
                        </p:par>
                        <p:par>
                          <p:cTn id="12" fill="hold">
                            <p:stCondLst>
                              <p:cond delay="1000"/>
                            </p:stCondLst>
                            <p:childTnLst>
                              <p:par>
                                <p:cTn id="13" presetID="15" presetClass="entr" presetSubtype="0" fill="hold" nodeType="afterEffect">
                                  <p:stCondLst>
                                    <p:cond delay="0"/>
                                  </p:stCondLst>
                                  <p:childTnLst>
                                    <p:set>
                                      <p:cBhvr>
                                        <p:cTn id="14" dur="1" fill="hold">
                                          <p:stCondLst>
                                            <p:cond delay="0"/>
                                          </p:stCondLst>
                                        </p:cTn>
                                        <p:tgtEl>
                                          <p:spTgt spid="27650"/>
                                        </p:tgtEl>
                                        <p:attrNameLst>
                                          <p:attrName>style.visibility</p:attrName>
                                        </p:attrNameLst>
                                      </p:cBhvr>
                                      <p:to>
                                        <p:strVal val="visible"/>
                                      </p:to>
                                    </p:set>
                                    <p:anim calcmode="lin" valueType="num">
                                      <p:cBhvr>
                                        <p:cTn id="15" dur="1000" fill="hold"/>
                                        <p:tgtEl>
                                          <p:spTgt spid="27650"/>
                                        </p:tgtEl>
                                        <p:attrNameLst>
                                          <p:attrName>ppt_w</p:attrName>
                                        </p:attrNameLst>
                                      </p:cBhvr>
                                      <p:tavLst>
                                        <p:tav tm="0">
                                          <p:val>
                                            <p:fltVal val="0"/>
                                          </p:val>
                                        </p:tav>
                                        <p:tav tm="100000">
                                          <p:val>
                                            <p:strVal val="#ppt_w"/>
                                          </p:val>
                                        </p:tav>
                                      </p:tavLst>
                                    </p:anim>
                                    <p:anim calcmode="lin" valueType="num">
                                      <p:cBhvr>
                                        <p:cTn id="16" dur="1000" fill="hold"/>
                                        <p:tgtEl>
                                          <p:spTgt spid="27650"/>
                                        </p:tgtEl>
                                        <p:attrNameLst>
                                          <p:attrName>ppt_h</p:attrName>
                                        </p:attrNameLst>
                                      </p:cBhvr>
                                      <p:tavLst>
                                        <p:tav tm="0">
                                          <p:val>
                                            <p:fltVal val="0"/>
                                          </p:val>
                                        </p:tav>
                                        <p:tav tm="100000">
                                          <p:val>
                                            <p:strVal val="#ppt_h"/>
                                          </p:val>
                                        </p:tav>
                                      </p:tavLst>
                                    </p:anim>
                                    <p:anim calcmode="lin" valueType="num">
                                      <p:cBhvr>
                                        <p:cTn id="17" dur="1000" fill="hold"/>
                                        <p:tgtEl>
                                          <p:spTgt spid="2765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650"/>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2000"/>
                            </p:stCondLst>
                            <p:childTnLst>
                              <p:par>
                                <p:cTn id="20" presetID="22" presetClass="entr" presetSubtype="2" fill="hold" nodeType="afterEffect">
                                  <p:stCondLst>
                                    <p:cond delay="0"/>
                                  </p:stCondLst>
                                  <p:childTnLst>
                                    <p:set>
                                      <p:cBhvr>
                                        <p:cTn id="21" dur="1" fill="hold">
                                          <p:stCondLst>
                                            <p:cond delay="0"/>
                                          </p:stCondLst>
                                        </p:cTn>
                                        <p:tgtEl>
                                          <p:spTgt spid="27665"/>
                                        </p:tgtEl>
                                        <p:attrNameLst>
                                          <p:attrName>style.visibility</p:attrName>
                                        </p:attrNameLst>
                                      </p:cBhvr>
                                      <p:to>
                                        <p:strVal val="visible"/>
                                      </p:to>
                                    </p:set>
                                    <p:animEffect transition="in" filter="wipe(right)">
                                      <p:cBhvr>
                                        <p:cTn id="22" dur="400"/>
                                        <p:tgtEl>
                                          <p:spTgt spid="27665"/>
                                        </p:tgtEl>
                                      </p:cBhvr>
                                    </p:animEffect>
                                  </p:childTnLst>
                                </p:cTn>
                              </p:par>
                              <p:par>
                                <p:cTn id="23" presetID="22" presetClass="entr" presetSubtype="8" fill="hold" nodeType="withEffect">
                                  <p:stCondLst>
                                    <p:cond delay="0"/>
                                  </p:stCondLst>
                                  <p:childTnLst>
                                    <p:set>
                                      <p:cBhvr>
                                        <p:cTn id="24" dur="1" fill="hold">
                                          <p:stCondLst>
                                            <p:cond delay="0"/>
                                          </p:stCondLst>
                                        </p:cTn>
                                        <p:tgtEl>
                                          <p:spTgt spid="27664"/>
                                        </p:tgtEl>
                                        <p:attrNameLst>
                                          <p:attrName>style.visibility</p:attrName>
                                        </p:attrNameLst>
                                      </p:cBhvr>
                                      <p:to>
                                        <p:strVal val="visible"/>
                                      </p:to>
                                    </p:set>
                                    <p:animEffect transition="in" filter="wipe(left)">
                                      <p:cBhvr>
                                        <p:cTn id="25" dur="400"/>
                                        <p:tgtEl>
                                          <p:spTgt spid="27664"/>
                                        </p:tgtEl>
                                      </p:cBhvr>
                                    </p:animEffect>
                                  </p:childTnLst>
                                </p:cTn>
                              </p:par>
                            </p:childTnLst>
                          </p:cTn>
                        </p:par>
                        <p:par>
                          <p:cTn id="26" fill="hold">
                            <p:stCondLst>
                              <p:cond delay="2500"/>
                            </p:stCondLst>
                            <p:childTnLst>
                              <p:par>
                                <p:cTn id="27" presetID="22" presetClass="entr" presetSubtype="1" fill="hold" grpId="0" nodeType="afterEffect">
                                  <p:stCondLst>
                                    <p:cond delay="0"/>
                                  </p:stCondLst>
                                  <p:childTnLst>
                                    <p:set>
                                      <p:cBhvr>
                                        <p:cTn id="28" dur="1" fill="hold">
                                          <p:stCondLst>
                                            <p:cond delay="0"/>
                                          </p:stCondLst>
                                        </p:cTn>
                                        <p:tgtEl>
                                          <p:spTgt spid="27661"/>
                                        </p:tgtEl>
                                        <p:attrNameLst>
                                          <p:attrName>style.visibility</p:attrName>
                                        </p:attrNameLst>
                                      </p:cBhvr>
                                      <p:to>
                                        <p:strVal val="visible"/>
                                      </p:to>
                                    </p:set>
                                    <p:animEffect transition="in" filter="wipe(up)">
                                      <p:cBhvr>
                                        <p:cTn id="29" dur="400"/>
                                        <p:tgtEl>
                                          <p:spTgt spid="27661"/>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7662"/>
                                        </p:tgtEl>
                                        <p:attrNameLst>
                                          <p:attrName>style.visibility</p:attrName>
                                        </p:attrNameLst>
                                      </p:cBhvr>
                                      <p:to>
                                        <p:strVal val="visible"/>
                                      </p:to>
                                    </p:set>
                                    <p:animEffect transition="in" filter="wipe(down)">
                                      <p:cBhvr>
                                        <p:cTn id="32" dur="400"/>
                                        <p:tgtEl>
                                          <p:spTgt spid="27662"/>
                                        </p:tgtEl>
                                      </p:cBhvr>
                                    </p:animEffect>
                                  </p:childTnLst>
                                </p:cTn>
                              </p:par>
                            </p:childTnLst>
                          </p:cTn>
                        </p:par>
                        <p:par>
                          <p:cTn id="33" fill="hold">
                            <p:stCondLst>
                              <p:cond delay="3000"/>
                            </p:stCondLst>
                            <p:childTnLst>
                              <p:par>
                                <p:cTn id="34" presetID="22" presetClass="entr" presetSubtype="2" fill="hold" nodeType="afterEffect">
                                  <p:stCondLst>
                                    <p:cond delay="0"/>
                                  </p:stCondLst>
                                  <p:childTnLst>
                                    <p:set>
                                      <p:cBhvr>
                                        <p:cTn id="35" dur="1" fill="hold">
                                          <p:stCondLst>
                                            <p:cond delay="0"/>
                                          </p:stCondLst>
                                        </p:cTn>
                                        <p:tgtEl>
                                          <p:spTgt spid="27667"/>
                                        </p:tgtEl>
                                        <p:attrNameLst>
                                          <p:attrName>style.visibility</p:attrName>
                                        </p:attrNameLst>
                                      </p:cBhvr>
                                      <p:to>
                                        <p:strVal val="visible"/>
                                      </p:to>
                                    </p:set>
                                    <p:animEffect transition="in" filter="wipe(right)">
                                      <p:cBhvr>
                                        <p:cTn id="36" dur="400"/>
                                        <p:tgtEl>
                                          <p:spTgt spid="27667"/>
                                        </p:tgtEl>
                                      </p:cBhvr>
                                    </p:animEffect>
                                  </p:childTnLst>
                                </p:cTn>
                              </p:par>
                              <p:par>
                                <p:cTn id="37" presetID="22" presetClass="entr" presetSubtype="8" fill="hold" nodeType="withEffect">
                                  <p:stCondLst>
                                    <p:cond delay="0"/>
                                  </p:stCondLst>
                                  <p:childTnLst>
                                    <p:set>
                                      <p:cBhvr>
                                        <p:cTn id="38" dur="1" fill="hold">
                                          <p:stCondLst>
                                            <p:cond delay="0"/>
                                          </p:stCondLst>
                                        </p:cTn>
                                        <p:tgtEl>
                                          <p:spTgt spid="27666"/>
                                        </p:tgtEl>
                                        <p:attrNameLst>
                                          <p:attrName>style.visibility</p:attrName>
                                        </p:attrNameLst>
                                      </p:cBhvr>
                                      <p:to>
                                        <p:strVal val="visible"/>
                                      </p:to>
                                    </p:set>
                                    <p:animEffect transition="in" filter="wipe(left)">
                                      <p:cBhvr>
                                        <p:cTn id="39" dur="400"/>
                                        <p:tgtEl>
                                          <p:spTgt spid="27666"/>
                                        </p:tgtEl>
                                      </p:cBhvr>
                                    </p:animEffect>
                                  </p:childTnLst>
                                </p:cTn>
                              </p:par>
                            </p:childTnLst>
                          </p:cTn>
                        </p:par>
                        <p:par>
                          <p:cTn id="40" fill="hold">
                            <p:stCondLst>
                              <p:cond delay="3500"/>
                            </p:stCondLst>
                            <p:childTnLst>
                              <p:par>
                                <p:cTn id="41" presetID="22" presetClass="entr" presetSubtype="1" fill="hold" grpId="0" nodeType="afterEffect">
                                  <p:stCondLst>
                                    <p:cond delay="0"/>
                                  </p:stCondLst>
                                  <p:childTnLst>
                                    <p:set>
                                      <p:cBhvr>
                                        <p:cTn id="42" dur="1" fill="hold">
                                          <p:stCondLst>
                                            <p:cond delay="0"/>
                                          </p:stCondLst>
                                        </p:cTn>
                                        <p:tgtEl>
                                          <p:spTgt spid="27663"/>
                                        </p:tgtEl>
                                        <p:attrNameLst>
                                          <p:attrName>style.visibility</p:attrName>
                                        </p:attrNameLst>
                                      </p:cBhvr>
                                      <p:to>
                                        <p:strVal val="visible"/>
                                      </p:to>
                                    </p:set>
                                    <p:animEffect transition="in" filter="wipe(up)">
                                      <p:cBhvr>
                                        <p:cTn id="43" dur="400"/>
                                        <p:tgtEl>
                                          <p:spTgt spid="27663"/>
                                        </p:tgtEl>
                                      </p:cBhvr>
                                    </p:animEffect>
                                  </p:childTnLst>
                                </p:cTn>
                              </p:par>
                            </p:childTnLst>
                          </p:cTn>
                        </p:par>
                        <p:par>
                          <p:cTn id="44" fill="hold">
                            <p:stCondLst>
                              <p:cond delay="4000"/>
                            </p:stCondLst>
                            <p:childTnLst>
                              <p:par>
                                <p:cTn id="45" presetID="12" presetClass="entr" presetSubtype="1" fill="hold" grpId="0" nodeType="afterEffect">
                                  <p:stCondLst>
                                    <p:cond delay="0"/>
                                  </p:stCondLst>
                                  <p:childTnLst>
                                    <p:set>
                                      <p:cBhvr>
                                        <p:cTn id="46" dur="1" fill="hold">
                                          <p:stCondLst>
                                            <p:cond delay="0"/>
                                          </p:stCondLst>
                                        </p:cTn>
                                        <p:tgtEl>
                                          <p:spTgt spid="27668"/>
                                        </p:tgtEl>
                                        <p:attrNameLst>
                                          <p:attrName>style.visibility</p:attrName>
                                        </p:attrNameLst>
                                      </p:cBhvr>
                                      <p:to>
                                        <p:strVal val="visible"/>
                                      </p:to>
                                    </p:set>
                                    <p:anim calcmode="lin" valueType="num">
                                      <p:cBhvr additive="base">
                                        <p:cTn id="47" dur="400"/>
                                        <p:tgtEl>
                                          <p:spTgt spid="27668"/>
                                        </p:tgtEl>
                                        <p:attrNameLst>
                                          <p:attrName>ppt_y</p:attrName>
                                        </p:attrNameLst>
                                      </p:cBhvr>
                                      <p:tavLst>
                                        <p:tav tm="0">
                                          <p:val>
                                            <p:strVal val="#ppt_y-#ppt_h*1.125000"/>
                                          </p:val>
                                        </p:tav>
                                        <p:tav tm="100000">
                                          <p:val>
                                            <p:strVal val="#ppt_y"/>
                                          </p:val>
                                        </p:tav>
                                      </p:tavLst>
                                    </p:anim>
                                    <p:animEffect transition="in" filter="wipe(down)">
                                      <p:cBhvr>
                                        <p:cTn id="48" dur="400"/>
                                        <p:tgtEl>
                                          <p:spTgt spid="27668"/>
                                        </p:tgtEl>
                                      </p:cBhvr>
                                    </p:animEffect>
                                  </p:childTnLst>
                                </p:cTn>
                              </p:par>
                              <p:par>
                                <p:cTn id="49" presetID="12" presetClass="entr" presetSubtype="1" fill="hold" grpId="0" nodeType="withEffect">
                                  <p:stCondLst>
                                    <p:cond delay="0"/>
                                  </p:stCondLst>
                                  <p:childTnLst>
                                    <p:set>
                                      <p:cBhvr>
                                        <p:cTn id="50" dur="1" fill="hold">
                                          <p:stCondLst>
                                            <p:cond delay="0"/>
                                          </p:stCondLst>
                                        </p:cTn>
                                        <p:tgtEl>
                                          <p:spTgt spid="27669"/>
                                        </p:tgtEl>
                                        <p:attrNameLst>
                                          <p:attrName>style.visibility</p:attrName>
                                        </p:attrNameLst>
                                      </p:cBhvr>
                                      <p:to>
                                        <p:strVal val="visible"/>
                                      </p:to>
                                    </p:set>
                                    <p:anim calcmode="lin" valueType="num">
                                      <p:cBhvr additive="base">
                                        <p:cTn id="51" dur="400"/>
                                        <p:tgtEl>
                                          <p:spTgt spid="27669"/>
                                        </p:tgtEl>
                                        <p:attrNameLst>
                                          <p:attrName>ppt_y</p:attrName>
                                        </p:attrNameLst>
                                      </p:cBhvr>
                                      <p:tavLst>
                                        <p:tav tm="0">
                                          <p:val>
                                            <p:strVal val="#ppt_y-#ppt_h*1.125000"/>
                                          </p:val>
                                        </p:tav>
                                        <p:tav tm="100000">
                                          <p:val>
                                            <p:strVal val="#ppt_y"/>
                                          </p:val>
                                        </p:tav>
                                      </p:tavLst>
                                    </p:anim>
                                    <p:animEffect transition="in" filter="wipe(down)">
                                      <p:cBhvr>
                                        <p:cTn id="52" dur="400"/>
                                        <p:tgtEl>
                                          <p:spTgt spid="27669"/>
                                        </p:tgtEl>
                                      </p:cBhvr>
                                    </p:animEffect>
                                  </p:childTnLst>
                                </p:cTn>
                              </p:par>
                              <p:par>
                                <p:cTn id="53" presetID="12" presetClass="entr" presetSubtype="1" fill="hold" grpId="0" nodeType="withEffect">
                                  <p:stCondLst>
                                    <p:cond delay="0"/>
                                  </p:stCondLst>
                                  <p:childTnLst>
                                    <p:set>
                                      <p:cBhvr>
                                        <p:cTn id="54" dur="1" fill="hold">
                                          <p:stCondLst>
                                            <p:cond delay="0"/>
                                          </p:stCondLst>
                                        </p:cTn>
                                        <p:tgtEl>
                                          <p:spTgt spid="27670"/>
                                        </p:tgtEl>
                                        <p:attrNameLst>
                                          <p:attrName>style.visibility</p:attrName>
                                        </p:attrNameLst>
                                      </p:cBhvr>
                                      <p:to>
                                        <p:strVal val="visible"/>
                                      </p:to>
                                    </p:set>
                                    <p:anim calcmode="lin" valueType="num">
                                      <p:cBhvr additive="base">
                                        <p:cTn id="55" dur="400"/>
                                        <p:tgtEl>
                                          <p:spTgt spid="27670"/>
                                        </p:tgtEl>
                                        <p:attrNameLst>
                                          <p:attrName>ppt_y</p:attrName>
                                        </p:attrNameLst>
                                      </p:cBhvr>
                                      <p:tavLst>
                                        <p:tav tm="0">
                                          <p:val>
                                            <p:strVal val="#ppt_y-#ppt_h*1.125000"/>
                                          </p:val>
                                        </p:tav>
                                        <p:tav tm="100000">
                                          <p:val>
                                            <p:strVal val="#ppt_y"/>
                                          </p:val>
                                        </p:tav>
                                      </p:tavLst>
                                    </p:anim>
                                    <p:animEffect transition="in" filter="wipe(down)">
                                      <p:cBhvr>
                                        <p:cTn id="56" dur="400"/>
                                        <p:tgtEl>
                                          <p:spTgt spid="27670"/>
                                        </p:tgtEl>
                                      </p:cBhvr>
                                    </p:animEffect>
                                  </p:childTnLst>
                                </p:cTn>
                              </p:par>
                              <p:par>
                                <p:cTn id="57" presetID="12" presetClass="entr" presetSubtype="1" fill="hold" grpId="0" nodeType="withEffect">
                                  <p:stCondLst>
                                    <p:cond delay="0"/>
                                  </p:stCondLst>
                                  <p:childTnLst>
                                    <p:set>
                                      <p:cBhvr>
                                        <p:cTn id="58" dur="1" fill="hold">
                                          <p:stCondLst>
                                            <p:cond delay="0"/>
                                          </p:stCondLst>
                                        </p:cTn>
                                        <p:tgtEl>
                                          <p:spTgt spid="27671"/>
                                        </p:tgtEl>
                                        <p:attrNameLst>
                                          <p:attrName>style.visibility</p:attrName>
                                        </p:attrNameLst>
                                      </p:cBhvr>
                                      <p:to>
                                        <p:strVal val="visible"/>
                                      </p:to>
                                    </p:set>
                                    <p:anim calcmode="lin" valueType="num">
                                      <p:cBhvr additive="base">
                                        <p:cTn id="59" dur="400"/>
                                        <p:tgtEl>
                                          <p:spTgt spid="27671"/>
                                        </p:tgtEl>
                                        <p:attrNameLst>
                                          <p:attrName>ppt_y</p:attrName>
                                        </p:attrNameLst>
                                      </p:cBhvr>
                                      <p:tavLst>
                                        <p:tav tm="0">
                                          <p:val>
                                            <p:strVal val="#ppt_y-#ppt_h*1.125000"/>
                                          </p:val>
                                        </p:tav>
                                        <p:tav tm="100000">
                                          <p:val>
                                            <p:strVal val="#ppt_y"/>
                                          </p:val>
                                        </p:tav>
                                      </p:tavLst>
                                    </p:anim>
                                    <p:animEffect transition="in" filter="wipe(down)">
                                      <p:cBhvr>
                                        <p:cTn id="60" dur="400"/>
                                        <p:tgtEl>
                                          <p:spTgt spid="27671"/>
                                        </p:tgtEl>
                                      </p:cBhvr>
                                    </p:animEffect>
                                  </p:childTnLst>
                                </p:cTn>
                              </p:par>
                            </p:childTnLst>
                          </p:cTn>
                        </p:par>
                        <p:par>
                          <p:cTn id="61" fill="hold">
                            <p:stCondLst>
                              <p:cond delay="4500"/>
                            </p:stCondLst>
                            <p:childTnLst>
                              <p:par>
                                <p:cTn id="62" presetID="2" presetClass="entr" presetSubtype="8" fill="hold" grpId="0" nodeType="afterEffect">
                                  <p:stCondLst>
                                    <p:cond delay="0"/>
                                  </p:stCondLst>
                                  <p:childTnLst>
                                    <p:set>
                                      <p:cBhvr>
                                        <p:cTn id="63" dur="1" fill="hold">
                                          <p:stCondLst>
                                            <p:cond delay="0"/>
                                          </p:stCondLst>
                                        </p:cTn>
                                        <p:tgtEl>
                                          <p:spTgt spid="27672"/>
                                        </p:tgtEl>
                                        <p:attrNameLst>
                                          <p:attrName>style.visibility</p:attrName>
                                        </p:attrNameLst>
                                      </p:cBhvr>
                                      <p:to>
                                        <p:strVal val="visible"/>
                                      </p:to>
                                    </p:set>
                                    <p:anim calcmode="lin" valueType="num">
                                      <p:cBhvr additive="base">
                                        <p:cTn id="64" dur="400" fill="hold"/>
                                        <p:tgtEl>
                                          <p:spTgt spid="27672"/>
                                        </p:tgtEl>
                                        <p:attrNameLst>
                                          <p:attrName>ppt_x</p:attrName>
                                        </p:attrNameLst>
                                      </p:cBhvr>
                                      <p:tavLst>
                                        <p:tav tm="0">
                                          <p:val>
                                            <p:strVal val="0-#ppt_w/2"/>
                                          </p:val>
                                        </p:tav>
                                        <p:tav tm="100000">
                                          <p:val>
                                            <p:strVal val="#ppt_x"/>
                                          </p:val>
                                        </p:tav>
                                      </p:tavLst>
                                    </p:anim>
                                    <p:anim calcmode="lin" valueType="num">
                                      <p:cBhvr additive="base">
                                        <p:cTn id="65" dur="400" fill="hold"/>
                                        <p:tgtEl>
                                          <p:spTgt spid="27672"/>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200"/>
                                  </p:stCondLst>
                                  <p:childTnLst>
                                    <p:set>
                                      <p:cBhvr>
                                        <p:cTn id="67" dur="1" fill="hold">
                                          <p:stCondLst>
                                            <p:cond delay="0"/>
                                          </p:stCondLst>
                                        </p:cTn>
                                        <p:tgtEl>
                                          <p:spTgt spid="27673"/>
                                        </p:tgtEl>
                                        <p:attrNameLst>
                                          <p:attrName>style.visibility</p:attrName>
                                        </p:attrNameLst>
                                      </p:cBhvr>
                                      <p:to>
                                        <p:strVal val="visible"/>
                                      </p:to>
                                    </p:set>
                                    <p:anim calcmode="lin" valueType="num">
                                      <p:cBhvr additive="base">
                                        <p:cTn id="68" dur="400" fill="hold"/>
                                        <p:tgtEl>
                                          <p:spTgt spid="27673"/>
                                        </p:tgtEl>
                                        <p:attrNameLst>
                                          <p:attrName>ppt_x</p:attrName>
                                        </p:attrNameLst>
                                      </p:cBhvr>
                                      <p:tavLst>
                                        <p:tav tm="0">
                                          <p:val>
                                            <p:strVal val="0-#ppt_w/2"/>
                                          </p:val>
                                        </p:tav>
                                        <p:tav tm="100000">
                                          <p:val>
                                            <p:strVal val="#ppt_x"/>
                                          </p:val>
                                        </p:tav>
                                      </p:tavLst>
                                    </p:anim>
                                    <p:anim calcmode="lin" valueType="num">
                                      <p:cBhvr additive="base">
                                        <p:cTn id="69" dur="400" fill="hold"/>
                                        <p:tgtEl>
                                          <p:spTgt spid="27673"/>
                                        </p:tgtEl>
                                        <p:attrNameLst>
                                          <p:attrName>ppt_y</p:attrName>
                                        </p:attrNameLst>
                                      </p:cBhvr>
                                      <p:tavLst>
                                        <p:tav tm="0">
                                          <p:val>
                                            <p:strVal val="#ppt_y"/>
                                          </p:val>
                                        </p:tav>
                                        <p:tav tm="100000">
                                          <p:val>
                                            <p:strVal val="#ppt_y"/>
                                          </p:val>
                                        </p:tav>
                                      </p:tavLst>
                                    </p:anim>
                                  </p:childTnLst>
                                </p:cTn>
                              </p:par>
                              <p:par>
                                <p:cTn id="70" presetID="2" presetClass="entr" presetSubtype="8" fill="hold" grpId="0" nodeType="withEffect">
                                  <p:stCondLst>
                                    <p:cond delay="400"/>
                                  </p:stCondLst>
                                  <p:childTnLst>
                                    <p:set>
                                      <p:cBhvr>
                                        <p:cTn id="71" dur="1" fill="hold">
                                          <p:stCondLst>
                                            <p:cond delay="0"/>
                                          </p:stCondLst>
                                        </p:cTn>
                                        <p:tgtEl>
                                          <p:spTgt spid="27674"/>
                                        </p:tgtEl>
                                        <p:attrNameLst>
                                          <p:attrName>style.visibility</p:attrName>
                                        </p:attrNameLst>
                                      </p:cBhvr>
                                      <p:to>
                                        <p:strVal val="visible"/>
                                      </p:to>
                                    </p:set>
                                    <p:anim calcmode="lin" valueType="num">
                                      <p:cBhvr additive="base">
                                        <p:cTn id="72" dur="400" fill="hold"/>
                                        <p:tgtEl>
                                          <p:spTgt spid="27674"/>
                                        </p:tgtEl>
                                        <p:attrNameLst>
                                          <p:attrName>ppt_x</p:attrName>
                                        </p:attrNameLst>
                                      </p:cBhvr>
                                      <p:tavLst>
                                        <p:tav tm="0">
                                          <p:val>
                                            <p:strVal val="0-#ppt_w/2"/>
                                          </p:val>
                                        </p:tav>
                                        <p:tav tm="100000">
                                          <p:val>
                                            <p:strVal val="#ppt_x"/>
                                          </p:val>
                                        </p:tav>
                                      </p:tavLst>
                                    </p:anim>
                                    <p:anim calcmode="lin" valueType="num">
                                      <p:cBhvr additive="base">
                                        <p:cTn id="73" dur="400" fill="hold"/>
                                        <p:tgtEl>
                                          <p:spTgt spid="27674"/>
                                        </p:tgtEl>
                                        <p:attrNameLst>
                                          <p:attrName>ppt_y</p:attrName>
                                        </p:attrNameLst>
                                      </p:cBhvr>
                                      <p:tavLst>
                                        <p:tav tm="0">
                                          <p:val>
                                            <p:strVal val="#ppt_y"/>
                                          </p:val>
                                        </p:tav>
                                        <p:tav tm="100000">
                                          <p:val>
                                            <p:strVal val="#ppt_y"/>
                                          </p:val>
                                        </p:tav>
                                      </p:tavLst>
                                    </p:anim>
                                  </p:childTnLst>
                                </p:cTn>
                              </p:par>
                              <p:par>
                                <p:cTn id="74" presetID="2" presetClass="entr" presetSubtype="8" fill="hold" grpId="0" nodeType="withEffect">
                                  <p:stCondLst>
                                    <p:cond delay="600"/>
                                  </p:stCondLst>
                                  <p:childTnLst>
                                    <p:set>
                                      <p:cBhvr>
                                        <p:cTn id="75" dur="1" fill="hold">
                                          <p:stCondLst>
                                            <p:cond delay="0"/>
                                          </p:stCondLst>
                                        </p:cTn>
                                        <p:tgtEl>
                                          <p:spTgt spid="27675"/>
                                        </p:tgtEl>
                                        <p:attrNameLst>
                                          <p:attrName>style.visibility</p:attrName>
                                        </p:attrNameLst>
                                      </p:cBhvr>
                                      <p:to>
                                        <p:strVal val="visible"/>
                                      </p:to>
                                    </p:set>
                                    <p:anim calcmode="lin" valueType="num">
                                      <p:cBhvr additive="base">
                                        <p:cTn id="76" dur="400" fill="hold"/>
                                        <p:tgtEl>
                                          <p:spTgt spid="27675"/>
                                        </p:tgtEl>
                                        <p:attrNameLst>
                                          <p:attrName>ppt_x</p:attrName>
                                        </p:attrNameLst>
                                      </p:cBhvr>
                                      <p:tavLst>
                                        <p:tav tm="0">
                                          <p:val>
                                            <p:strVal val="0-#ppt_w/2"/>
                                          </p:val>
                                        </p:tav>
                                        <p:tav tm="100000">
                                          <p:val>
                                            <p:strVal val="#ppt_x"/>
                                          </p:val>
                                        </p:tav>
                                      </p:tavLst>
                                    </p:anim>
                                    <p:anim calcmode="lin" valueType="num">
                                      <p:cBhvr additive="base">
                                        <p:cTn id="77" dur="400" fill="hold"/>
                                        <p:tgtEl>
                                          <p:spTgt spid="27675"/>
                                        </p:tgtEl>
                                        <p:attrNameLst>
                                          <p:attrName>ppt_y</p:attrName>
                                        </p:attrNameLst>
                                      </p:cBhvr>
                                      <p:tavLst>
                                        <p:tav tm="0">
                                          <p:val>
                                            <p:strVal val="#ppt_y"/>
                                          </p:val>
                                        </p:tav>
                                        <p:tav tm="100000">
                                          <p:val>
                                            <p:strVal val="#ppt_y"/>
                                          </p:val>
                                        </p:tav>
                                      </p:tavLst>
                                    </p:anim>
                                  </p:childTnLst>
                                </p:cTn>
                              </p:par>
                            </p:childTnLst>
                          </p:cTn>
                        </p:par>
                        <p:par>
                          <p:cTn id="78" fill="hold">
                            <p:stCondLst>
                              <p:cond delay="5000"/>
                            </p:stCondLst>
                            <p:childTnLst>
                              <p:par>
                                <p:cTn id="79" presetID="22" presetClass="entr" presetSubtype="8" fill="hold" nodeType="afterEffect">
                                  <p:stCondLst>
                                    <p:cond delay="0"/>
                                  </p:stCondLst>
                                  <p:childTnLst>
                                    <p:set>
                                      <p:cBhvr>
                                        <p:cTn id="80" dur="1" fill="hold">
                                          <p:stCondLst>
                                            <p:cond delay="0"/>
                                          </p:stCondLst>
                                        </p:cTn>
                                        <p:tgtEl>
                                          <p:spTgt spid="27676"/>
                                        </p:tgtEl>
                                        <p:attrNameLst>
                                          <p:attrName>style.visibility</p:attrName>
                                        </p:attrNameLst>
                                      </p:cBhvr>
                                      <p:to>
                                        <p:strVal val="visible"/>
                                      </p:to>
                                    </p:set>
                                    <p:animEffect transition="in" filter="wipe(left)">
                                      <p:cBhvr>
                                        <p:cTn id="81" dur="300"/>
                                        <p:tgtEl>
                                          <p:spTgt spid="27676"/>
                                        </p:tgtEl>
                                      </p:cBhvr>
                                    </p:animEffect>
                                  </p:childTnLst>
                                </p:cTn>
                              </p:par>
                              <p:par>
                                <p:cTn id="82" presetID="22" presetClass="entr" presetSubtype="8" fill="hold" nodeType="withEffect">
                                  <p:stCondLst>
                                    <p:cond delay="100"/>
                                  </p:stCondLst>
                                  <p:childTnLst>
                                    <p:set>
                                      <p:cBhvr>
                                        <p:cTn id="83" dur="1" fill="hold">
                                          <p:stCondLst>
                                            <p:cond delay="0"/>
                                          </p:stCondLst>
                                        </p:cTn>
                                        <p:tgtEl>
                                          <p:spTgt spid="27679"/>
                                        </p:tgtEl>
                                        <p:attrNameLst>
                                          <p:attrName>style.visibility</p:attrName>
                                        </p:attrNameLst>
                                      </p:cBhvr>
                                      <p:to>
                                        <p:strVal val="visible"/>
                                      </p:to>
                                    </p:set>
                                    <p:animEffect transition="in" filter="wipe(left)">
                                      <p:cBhvr>
                                        <p:cTn id="84" dur="300"/>
                                        <p:tgtEl>
                                          <p:spTgt spid="27679"/>
                                        </p:tgtEl>
                                      </p:cBhvr>
                                    </p:animEffect>
                                  </p:childTnLst>
                                </p:cTn>
                              </p:par>
                              <p:par>
                                <p:cTn id="85" presetID="22" presetClass="entr" presetSubtype="8" fill="hold" nodeType="withEffect">
                                  <p:stCondLst>
                                    <p:cond delay="200"/>
                                  </p:stCondLst>
                                  <p:childTnLst>
                                    <p:set>
                                      <p:cBhvr>
                                        <p:cTn id="86" dur="1" fill="hold">
                                          <p:stCondLst>
                                            <p:cond delay="0"/>
                                          </p:stCondLst>
                                        </p:cTn>
                                        <p:tgtEl>
                                          <p:spTgt spid="27678"/>
                                        </p:tgtEl>
                                        <p:attrNameLst>
                                          <p:attrName>style.visibility</p:attrName>
                                        </p:attrNameLst>
                                      </p:cBhvr>
                                      <p:to>
                                        <p:strVal val="visible"/>
                                      </p:to>
                                    </p:set>
                                    <p:animEffect transition="in" filter="wipe(left)">
                                      <p:cBhvr>
                                        <p:cTn id="87" dur="300"/>
                                        <p:tgtEl>
                                          <p:spTgt spid="27678"/>
                                        </p:tgtEl>
                                      </p:cBhvr>
                                    </p:animEffect>
                                  </p:childTnLst>
                                </p:cTn>
                              </p:par>
                              <p:par>
                                <p:cTn id="88" presetID="22" presetClass="entr" presetSubtype="8" fill="hold" nodeType="withEffect">
                                  <p:stCondLst>
                                    <p:cond delay="300"/>
                                  </p:stCondLst>
                                  <p:childTnLst>
                                    <p:set>
                                      <p:cBhvr>
                                        <p:cTn id="89" dur="1" fill="hold">
                                          <p:stCondLst>
                                            <p:cond delay="0"/>
                                          </p:stCondLst>
                                        </p:cTn>
                                        <p:tgtEl>
                                          <p:spTgt spid="27677"/>
                                        </p:tgtEl>
                                        <p:attrNameLst>
                                          <p:attrName>style.visibility</p:attrName>
                                        </p:attrNameLst>
                                      </p:cBhvr>
                                      <p:to>
                                        <p:strVal val="visible"/>
                                      </p:to>
                                    </p:set>
                                    <p:animEffect transition="in" filter="wipe(left)">
                                      <p:cBhvr>
                                        <p:cTn id="90" dur="300"/>
                                        <p:tgtEl>
                                          <p:spTgt spid="27677"/>
                                        </p:tgtEl>
                                      </p:cBhvr>
                                    </p:animEffect>
                                  </p:childTnLst>
                                </p:cTn>
                              </p:par>
                            </p:childTnLst>
                          </p:cTn>
                        </p:par>
                        <p:par>
                          <p:cTn id="91" fill="hold">
                            <p:stCondLst>
                              <p:cond delay="5500"/>
                            </p:stCondLst>
                            <p:childTnLst>
                              <p:par>
                                <p:cTn id="92" presetID="2" presetClass="entr" presetSubtype="2" fill="hold" grpId="0" nodeType="afterEffect">
                                  <p:stCondLst>
                                    <p:cond delay="0"/>
                                  </p:stCondLst>
                                  <p:childTnLst>
                                    <p:set>
                                      <p:cBhvr>
                                        <p:cTn id="93" dur="1" fill="hold">
                                          <p:stCondLst>
                                            <p:cond delay="0"/>
                                          </p:stCondLst>
                                        </p:cTn>
                                        <p:tgtEl>
                                          <p:spTgt spid="27680"/>
                                        </p:tgtEl>
                                        <p:attrNameLst>
                                          <p:attrName>style.visibility</p:attrName>
                                        </p:attrNameLst>
                                      </p:cBhvr>
                                      <p:to>
                                        <p:strVal val="visible"/>
                                      </p:to>
                                    </p:set>
                                    <p:anim calcmode="lin" valueType="num">
                                      <p:cBhvr additive="base">
                                        <p:cTn id="94" dur="300" fill="hold"/>
                                        <p:tgtEl>
                                          <p:spTgt spid="27680"/>
                                        </p:tgtEl>
                                        <p:attrNameLst>
                                          <p:attrName>ppt_x</p:attrName>
                                        </p:attrNameLst>
                                      </p:cBhvr>
                                      <p:tavLst>
                                        <p:tav tm="0">
                                          <p:val>
                                            <p:strVal val="1+#ppt_w/2"/>
                                          </p:val>
                                        </p:tav>
                                        <p:tav tm="100000">
                                          <p:val>
                                            <p:strVal val="#ppt_x"/>
                                          </p:val>
                                        </p:tav>
                                      </p:tavLst>
                                    </p:anim>
                                    <p:anim calcmode="lin" valueType="num">
                                      <p:cBhvr additive="base">
                                        <p:cTn id="95" dur="300" fill="hold"/>
                                        <p:tgtEl>
                                          <p:spTgt spid="27680"/>
                                        </p:tgtEl>
                                        <p:attrNameLst>
                                          <p:attrName>ppt_y</p:attrName>
                                        </p:attrNameLst>
                                      </p:cBhvr>
                                      <p:tavLst>
                                        <p:tav tm="0">
                                          <p:val>
                                            <p:strVal val="#ppt_y"/>
                                          </p:val>
                                        </p:tav>
                                        <p:tav tm="100000">
                                          <p:val>
                                            <p:strVal val="#ppt_y"/>
                                          </p:val>
                                        </p:tav>
                                      </p:tavLst>
                                    </p:anim>
                                  </p:childTnLst>
                                </p:cTn>
                              </p:par>
                            </p:childTnLst>
                          </p:cTn>
                        </p:par>
                        <p:par>
                          <p:cTn id="96" fill="hold">
                            <p:stCondLst>
                              <p:cond delay="6000"/>
                            </p:stCondLst>
                            <p:childTnLst>
                              <p:par>
                                <p:cTn id="97" presetID="2" presetClass="entr" presetSubtype="2" fill="hold" grpId="0" nodeType="afterEffect">
                                  <p:stCondLst>
                                    <p:cond delay="0"/>
                                  </p:stCondLst>
                                  <p:childTnLst>
                                    <p:set>
                                      <p:cBhvr>
                                        <p:cTn id="98" dur="1" fill="hold">
                                          <p:stCondLst>
                                            <p:cond delay="0"/>
                                          </p:stCondLst>
                                        </p:cTn>
                                        <p:tgtEl>
                                          <p:spTgt spid="27681"/>
                                        </p:tgtEl>
                                        <p:attrNameLst>
                                          <p:attrName>style.visibility</p:attrName>
                                        </p:attrNameLst>
                                      </p:cBhvr>
                                      <p:to>
                                        <p:strVal val="visible"/>
                                      </p:to>
                                    </p:set>
                                    <p:anim calcmode="lin" valueType="num">
                                      <p:cBhvr additive="base">
                                        <p:cTn id="99" dur="300" fill="hold"/>
                                        <p:tgtEl>
                                          <p:spTgt spid="27681"/>
                                        </p:tgtEl>
                                        <p:attrNameLst>
                                          <p:attrName>ppt_x</p:attrName>
                                        </p:attrNameLst>
                                      </p:cBhvr>
                                      <p:tavLst>
                                        <p:tav tm="0">
                                          <p:val>
                                            <p:strVal val="1+#ppt_w/2"/>
                                          </p:val>
                                        </p:tav>
                                        <p:tav tm="100000">
                                          <p:val>
                                            <p:strVal val="#ppt_x"/>
                                          </p:val>
                                        </p:tav>
                                      </p:tavLst>
                                    </p:anim>
                                    <p:anim calcmode="lin" valueType="num">
                                      <p:cBhvr additive="base">
                                        <p:cTn id="100" dur="300" fill="hold"/>
                                        <p:tgtEl>
                                          <p:spTgt spid="27681"/>
                                        </p:tgtEl>
                                        <p:attrNameLst>
                                          <p:attrName>ppt_y</p:attrName>
                                        </p:attrNameLst>
                                      </p:cBhvr>
                                      <p:tavLst>
                                        <p:tav tm="0">
                                          <p:val>
                                            <p:strVal val="#ppt_y"/>
                                          </p:val>
                                        </p:tav>
                                        <p:tav tm="100000">
                                          <p:val>
                                            <p:strVal val="#ppt_y"/>
                                          </p:val>
                                        </p:tav>
                                      </p:tavLst>
                                    </p:anim>
                                  </p:childTnLst>
                                </p:cTn>
                              </p:par>
                            </p:childTnLst>
                          </p:cTn>
                        </p:par>
                        <p:par>
                          <p:cTn id="101" fill="hold">
                            <p:stCondLst>
                              <p:cond delay="6500"/>
                            </p:stCondLst>
                            <p:childTnLst>
                              <p:par>
                                <p:cTn id="102" presetID="2" presetClass="entr" presetSubtype="2" fill="hold" grpId="0" nodeType="afterEffect">
                                  <p:stCondLst>
                                    <p:cond delay="0"/>
                                  </p:stCondLst>
                                  <p:childTnLst>
                                    <p:set>
                                      <p:cBhvr>
                                        <p:cTn id="103" dur="1" fill="hold">
                                          <p:stCondLst>
                                            <p:cond delay="0"/>
                                          </p:stCondLst>
                                        </p:cTn>
                                        <p:tgtEl>
                                          <p:spTgt spid="27682"/>
                                        </p:tgtEl>
                                        <p:attrNameLst>
                                          <p:attrName>style.visibility</p:attrName>
                                        </p:attrNameLst>
                                      </p:cBhvr>
                                      <p:to>
                                        <p:strVal val="visible"/>
                                      </p:to>
                                    </p:set>
                                    <p:anim calcmode="lin" valueType="num">
                                      <p:cBhvr additive="base">
                                        <p:cTn id="104" dur="300" fill="hold"/>
                                        <p:tgtEl>
                                          <p:spTgt spid="27682"/>
                                        </p:tgtEl>
                                        <p:attrNameLst>
                                          <p:attrName>ppt_x</p:attrName>
                                        </p:attrNameLst>
                                      </p:cBhvr>
                                      <p:tavLst>
                                        <p:tav tm="0">
                                          <p:val>
                                            <p:strVal val="1+#ppt_w/2"/>
                                          </p:val>
                                        </p:tav>
                                        <p:tav tm="100000">
                                          <p:val>
                                            <p:strVal val="#ppt_x"/>
                                          </p:val>
                                        </p:tav>
                                      </p:tavLst>
                                    </p:anim>
                                    <p:anim calcmode="lin" valueType="num">
                                      <p:cBhvr additive="base">
                                        <p:cTn id="105" dur="300" fill="hold"/>
                                        <p:tgtEl>
                                          <p:spTgt spid="27682"/>
                                        </p:tgtEl>
                                        <p:attrNameLst>
                                          <p:attrName>ppt_y</p:attrName>
                                        </p:attrNameLst>
                                      </p:cBhvr>
                                      <p:tavLst>
                                        <p:tav tm="0">
                                          <p:val>
                                            <p:strVal val="#ppt_y"/>
                                          </p:val>
                                        </p:tav>
                                        <p:tav tm="100000">
                                          <p:val>
                                            <p:strVal val="#ppt_y"/>
                                          </p:val>
                                        </p:tav>
                                      </p:tavLst>
                                    </p:anim>
                                  </p:childTnLst>
                                </p:cTn>
                              </p:par>
                            </p:childTnLst>
                          </p:cTn>
                        </p:par>
                        <p:par>
                          <p:cTn id="106" fill="hold">
                            <p:stCondLst>
                              <p:cond delay="7000"/>
                            </p:stCondLst>
                            <p:childTnLst>
                              <p:par>
                                <p:cTn id="107" presetID="2" presetClass="entr" presetSubtype="2" fill="hold" grpId="0" nodeType="afterEffect">
                                  <p:stCondLst>
                                    <p:cond delay="0"/>
                                  </p:stCondLst>
                                  <p:childTnLst>
                                    <p:set>
                                      <p:cBhvr>
                                        <p:cTn id="108" dur="1" fill="hold">
                                          <p:stCondLst>
                                            <p:cond delay="0"/>
                                          </p:stCondLst>
                                        </p:cTn>
                                        <p:tgtEl>
                                          <p:spTgt spid="27683"/>
                                        </p:tgtEl>
                                        <p:attrNameLst>
                                          <p:attrName>style.visibility</p:attrName>
                                        </p:attrNameLst>
                                      </p:cBhvr>
                                      <p:to>
                                        <p:strVal val="visible"/>
                                      </p:to>
                                    </p:set>
                                    <p:anim calcmode="lin" valueType="num">
                                      <p:cBhvr additive="base">
                                        <p:cTn id="109" dur="300" fill="hold"/>
                                        <p:tgtEl>
                                          <p:spTgt spid="27683"/>
                                        </p:tgtEl>
                                        <p:attrNameLst>
                                          <p:attrName>ppt_x</p:attrName>
                                        </p:attrNameLst>
                                      </p:cBhvr>
                                      <p:tavLst>
                                        <p:tav tm="0">
                                          <p:val>
                                            <p:strVal val="1+#ppt_w/2"/>
                                          </p:val>
                                        </p:tav>
                                        <p:tav tm="100000">
                                          <p:val>
                                            <p:strVal val="#ppt_x"/>
                                          </p:val>
                                        </p:tav>
                                      </p:tavLst>
                                    </p:anim>
                                    <p:anim calcmode="lin" valueType="num">
                                      <p:cBhvr additive="base">
                                        <p:cTn id="110" dur="300" fill="hold"/>
                                        <p:tgtEl>
                                          <p:spTgt spid="276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1" grpId="0" animBg="1"/>
      <p:bldP spid="27662" grpId="0" animBg="1"/>
      <p:bldP spid="27663" grpId="0" animBg="1"/>
      <p:bldP spid="27668" grpId="0" animBg="1"/>
      <p:bldP spid="27669" grpId="0" animBg="1"/>
      <p:bldP spid="27670" grpId="0" animBg="1"/>
      <p:bldP spid="27671" grpId="0" animBg="1"/>
      <p:bldP spid="27672" grpId="0" autoUpdateAnimBg="0"/>
      <p:bldP spid="27673" grpId="0" autoUpdateAnimBg="0"/>
      <p:bldP spid="27674" grpId="0" autoUpdateAnimBg="0"/>
      <p:bldP spid="27675" grpId="0" autoUpdateAnimBg="0"/>
      <p:bldP spid="27680" grpId="0" autoUpdateAnimBg="0"/>
      <p:bldP spid="27681" grpId="0" autoUpdateAnimBg="0"/>
      <p:bldP spid="27682" grpId="0" autoUpdateAnimBg="0"/>
      <p:bldP spid="27683"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8674" name="组合 3"/>
          <p:cNvGrpSpPr/>
          <p:nvPr/>
        </p:nvGrpSpPr>
        <p:grpSpPr bwMode="auto">
          <a:xfrm>
            <a:off x="471570" y="198500"/>
            <a:ext cx="3453412" cy="543093"/>
            <a:chOff x="0" y="0"/>
            <a:chExt cx="3452079" cy="542182"/>
          </a:xfrm>
        </p:grpSpPr>
        <p:grpSp>
          <p:nvGrpSpPr>
            <p:cNvPr id="28675" name="组合 2"/>
            <p:cNvGrpSpPr/>
            <p:nvPr/>
          </p:nvGrpSpPr>
          <p:grpSpPr bwMode="auto">
            <a:xfrm>
              <a:off x="0" y="0"/>
              <a:ext cx="3452079" cy="542182"/>
              <a:chOff x="0" y="0"/>
              <a:chExt cx="3452079" cy="542182"/>
            </a:xfrm>
          </p:grpSpPr>
          <p:sp>
            <p:nvSpPr>
              <p:cNvPr id="28676" name="圆角矩形 1"/>
              <p:cNvSpPr>
                <a:spLocks noChangeArrowheads="1"/>
              </p:cNvSpPr>
              <p:nvPr/>
            </p:nvSpPr>
            <p:spPr bwMode="auto">
              <a:xfrm>
                <a:off x="507788" y="89263"/>
                <a:ext cx="2872283" cy="41140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8677" name="TextBox 29"/>
              <p:cNvSpPr txBox="1">
                <a:spLocks noChangeArrowheads="1"/>
              </p:cNvSpPr>
              <p:nvPr/>
            </p:nvSpPr>
            <p:spPr bwMode="auto">
              <a:xfrm>
                <a:off x="716816" y="130779"/>
                <a:ext cx="2735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在这里填写项目的大标题</a:t>
                </a:r>
                <a:endPar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grpSp>
            <p:nvGrpSpPr>
              <p:cNvPr id="28678" name="组合 42"/>
              <p:cNvGrpSpPr/>
              <p:nvPr/>
            </p:nvGrpSpPr>
            <p:grpSpPr bwMode="auto">
              <a:xfrm>
                <a:off x="0" y="0"/>
                <a:ext cx="571760" cy="542182"/>
                <a:chOff x="0" y="0"/>
                <a:chExt cx="713451" cy="676543"/>
              </a:xfrm>
            </p:grpSpPr>
            <p:grpSp>
              <p:nvGrpSpPr>
                <p:cNvPr id="28679" name="组合 44"/>
                <p:cNvGrpSpPr/>
                <p:nvPr/>
              </p:nvGrpSpPr>
              <p:grpSpPr bwMode="auto">
                <a:xfrm>
                  <a:off x="0" y="0"/>
                  <a:ext cx="576064" cy="676543"/>
                  <a:chOff x="0" y="0"/>
                  <a:chExt cx="576064" cy="676543"/>
                </a:xfrm>
              </p:grpSpPr>
              <p:sp>
                <p:nvSpPr>
                  <p:cNvPr id="28680" name="圆角矩形 48"/>
                  <p:cNvSpPr>
                    <a:spLocks noChangeArrowheads="1"/>
                  </p:cNvSpPr>
                  <p:nvPr/>
                </p:nvSpPr>
                <p:spPr bwMode="auto">
                  <a:xfrm>
                    <a:off x="0" y="0"/>
                    <a:ext cx="576064" cy="67654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8681" name="圆角矩形 10"/>
                  <p:cNvSpPr/>
                  <p:nvPr/>
                </p:nvSpPr>
                <p:spPr bwMode="auto">
                  <a:xfrm>
                    <a:off x="13321" y="9524"/>
                    <a:ext cx="540517" cy="667019"/>
                  </a:xfrm>
                  <a:custGeom>
                    <a:avLst/>
                    <a:gdLst>
                      <a:gd name="T0" fmla="*/ 96013 w 567277"/>
                      <a:gd name="T1" fmla="*/ 0 h 849176"/>
                      <a:gd name="T2" fmla="*/ 480051 w 567277"/>
                      <a:gd name="T3" fmla="*/ 0 h 849176"/>
                      <a:gd name="T4" fmla="*/ 567277 w 567277"/>
                      <a:gd name="T5" fmla="*/ 56798 h 849176"/>
                      <a:gd name="T6" fmla="*/ 1834 w 567277"/>
                      <a:gd name="T7" fmla="*/ 849176 h 849176"/>
                      <a:gd name="T8" fmla="*/ 0 w 567277"/>
                      <a:gd name="T9" fmla="*/ 840091 h 849176"/>
                      <a:gd name="T10" fmla="*/ 0 w 567277"/>
                      <a:gd name="T11" fmla="*/ 96013 h 849176"/>
                      <a:gd name="T12" fmla="*/ 96013 w 567277"/>
                      <a:gd name="T13" fmla="*/ 0 h 849176"/>
                    </a:gdLst>
                    <a:ahLst/>
                    <a:cxnLst>
                      <a:cxn ang="0">
                        <a:pos x="T0" y="T1"/>
                      </a:cxn>
                      <a:cxn ang="0">
                        <a:pos x="T2" y="T3"/>
                      </a:cxn>
                      <a:cxn ang="0">
                        <a:pos x="T4" y="T5"/>
                      </a:cxn>
                      <a:cxn ang="0">
                        <a:pos x="T6" y="T7"/>
                      </a:cxn>
                      <a:cxn ang="0">
                        <a:pos x="T8" y="T9"/>
                      </a:cxn>
                      <a:cxn ang="0">
                        <a:pos x="T10" y="T11"/>
                      </a:cxn>
                      <a:cxn ang="0">
                        <a:pos x="T12" y="T13"/>
                      </a:cxn>
                    </a:cxnLst>
                    <a:rect l="0" t="0" r="r" b="b"/>
                    <a:pathLst>
                      <a:path w="567277" h="849176">
                        <a:moveTo>
                          <a:pt x="96013" y="0"/>
                        </a:moveTo>
                        <a:lnTo>
                          <a:pt x="480051" y="0"/>
                        </a:lnTo>
                        <a:cubicBezTo>
                          <a:pt x="519045" y="0"/>
                          <a:pt x="552609" y="23245"/>
                          <a:pt x="567277" y="56798"/>
                        </a:cubicBezTo>
                        <a:cubicBezTo>
                          <a:pt x="244152" y="189919"/>
                          <a:pt x="14842" y="493018"/>
                          <a:pt x="1834" y="849176"/>
                        </a:cubicBezTo>
                        <a:cubicBezTo>
                          <a:pt x="148" y="846275"/>
                          <a:pt x="0" y="843200"/>
                          <a:pt x="0" y="840091"/>
                        </a:cubicBezTo>
                        <a:lnTo>
                          <a:pt x="0" y="96013"/>
                        </a:lnTo>
                        <a:cubicBezTo>
                          <a:pt x="0" y="42986"/>
                          <a:pt x="42986" y="0"/>
                          <a:pt x="96013" y="0"/>
                        </a:cubicBezTo>
                        <a:close/>
                      </a:path>
                    </a:pathLst>
                  </a:custGeom>
                  <a:gradFill rotWithShape="0">
                    <a:gsLst>
                      <a:gs pos="0">
                        <a:schemeClr val="bg1">
                          <a:alpha val="34999"/>
                        </a:schemeClr>
                      </a:gs>
                      <a:gs pos="100000">
                        <a:schemeClr val="tx2"/>
                      </a:gs>
                    </a:gsLst>
                    <a:lin ang="1200000"/>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pic>
              <p:nvPicPr>
                <p:cNvPr id="28682" name="图片 4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184967"/>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图片 4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436995"/>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8684" name="图片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3" y="114282"/>
              <a:ext cx="321250" cy="321250"/>
            </a:xfrm>
            <a:prstGeom prst="rect">
              <a:avLst/>
            </a:prstGeom>
            <a:noFill/>
            <a:ln>
              <a:noFill/>
            </a:ln>
            <a:effectLst>
              <a:outerShdw dist="12700" dir="27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685" name="组合 6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804" y="2731343"/>
            <a:ext cx="5334926" cy="573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6" name="矩形 68"/>
          <p:cNvSpPr>
            <a:spLocks noChangeArrowheads="1"/>
          </p:cNvSpPr>
          <p:nvPr/>
        </p:nvSpPr>
        <p:spPr bwMode="auto">
          <a:xfrm>
            <a:off x="4756976" y="2755164"/>
            <a:ext cx="1876751" cy="149271"/>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8687" name="矩形 69"/>
          <p:cNvSpPr>
            <a:spLocks noChangeArrowheads="1"/>
          </p:cNvSpPr>
          <p:nvPr/>
        </p:nvSpPr>
        <p:spPr bwMode="auto">
          <a:xfrm>
            <a:off x="3316864" y="2904435"/>
            <a:ext cx="3316863" cy="173090"/>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8688" name="矩形 70"/>
          <p:cNvSpPr>
            <a:spLocks noChangeArrowheads="1"/>
          </p:cNvSpPr>
          <p:nvPr/>
        </p:nvSpPr>
        <p:spPr bwMode="auto">
          <a:xfrm>
            <a:off x="5695352" y="3072762"/>
            <a:ext cx="938375" cy="154035"/>
          </a:xfrm>
          <a:prstGeom prst="rect">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cxnSp>
        <p:nvCxnSpPr>
          <p:cNvPr id="28689" name="直接连接符 71"/>
          <p:cNvCxnSpPr>
            <a:cxnSpLocks noChangeShapeType="1"/>
          </p:cNvCxnSpPr>
          <p:nvPr/>
        </p:nvCxnSpPr>
        <p:spPr bwMode="auto">
          <a:xfrm flipV="1">
            <a:off x="4756976" y="2377222"/>
            <a:ext cx="0" cy="381118"/>
          </a:xfrm>
          <a:prstGeom prst="line">
            <a:avLst/>
          </a:prstGeom>
          <a:noFill/>
          <a:ln w="9525" cmpd="sng">
            <a:solidFill>
              <a:schemeClr val="tx1"/>
            </a:solidFill>
            <a:round/>
          </a:ln>
          <a:extLst>
            <a:ext uri="{909E8E84-426E-40DD-AFC4-6F175D3DCCD1}">
              <a14:hiddenFill xmlns:a14="http://schemas.microsoft.com/office/drawing/2010/main">
                <a:noFill/>
              </a14:hiddenFill>
            </a:ext>
          </a:extLst>
        </p:spPr>
      </p:cxnSp>
      <p:grpSp>
        <p:nvGrpSpPr>
          <p:cNvPr id="28690" name="组合 72"/>
          <p:cNvGrpSpPr/>
          <p:nvPr/>
        </p:nvGrpSpPr>
        <p:grpSpPr bwMode="auto">
          <a:xfrm>
            <a:off x="4504520" y="1872241"/>
            <a:ext cx="504913" cy="504981"/>
            <a:chOff x="0" y="0"/>
            <a:chExt cx="504056" cy="504056"/>
          </a:xfrm>
        </p:grpSpPr>
        <p:sp>
          <p:nvSpPr>
            <p:cNvPr id="28691" name="椭圆 73"/>
            <p:cNvSpPr>
              <a:spLocks noChangeArrowheads="1"/>
            </p:cNvSpPr>
            <p:nvPr/>
          </p:nvSpPr>
          <p:spPr bwMode="auto">
            <a:xfrm>
              <a:off x="0" y="0"/>
              <a:ext cx="504056" cy="504056"/>
            </a:xfrm>
            <a:prstGeom prst="ellipse">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8692" name="Freeform 6"/>
            <p:cNvSpPr>
              <a:spLocks noEditPoints="1"/>
            </p:cNvSpPr>
            <p:nvPr/>
          </p:nvSpPr>
          <p:spPr bwMode="auto">
            <a:xfrm>
              <a:off x="110569" y="68346"/>
              <a:ext cx="282917" cy="367363"/>
            </a:xfrm>
            <a:custGeom>
              <a:avLst/>
              <a:gdLst>
                <a:gd name="T0" fmla="*/ 33 w 251"/>
                <a:gd name="T1" fmla="*/ 298 h 326"/>
                <a:gd name="T2" fmla="*/ 26 w 251"/>
                <a:gd name="T3" fmla="*/ 180 h 326"/>
                <a:gd name="T4" fmla="*/ 44 w 251"/>
                <a:gd name="T5" fmla="*/ 150 h 326"/>
                <a:gd name="T6" fmla="*/ 77 w 251"/>
                <a:gd name="T7" fmla="*/ 141 h 326"/>
                <a:gd name="T8" fmla="*/ 83 w 251"/>
                <a:gd name="T9" fmla="*/ 170 h 326"/>
                <a:gd name="T10" fmla="*/ 76 w 251"/>
                <a:gd name="T11" fmla="*/ 178 h 326"/>
                <a:gd name="T12" fmla="*/ 54 w 251"/>
                <a:gd name="T13" fmla="*/ 197 h 326"/>
                <a:gd name="T14" fmla="*/ 45 w 251"/>
                <a:gd name="T15" fmla="*/ 298 h 326"/>
                <a:gd name="T16" fmla="*/ 58 w 251"/>
                <a:gd name="T17" fmla="*/ 297 h 326"/>
                <a:gd name="T18" fmla="*/ 198 w 251"/>
                <a:gd name="T19" fmla="*/ 210 h 326"/>
                <a:gd name="T20" fmla="*/ 82 w 251"/>
                <a:gd name="T21" fmla="*/ 92 h 326"/>
                <a:gd name="T22" fmla="*/ 134 w 251"/>
                <a:gd name="T23" fmla="*/ 47 h 326"/>
                <a:gd name="T24" fmla="*/ 164 w 251"/>
                <a:gd name="T25" fmla="*/ 92 h 326"/>
                <a:gd name="T26" fmla="*/ 171 w 251"/>
                <a:gd name="T27" fmla="*/ 25 h 326"/>
                <a:gd name="T28" fmla="*/ 75 w 251"/>
                <a:gd name="T29" fmla="*/ 21 h 326"/>
                <a:gd name="T30" fmla="*/ 82 w 251"/>
                <a:gd name="T31" fmla="*/ 92 h 326"/>
                <a:gd name="T32" fmla="*/ 215 w 251"/>
                <a:gd name="T33" fmla="*/ 311 h 326"/>
                <a:gd name="T34" fmla="*/ 49 w 251"/>
                <a:gd name="T35" fmla="*/ 326 h 326"/>
                <a:gd name="T36" fmla="*/ 225 w 251"/>
                <a:gd name="T37" fmla="*/ 180 h 326"/>
                <a:gd name="T38" fmla="*/ 218 w 251"/>
                <a:gd name="T39" fmla="*/ 298 h 326"/>
                <a:gd name="T40" fmla="*/ 211 w 251"/>
                <a:gd name="T41" fmla="*/ 206 h 326"/>
                <a:gd name="T42" fmla="*/ 167 w 251"/>
                <a:gd name="T43" fmla="*/ 197 h 326"/>
                <a:gd name="T44" fmla="*/ 177 w 251"/>
                <a:gd name="T45" fmla="*/ 177 h 326"/>
                <a:gd name="T46" fmla="*/ 179 w 251"/>
                <a:gd name="T47" fmla="*/ 171 h 326"/>
                <a:gd name="T48" fmla="*/ 208 w 251"/>
                <a:gd name="T49" fmla="*/ 149 h 326"/>
                <a:gd name="T50" fmla="*/ 211 w 251"/>
                <a:gd name="T51" fmla="*/ 152 h 326"/>
                <a:gd name="T52" fmla="*/ 225 w 251"/>
                <a:gd name="T53" fmla="*/ 180 h 326"/>
                <a:gd name="T54" fmla="*/ 172 w 251"/>
                <a:gd name="T55" fmla="*/ 178 h 326"/>
                <a:gd name="T56" fmla="*/ 164 w 251"/>
                <a:gd name="T57" fmla="*/ 165 h 326"/>
                <a:gd name="T58" fmla="*/ 174 w 251"/>
                <a:gd name="T59" fmla="*/ 141 h 326"/>
                <a:gd name="T60" fmla="*/ 155 w 251"/>
                <a:gd name="T61" fmla="*/ 145 h 326"/>
                <a:gd name="T62" fmla="*/ 162 w 251"/>
                <a:gd name="T63" fmla="*/ 197 h 326"/>
                <a:gd name="T64" fmla="*/ 78 w 251"/>
                <a:gd name="T65" fmla="*/ 166 h 326"/>
                <a:gd name="T66" fmla="*/ 90 w 251"/>
                <a:gd name="T67" fmla="*/ 168 h 326"/>
                <a:gd name="T68" fmla="*/ 91 w 251"/>
                <a:gd name="T69" fmla="*/ 197 h 326"/>
                <a:gd name="T70" fmla="*/ 96 w 251"/>
                <a:gd name="T71" fmla="*/ 145 h 326"/>
                <a:gd name="T72" fmla="*/ 79 w 251"/>
                <a:gd name="T73" fmla="*/ 141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1" h="326">
                  <a:moveTo>
                    <a:pt x="45" y="298"/>
                  </a:moveTo>
                  <a:cubicBezTo>
                    <a:pt x="33" y="298"/>
                    <a:pt x="33" y="298"/>
                    <a:pt x="33" y="298"/>
                  </a:cubicBezTo>
                  <a:cubicBezTo>
                    <a:pt x="4" y="298"/>
                    <a:pt x="0" y="279"/>
                    <a:pt x="7" y="253"/>
                  </a:cubicBezTo>
                  <a:cubicBezTo>
                    <a:pt x="26" y="180"/>
                    <a:pt x="26" y="180"/>
                    <a:pt x="26" y="180"/>
                  </a:cubicBezTo>
                  <a:cubicBezTo>
                    <a:pt x="29" y="168"/>
                    <a:pt x="35" y="158"/>
                    <a:pt x="42" y="151"/>
                  </a:cubicBezTo>
                  <a:cubicBezTo>
                    <a:pt x="44" y="150"/>
                    <a:pt x="44" y="150"/>
                    <a:pt x="44" y="150"/>
                  </a:cubicBezTo>
                  <a:cubicBezTo>
                    <a:pt x="45" y="149"/>
                    <a:pt x="45" y="149"/>
                    <a:pt x="45" y="149"/>
                  </a:cubicBezTo>
                  <a:cubicBezTo>
                    <a:pt x="77" y="141"/>
                    <a:pt x="77" y="141"/>
                    <a:pt x="77" y="141"/>
                  </a:cubicBezTo>
                  <a:cubicBezTo>
                    <a:pt x="74" y="171"/>
                    <a:pt x="74" y="171"/>
                    <a:pt x="74" y="171"/>
                  </a:cubicBezTo>
                  <a:cubicBezTo>
                    <a:pt x="83" y="170"/>
                    <a:pt x="83" y="170"/>
                    <a:pt x="83" y="170"/>
                  </a:cubicBezTo>
                  <a:cubicBezTo>
                    <a:pt x="76" y="177"/>
                    <a:pt x="76" y="177"/>
                    <a:pt x="76" y="177"/>
                  </a:cubicBezTo>
                  <a:cubicBezTo>
                    <a:pt x="76" y="178"/>
                    <a:pt x="76" y="178"/>
                    <a:pt x="76" y="178"/>
                  </a:cubicBezTo>
                  <a:cubicBezTo>
                    <a:pt x="77" y="178"/>
                    <a:pt x="81" y="186"/>
                    <a:pt x="87" y="197"/>
                  </a:cubicBezTo>
                  <a:cubicBezTo>
                    <a:pt x="54" y="197"/>
                    <a:pt x="54" y="197"/>
                    <a:pt x="54" y="197"/>
                  </a:cubicBezTo>
                  <a:cubicBezTo>
                    <a:pt x="45" y="206"/>
                    <a:pt x="45" y="206"/>
                    <a:pt x="45" y="206"/>
                  </a:cubicBezTo>
                  <a:cubicBezTo>
                    <a:pt x="45" y="298"/>
                    <a:pt x="45" y="298"/>
                    <a:pt x="45" y="298"/>
                  </a:cubicBezTo>
                  <a:close/>
                  <a:moveTo>
                    <a:pt x="58" y="210"/>
                  </a:moveTo>
                  <a:cubicBezTo>
                    <a:pt x="58" y="297"/>
                    <a:pt x="58" y="297"/>
                    <a:pt x="58" y="297"/>
                  </a:cubicBezTo>
                  <a:cubicBezTo>
                    <a:pt x="198" y="297"/>
                    <a:pt x="198" y="297"/>
                    <a:pt x="198" y="297"/>
                  </a:cubicBezTo>
                  <a:cubicBezTo>
                    <a:pt x="198" y="210"/>
                    <a:pt x="198" y="210"/>
                    <a:pt x="198" y="210"/>
                  </a:cubicBezTo>
                  <a:cubicBezTo>
                    <a:pt x="58" y="210"/>
                    <a:pt x="58" y="210"/>
                    <a:pt x="58" y="210"/>
                  </a:cubicBezTo>
                  <a:close/>
                  <a:moveTo>
                    <a:pt x="82" y="92"/>
                  </a:moveTo>
                  <a:cubicBezTo>
                    <a:pt x="80" y="74"/>
                    <a:pt x="79" y="66"/>
                    <a:pt x="85" y="48"/>
                  </a:cubicBezTo>
                  <a:cubicBezTo>
                    <a:pt x="96" y="56"/>
                    <a:pt x="123" y="52"/>
                    <a:pt x="134" y="47"/>
                  </a:cubicBezTo>
                  <a:cubicBezTo>
                    <a:pt x="140" y="56"/>
                    <a:pt x="151" y="58"/>
                    <a:pt x="161" y="55"/>
                  </a:cubicBezTo>
                  <a:cubicBezTo>
                    <a:pt x="164" y="70"/>
                    <a:pt x="164" y="72"/>
                    <a:pt x="164" y="92"/>
                  </a:cubicBezTo>
                  <a:cubicBezTo>
                    <a:pt x="164" y="92"/>
                    <a:pt x="175" y="82"/>
                    <a:pt x="177" y="74"/>
                  </a:cubicBezTo>
                  <a:cubicBezTo>
                    <a:pt x="179" y="65"/>
                    <a:pt x="175" y="32"/>
                    <a:pt x="171" y="25"/>
                  </a:cubicBezTo>
                  <a:cubicBezTo>
                    <a:pt x="167" y="14"/>
                    <a:pt x="154" y="6"/>
                    <a:pt x="132" y="9"/>
                  </a:cubicBezTo>
                  <a:cubicBezTo>
                    <a:pt x="111" y="0"/>
                    <a:pt x="86" y="9"/>
                    <a:pt x="75" y="21"/>
                  </a:cubicBezTo>
                  <a:cubicBezTo>
                    <a:pt x="71" y="27"/>
                    <a:pt x="65" y="74"/>
                    <a:pt x="70" y="81"/>
                  </a:cubicBezTo>
                  <a:cubicBezTo>
                    <a:pt x="76" y="88"/>
                    <a:pt x="82" y="92"/>
                    <a:pt x="82" y="92"/>
                  </a:cubicBezTo>
                  <a:close/>
                  <a:moveTo>
                    <a:pt x="40" y="311"/>
                  </a:moveTo>
                  <a:cubicBezTo>
                    <a:pt x="215" y="311"/>
                    <a:pt x="215" y="311"/>
                    <a:pt x="215" y="311"/>
                  </a:cubicBezTo>
                  <a:cubicBezTo>
                    <a:pt x="205" y="326"/>
                    <a:pt x="205" y="326"/>
                    <a:pt x="205" y="326"/>
                  </a:cubicBezTo>
                  <a:cubicBezTo>
                    <a:pt x="49" y="326"/>
                    <a:pt x="49" y="326"/>
                    <a:pt x="49" y="326"/>
                  </a:cubicBezTo>
                  <a:cubicBezTo>
                    <a:pt x="40" y="311"/>
                    <a:pt x="40" y="311"/>
                    <a:pt x="40" y="311"/>
                  </a:cubicBezTo>
                  <a:close/>
                  <a:moveTo>
                    <a:pt x="225" y="180"/>
                  </a:moveTo>
                  <a:cubicBezTo>
                    <a:pt x="244" y="253"/>
                    <a:pt x="244" y="253"/>
                    <a:pt x="244" y="253"/>
                  </a:cubicBezTo>
                  <a:cubicBezTo>
                    <a:pt x="251" y="279"/>
                    <a:pt x="248" y="298"/>
                    <a:pt x="218" y="298"/>
                  </a:cubicBezTo>
                  <a:cubicBezTo>
                    <a:pt x="211" y="298"/>
                    <a:pt x="211" y="298"/>
                    <a:pt x="211" y="298"/>
                  </a:cubicBezTo>
                  <a:cubicBezTo>
                    <a:pt x="211" y="206"/>
                    <a:pt x="211" y="206"/>
                    <a:pt x="211" y="206"/>
                  </a:cubicBezTo>
                  <a:cubicBezTo>
                    <a:pt x="201" y="197"/>
                    <a:pt x="201" y="197"/>
                    <a:pt x="201" y="197"/>
                  </a:cubicBezTo>
                  <a:cubicBezTo>
                    <a:pt x="167" y="197"/>
                    <a:pt x="167" y="197"/>
                    <a:pt x="167" y="197"/>
                  </a:cubicBezTo>
                  <a:cubicBezTo>
                    <a:pt x="172" y="186"/>
                    <a:pt x="177" y="178"/>
                    <a:pt x="177" y="178"/>
                  </a:cubicBezTo>
                  <a:cubicBezTo>
                    <a:pt x="177" y="177"/>
                    <a:pt x="177" y="177"/>
                    <a:pt x="177" y="177"/>
                  </a:cubicBezTo>
                  <a:cubicBezTo>
                    <a:pt x="170" y="170"/>
                    <a:pt x="170" y="170"/>
                    <a:pt x="170" y="170"/>
                  </a:cubicBezTo>
                  <a:cubicBezTo>
                    <a:pt x="179" y="171"/>
                    <a:pt x="179" y="171"/>
                    <a:pt x="179" y="171"/>
                  </a:cubicBezTo>
                  <a:cubicBezTo>
                    <a:pt x="177" y="142"/>
                    <a:pt x="177" y="142"/>
                    <a:pt x="177" y="142"/>
                  </a:cubicBezTo>
                  <a:cubicBezTo>
                    <a:pt x="208" y="149"/>
                    <a:pt x="208" y="149"/>
                    <a:pt x="208" y="149"/>
                  </a:cubicBezTo>
                  <a:cubicBezTo>
                    <a:pt x="210" y="150"/>
                    <a:pt x="210" y="150"/>
                    <a:pt x="210" y="150"/>
                  </a:cubicBezTo>
                  <a:cubicBezTo>
                    <a:pt x="211" y="152"/>
                    <a:pt x="211" y="152"/>
                    <a:pt x="211" y="152"/>
                  </a:cubicBezTo>
                  <a:cubicBezTo>
                    <a:pt x="218" y="160"/>
                    <a:pt x="222" y="170"/>
                    <a:pt x="224" y="180"/>
                  </a:cubicBezTo>
                  <a:cubicBezTo>
                    <a:pt x="225" y="180"/>
                    <a:pt x="225" y="180"/>
                    <a:pt x="225" y="180"/>
                  </a:cubicBezTo>
                  <a:close/>
                  <a:moveTo>
                    <a:pt x="162" y="197"/>
                  </a:moveTo>
                  <a:cubicBezTo>
                    <a:pt x="167" y="188"/>
                    <a:pt x="171" y="181"/>
                    <a:pt x="172" y="178"/>
                  </a:cubicBezTo>
                  <a:cubicBezTo>
                    <a:pt x="163" y="168"/>
                    <a:pt x="163" y="168"/>
                    <a:pt x="163" y="168"/>
                  </a:cubicBezTo>
                  <a:cubicBezTo>
                    <a:pt x="164" y="165"/>
                    <a:pt x="164" y="165"/>
                    <a:pt x="164" y="165"/>
                  </a:cubicBezTo>
                  <a:cubicBezTo>
                    <a:pt x="175" y="166"/>
                    <a:pt x="175" y="166"/>
                    <a:pt x="175" y="166"/>
                  </a:cubicBezTo>
                  <a:cubicBezTo>
                    <a:pt x="174" y="141"/>
                    <a:pt x="174" y="141"/>
                    <a:pt x="174" y="141"/>
                  </a:cubicBezTo>
                  <a:cubicBezTo>
                    <a:pt x="164" y="138"/>
                    <a:pt x="164" y="138"/>
                    <a:pt x="164" y="138"/>
                  </a:cubicBezTo>
                  <a:cubicBezTo>
                    <a:pt x="155" y="145"/>
                    <a:pt x="155" y="145"/>
                    <a:pt x="155" y="145"/>
                  </a:cubicBezTo>
                  <a:cubicBezTo>
                    <a:pt x="133" y="197"/>
                    <a:pt x="133" y="197"/>
                    <a:pt x="133" y="197"/>
                  </a:cubicBezTo>
                  <a:cubicBezTo>
                    <a:pt x="162" y="197"/>
                    <a:pt x="162" y="197"/>
                    <a:pt x="162" y="197"/>
                  </a:cubicBezTo>
                  <a:close/>
                  <a:moveTo>
                    <a:pt x="79" y="141"/>
                  </a:moveTo>
                  <a:cubicBezTo>
                    <a:pt x="78" y="166"/>
                    <a:pt x="78" y="166"/>
                    <a:pt x="78" y="166"/>
                  </a:cubicBezTo>
                  <a:cubicBezTo>
                    <a:pt x="89" y="165"/>
                    <a:pt x="89" y="165"/>
                    <a:pt x="89" y="165"/>
                  </a:cubicBezTo>
                  <a:cubicBezTo>
                    <a:pt x="90" y="168"/>
                    <a:pt x="90" y="168"/>
                    <a:pt x="90" y="168"/>
                  </a:cubicBezTo>
                  <a:cubicBezTo>
                    <a:pt x="81" y="178"/>
                    <a:pt x="81" y="178"/>
                    <a:pt x="81" y="178"/>
                  </a:cubicBezTo>
                  <a:cubicBezTo>
                    <a:pt x="82" y="181"/>
                    <a:pt x="86" y="188"/>
                    <a:pt x="91" y="197"/>
                  </a:cubicBezTo>
                  <a:cubicBezTo>
                    <a:pt x="121" y="197"/>
                    <a:pt x="121" y="197"/>
                    <a:pt x="121" y="197"/>
                  </a:cubicBezTo>
                  <a:cubicBezTo>
                    <a:pt x="96" y="145"/>
                    <a:pt x="96" y="145"/>
                    <a:pt x="96" y="145"/>
                  </a:cubicBezTo>
                  <a:cubicBezTo>
                    <a:pt x="88" y="138"/>
                    <a:pt x="88" y="138"/>
                    <a:pt x="88" y="138"/>
                  </a:cubicBezTo>
                  <a:lnTo>
                    <a:pt x="79" y="14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28693" name="矩形 75"/>
          <p:cNvSpPr>
            <a:spLocks noChangeArrowheads="1"/>
          </p:cNvSpPr>
          <p:nvPr/>
        </p:nvSpPr>
        <p:spPr bwMode="auto">
          <a:xfrm>
            <a:off x="5623901" y="1834130"/>
            <a:ext cx="2014888" cy="55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lnSpc>
                <a:spcPts val="1200"/>
              </a:lnSpc>
            </a:pPr>
            <a:r>
              <a:rPr lang="zh-CN" altLang="en-US" sz="1000">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000">
              <a:latin typeface="微软雅黑" panose="020B0503020204020204" pitchFamily="34" charset="-122"/>
              <a:ea typeface="微软雅黑" panose="020B0503020204020204" pitchFamily="34" charset="-122"/>
            </a:endParaRPr>
          </a:p>
        </p:txBody>
      </p:sp>
      <p:sp>
        <p:nvSpPr>
          <p:cNvPr id="28694" name="TextBox 76"/>
          <p:cNvSpPr txBox="1">
            <a:spLocks noChangeArrowheads="1"/>
          </p:cNvSpPr>
          <p:nvPr/>
        </p:nvSpPr>
        <p:spPr bwMode="auto">
          <a:xfrm>
            <a:off x="5039600" y="1937348"/>
            <a:ext cx="628759" cy="40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a:latin typeface="Impact" panose="020B0806030902050204" pitchFamily="34" charset="0"/>
              </a:rPr>
              <a:t>45%</a:t>
            </a:r>
            <a:endParaRPr lang="zh-CN" altLang="en-US" sz="2000">
              <a:latin typeface="Impact" panose="020B0806030902050204" pitchFamily="34" charset="0"/>
            </a:endParaRPr>
          </a:p>
        </p:txBody>
      </p:sp>
      <p:cxnSp>
        <p:nvCxnSpPr>
          <p:cNvPr id="28695" name="直接连接符 77"/>
          <p:cNvCxnSpPr>
            <a:cxnSpLocks noChangeShapeType="1"/>
          </p:cNvCxnSpPr>
          <p:nvPr/>
        </p:nvCxnSpPr>
        <p:spPr bwMode="auto">
          <a:xfrm flipV="1">
            <a:off x="3316864" y="3077525"/>
            <a:ext cx="0" cy="381118"/>
          </a:xfrm>
          <a:prstGeom prst="line">
            <a:avLst/>
          </a:prstGeom>
          <a:noFill/>
          <a:ln w="9525" cmpd="sng">
            <a:solidFill>
              <a:schemeClr val="tx1"/>
            </a:solidFill>
            <a:round/>
          </a:ln>
          <a:extLst>
            <a:ext uri="{909E8E84-426E-40DD-AFC4-6F175D3DCCD1}">
              <a14:hiddenFill xmlns:a14="http://schemas.microsoft.com/office/drawing/2010/main">
                <a:noFill/>
              </a14:hiddenFill>
            </a:ext>
          </a:extLst>
        </p:spPr>
      </p:cxnSp>
      <p:grpSp>
        <p:nvGrpSpPr>
          <p:cNvPr id="28696" name="组合 78"/>
          <p:cNvGrpSpPr/>
          <p:nvPr/>
        </p:nvGrpSpPr>
        <p:grpSpPr bwMode="auto">
          <a:xfrm>
            <a:off x="3064407" y="3457055"/>
            <a:ext cx="504913" cy="504981"/>
            <a:chOff x="0" y="0"/>
            <a:chExt cx="504056" cy="504056"/>
          </a:xfrm>
        </p:grpSpPr>
        <p:sp>
          <p:nvSpPr>
            <p:cNvPr id="28697" name="椭圆 79"/>
            <p:cNvSpPr>
              <a:spLocks noChangeArrowheads="1"/>
            </p:cNvSpPr>
            <p:nvPr/>
          </p:nvSpPr>
          <p:spPr bwMode="auto">
            <a:xfrm>
              <a:off x="0" y="0"/>
              <a:ext cx="504056" cy="504056"/>
            </a:xfrm>
            <a:prstGeom prst="ellipse">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8698" name="Freeform 11"/>
            <p:cNvSpPr>
              <a:spLocks noEditPoints="1"/>
            </p:cNvSpPr>
            <p:nvPr/>
          </p:nvSpPr>
          <p:spPr bwMode="auto">
            <a:xfrm>
              <a:off x="76544" y="107746"/>
              <a:ext cx="350967" cy="288563"/>
            </a:xfrm>
            <a:custGeom>
              <a:avLst/>
              <a:gdLst>
                <a:gd name="T0" fmla="*/ 99 w 355"/>
                <a:gd name="T1" fmla="*/ 172 h 292"/>
                <a:gd name="T2" fmla="*/ 58 w 355"/>
                <a:gd name="T3" fmla="*/ 191 h 292"/>
                <a:gd name="T4" fmla="*/ 0 w 355"/>
                <a:gd name="T5" fmla="*/ 155 h 292"/>
                <a:gd name="T6" fmla="*/ 56 w 355"/>
                <a:gd name="T7" fmla="*/ 76 h 292"/>
                <a:gd name="T8" fmla="*/ 65 w 355"/>
                <a:gd name="T9" fmla="*/ 76 h 292"/>
                <a:gd name="T10" fmla="*/ 100 w 355"/>
                <a:gd name="T11" fmla="*/ 73 h 292"/>
                <a:gd name="T12" fmla="*/ 134 w 355"/>
                <a:gd name="T13" fmla="*/ 80 h 292"/>
                <a:gd name="T14" fmla="*/ 321 w 355"/>
                <a:gd name="T15" fmla="*/ 80 h 292"/>
                <a:gd name="T16" fmla="*/ 134 w 355"/>
                <a:gd name="T17" fmla="*/ 132 h 292"/>
                <a:gd name="T18" fmla="*/ 330 w 355"/>
                <a:gd name="T19" fmla="*/ 214 h 292"/>
                <a:gd name="T20" fmla="*/ 355 w 355"/>
                <a:gd name="T21" fmla="*/ 80 h 292"/>
                <a:gd name="T22" fmla="*/ 234 w 355"/>
                <a:gd name="T23" fmla="*/ 162 h 292"/>
                <a:gd name="T24" fmla="*/ 240 w 355"/>
                <a:gd name="T25" fmla="*/ 180 h 292"/>
                <a:gd name="T26" fmla="*/ 226 w 355"/>
                <a:gd name="T27" fmla="*/ 95 h 292"/>
                <a:gd name="T28" fmla="*/ 223 w 355"/>
                <a:gd name="T29" fmla="*/ 114 h 292"/>
                <a:gd name="T30" fmla="*/ 195 w 355"/>
                <a:gd name="T31" fmla="*/ 130 h 292"/>
                <a:gd name="T32" fmla="*/ 176 w 355"/>
                <a:gd name="T33" fmla="*/ 142 h 292"/>
                <a:gd name="T34" fmla="*/ 182 w 355"/>
                <a:gd name="T35" fmla="*/ 165 h 292"/>
                <a:gd name="T36" fmla="*/ 232 w 355"/>
                <a:gd name="T37" fmla="*/ 156 h 292"/>
                <a:gd name="T38" fmla="*/ 254 w 355"/>
                <a:gd name="T39" fmla="*/ 110 h 292"/>
                <a:gd name="T40" fmla="*/ 179 w 355"/>
                <a:gd name="T41" fmla="*/ 172 h 292"/>
                <a:gd name="T42" fmla="*/ 167 w 355"/>
                <a:gd name="T43" fmla="*/ 180 h 292"/>
                <a:gd name="T44" fmla="*/ 173 w 355"/>
                <a:gd name="T45" fmla="*/ 180 h 292"/>
                <a:gd name="T46" fmla="*/ 195 w 355"/>
                <a:gd name="T47" fmla="*/ 171 h 292"/>
                <a:gd name="T48" fmla="*/ 200 w 355"/>
                <a:gd name="T49" fmla="*/ 180 h 292"/>
                <a:gd name="T50" fmla="*/ 207 w 355"/>
                <a:gd name="T51" fmla="*/ 180 h 292"/>
                <a:gd name="T52" fmla="*/ 218 w 355"/>
                <a:gd name="T53" fmla="*/ 165 h 292"/>
                <a:gd name="T54" fmla="*/ 223 w 355"/>
                <a:gd name="T55" fmla="*/ 167 h 292"/>
                <a:gd name="T56" fmla="*/ 285 w 355"/>
                <a:gd name="T57" fmla="*/ 123 h 292"/>
                <a:gd name="T58" fmla="*/ 313 w 355"/>
                <a:gd name="T59" fmla="*/ 162 h 292"/>
                <a:gd name="T60" fmla="*/ 285 w 355"/>
                <a:gd name="T61" fmla="*/ 181 h 292"/>
                <a:gd name="T62" fmla="*/ 256 w 355"/>
                <a:gd name="T63" fmla="*/ 148 h 292"/>
                <a:gd name="T64" fmla="*/ 280 w 355"/>
                <a:gd name="T65" fmla="*/ 126 h 292"/>
                <a:gd name="T66" fmla="*/ 284 w 355"/>
                <a:gd name="T67" fmla="*/ 123 h 292"/>
                <a:gd name="T68" fmla="*/ 306 w 355"/>
                <a:gd name="T69" fmla="*/ 162 h 292"/>
                <a:gd name="T70" fmla="*/ 285 w 355"/>
                <a:gd name="T71" fmla="*/ 176 h 292"/>
                <a:gd name="T72" fmla="*/ 294 w 355"/>
                <a:gd name="T73" fmla="*/ 130 h 292"/>
                <a:gd name="T74" fmla="*/ 301 w 355"/>
                <a:gd name="T75" fmla="*/ 134 h 292"/>
                <a:gd name="T76" fmla="*/ 274 w 355"/>
                <a:gd name="T77" fmla="*/ 173 h 292"/>
                <a:gd name="T78" fmla="*/ 274 w 355"/>
                <a:gd name="T79" fmla="*/ 173 h 292"/>
                <a:gd name="T80" fmla="*/ 309 w 355"/>
                <a:gd name="T81" fmla="*/ 152 h 292"/>
                <a:gd name="T82" fmla="*/ 265 w 355"/>
                <a:gd name="T83" fmla="*/ 165 h 292"/>
                <a:gd name="T84" fmla="*/ 264 w 355"/>
                <a:gd name="T85" fmla="*/ 163 h 292"/>
                <a:gd name="T86" fmla="*/ 264 w 355"/>
                <a:gd name="T87" fmla="*/ 163 h 292"/>
                <a:gd name="T88" fmla="*/ 307 w 355"/>
                <a:gd name="T89" fmla="*/ 143 h 292"/>
                <a:gd name="T90" fmla="*/ 262 w 355"/>
                <a:gd name="T91" fmla="*/ 157 h 292"/>
                <a:gd name="T92" fmla="*/ 288 w 355"/>
                <a:gd name="T93" fmla="*/ 149 h 292"/>
                <a:gd name="T94" fmla="*/ 288 w 355"/>
                <a:gd name="T95" fmla="*/ 149 h 292"/>
                <a:gd name="T96" fmla="*/ 267 w 355"/>
                <a:gd name="T97" fmla="*/ 152 h 292"/>
                <a:gd name="T98" fmla="*/ 303 w 355"/>
                <a:gd name="T99" fmla="*/ 136 h 292"/>
                <a:gd name="T100" fmla="*/ 286 w 355"/>
                <a:gd name="T101" fmla="*/ 128 h 292"/>
                <a:gd name="T102" fmla="*/ 258 w 355"/>
                <a:gd name="T103" fmla="*/ 123 h 292"/>
                <a:gd name="T104" fmla="*/ 278 w 355"/>
                <a:gd name="T105" fmla="*/ 140 h 292"/>
                <a:gd name="T106" fmla="*/ 251 w 355"/>
                <a:gd name="T107" fmla="*/ 137 h 292"/>
                <a:gd name="T108" fmla="*/ 257 w 355"/>
                <a:gd name="T109" fmla="*/ 135 h 292"/>
                <a:gd name="T110" fmla="*/ 282 w 355"/>
                <a:gd name="T111" fmla="*/ 285 h 292"/>
                <a:gd name="T112" fmla="*/ 210 w 355"/>
                <a:gd name="T113" fmla="*/ 253 h 292"/>
                <a:gd name="T114" fmla="*/ 227 w 355"/>
                <a:gd name="T115" fmla="*/ 226 h 292"/>
                <a:gd name="T116" fmla="*/ 227 w 355"/>
                <a:gd name="T117" fmla="*/ 226 h 292"/>
                <a:gd name="T118" fmla="*/ 78 w 355"/>
                <a:gd name="T119" fmla="*/ 45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5" h="292">
                  <a:moveTo>
                    <a:pt x="165" y="123"/>
                  </a:moveTo>
                  <a:cubicBezTo>
                    <a:pt x="159" y="133"/>
                    <a:pt x="159" y="133"/>
                    <a:pt x="159" y="133"/>
                  </a:cubicBezTo>
                  <a:cubicBezTo>
                    <a:pt x="105" y="116"/>
                    <a:pt x="105" y="116"/>
                    <a:pt x="105" y="116"/>
                  </a:cubicBezTo>
                  <a:cubicBezTo>
                    <a:pt x="99" y="172"/>
                    <a:pt x="99" y="172"/>
                    <a:pt x="99" y="172"/>
                  </a:cubicBezTo>
                  <a:cubicBezTo>
                    <a:pt x="101" y="212"/>
                    <a:pt x="97" y="252"/>
                    <a:pt x="99" y="292"/>
                  </a:cubicBezTo>
                  <a:cubicBezTo>
                    <a:pt x="88" y="292"/>
                    <a:pt x="84" y="292"/>
                    <a:pt x="73" y="292"/>
                  </a:cubicBezTo>
                  <a:cubicBezTo>
                    <a:pt x="71" y="258"/>
                    <a:pt x="67" y="224"/>
                    <a:pt x="65" y="191"/>
                  </a:cubicBezTo>
                  <a:cubicBezTo>
                    <a:pt x="60" y="191"/>
                    <a:pt x="63" y="191"/>
                    <a:pt x="58" y="191"/>
                  </a:cubicBezTo>
                  <a:cubicBezTo>
                    <a:pt x="56" y="224"/>
                    <a:pt x="49" y="258"/>
                    <a:pt x="48" y="292"/>
                  </a:cubicBezTo>
                  <a:cubicBezTo>
                    <a:pt x="37" y="292"/>
                    <a:pt x="32" y="292"/>
                    <a:pt x="21" y="292"/>
                  </a:cubicBezTo>
                  <a:cubicBezTo>
                    <a:pt x="24" y="252"/>
                    <a:pt x="20" y="212"/>
                    <a:pt x="22" y="172"/>
                  </a:cubicBezTo>
                  <a:cubicBezTo>
                    <a:pt x="15" y="167"/>
                    <a:pt x="7" y="161"/>
                    <a:pt x="0" y="155"/>
                  </a:cubicBezTo>
                  <a:cubicBezTo>
                    <a:pt x="3" y="127"/>
                    <a:pt x="7" y="99"/>
                    <a:pt x="17" y="73"/>
                  </a:cubicBezTo>
                  <a:cubicBezTo>
                    <a:pt x="23" y="73"/>
                    <a:pt x="29" y="73"/>
                    <a:pt x="35" y="73"/>
                  </a:cubicBezTo>
                  <a:cubicBezTo>
                    <a:pt x="52" y="101"/>
                    <a:pt x="52" y="101"/>
                    <a:pt x="52" y="101"/>
                  </a:cubicBezTo>
                  <a:cubicBezTo>
                    <a:pt x="56" y="76"/>
                    <a:pt x="56" y="76"/>
                    <a:pt x="56" y="76"/>
                  </a:cubicBezTo>
                  <a:cubicBezTo>
                    <a:pt x="55" y="76"/>
                    <a:pt x="55" y="76"/>
                    <a:pt x="55" y="76"/>
                  </a:cubicBezTo>
                  <a:cubicBezTo>
                    <a:pt x="55" y="69"/>
                    <a:pt x="55" y="69"/>
                    <a:pt x="55" y="69"/>
                  </a:cubicBezTo>
                  <a:cubicBezTo>
                    <a:pt x="65" y="69"/>
                    <a:pt x="65" y="69"/>
                    <a:pt x="65" y="69"/>
                  </a:cubicBezTo>
                  <a:cubicBezTo>
                    <a:pt x="65" y="76"/>
                    <a:pt x="65" y="76"/>
                    <a:pt x="65" y="76"/>
                  </a:cubicBezTo>
                  <a:cubicBezTo>
                    <a:pt x="64" y="76"/>
                    <a:pt x="64" y="76"/>
                    <a:pt x="64" y="76"/>
                  </a:cubicBezTo>
                  <a:cubicBezTo>
                    <a:pt x="70" y="101"/>
                    <a:pt x="70" y="101"/>
                    <a:pt x="70" y="101"/>
                  </a:cubicBezTo>
                  <a:cubicBezTo>
                    <a:pt x="85" y="73"/>
                    <a:pt x="85" y="73"/>
                    <a:pt x="85" y="73"/>
                  </a:cubicBezTo>
                  <a:cubicBezTo>
                    <a:pt x="90" y="73"/>
                    <a:pt x="95" y="73"/>
                    <a:pt x="100" y="73"/>
                  </a:cubicBezTo>
                  <a:cubicBezTo>
                    <a:pt x="126" y="90"/>
                    <a:pt x="135" y="92"/>
                    <a:pt x="165" y="123"/>
                  </a:cubicBezTo>
                  <a:close/>
                  <a:moveTo>
                    <a:pt x="120" y="46"/>
                  </a:moveTo>
                  <a:cubicBezTo>
                    <a:pt x="120" y="80"/>
                    <a:pt x="120" y="80"/>
                    <a:pt x="120" y="80"/>
                  </a:cubicBezTo>
                  <a:cubicBezTo>
                    <a:pt x="134" y="80"/>
                    <a:pt x="134" y="80"/>
                    <a:pt x="134" y="80"/>
                  </a:cubicBezTo>
                  <a:cubicBezTo>
                    <a:pt x="134" y="87"/>
                    <a:pt x="134" y="87"/>
                    <a:pt x="134" y="87"/>
                  </a:cubicBezTo>
                  <a:cubicBezTo>
                    <a:pt x="151" y="100"/>
                    <a:pt x="151" y="100"/>
                    <a:pt x="151" y="100"/>
                  </a:cubicBezTo>
                  <a:cubicBezTo>
                    <a:pt x="151" y="80"/>
                    <a:pt x="151" y="80"/>
                    <a:pt x="151" y="80"/>
                  </a:cubicBezTo>
                  <a:cubicBezTo>
                    <a:pt x="321" y="80"/>
                    <a:pt x="321" y="80"/>
                    <a:pt x="321" y="80"/>
                  </a:cubicBezTo>
                  <a:cubicBezTo>
                    <a:pt x="321" y="196"/>
                    <a:pt x="321" y="196"/>
                    <a:pt x="321" y="196"/>
                  </a:cubicBezTo>
                  <a:cubicBezTo>
                    <a:pt x="151" y="196"/>
                    <a:pt x="151" y="196"/>
                    <a:pt x="151" y="196"/>
                  </a:cubicBezTo>
                  <a:cubicBezTo>
                    <a:pt x="151" y="137"/>
                    <a:pt x="151" y="137"/>
                    <a:pt x="151" y="137"/>
                  </a:cubicBezTo>
                  <a:cubicBezTo>
                    <a:pt x="134" y="132"/>
                    <a:pt x="134" y="132"/>
                    <a:pt x="134" y="132"/>
                  </a:cubicBezTo>
                  <a:cubicBezTo>
                    <a:pt x="134" y="205"/>
                    <a:pt x="134" y="205"/>
                    <a:pt x="134" y="205"/>
                  </a:cubicBezTo>
                  <a:cubicBezTo>
                    <a:pt x="134" y="214"/>
                    <a:pt x="134" y="214"/>
                    <a:pt x="134" y="214"/>
                  </a:cubicBezTo>
                  <a:cubicBezTo>
                    <a:pt x="142" y="214"/>
                    <a:pt x="142" y="214"/>
                    <a:pt x="142" y="214"/>
                  </a:cubicBezTo>
                  <a:cubicBezTo>
                    <a:pt x="330" y="214"/>
                    <a:pt x="330" y="214"/>
                    <a:pt x="330" y="214"/>
                  </a:cubicBezTo>
                  <a:cubicBezTo>
                    <a:pt x="338" y="214"/>
                    <a:pt x="338" y="214"/>
                    <a:pt x="338" y="214"/>
                  </a:cubicBezTo>
                  <a:cubicBezTo>
                    <a:pt x="338" y="205"/>
                    <a:pt x="338" y="205"/>
                    <a:pt x="338" y="205"/>
                  </a:cubicBezTo>
                  <a:cubicBezTo>
                    <a:pt x="338" y="80"/>
                    <a:pt x="338" y="80"/>
                    <a:pt x="338" y="80"/>
                  </a:cubicBezTo>
                  <a:cubicBezTo>
                    <a:pt x="355" y="80"/>
                    <a:pt x="355" y="80"/>
                    <a:pt x="355" y="80"/>
                  </a:cubicBezTo>
                  <a:cubicBezTo>
                    <a:pt x="355" y="46"/>
                    <a:pt x="355" y="46"/>
                    <a:pt x="355" y="46"/>
                  </a:cubicBezTo>
                  <a:cubicBezTo>
                    <a:pt x="120" y="46"/>
                    <a:pt x="120" y="46"/>
                    <a:pt x="120" y="46"/>
                  </a:cubicBezTo>
                  <a:close/>
                  <a:moveTo>
                    <a:pt x="234" y="180"/>
                  </a:moveTo>
                  <a:cubicBezTo>
                    <a:pt x="234" y="162"/>
                    <a:pt x="234" y="162"/>
                    <a:pt x="234" y="162"/>
                  </a:cubicBezTo>
                  <a:cubicBezTo>
                    <a:pt x="236" y="161"/>
                    <a:pt x="236" y="161"/>
                    <a:pt x="236" y="161"/>
                  </a:cubicBezTo>
                  <a:cubicBezTo>
                    <a:pt x="238" y="137"/>
                    <a:pt x="238" y="137"/>
                    <a:pt x="238" y="137"/>
                  </a:cubicBezTo>
                  <a:cubicBezTo>
                    <a:pt x="240" y="136"/>
                    <a:pt x="240" y="136"/>
                    <a:pt x="240" y="136"/>
                  </a:cubicBezTo>
                  <a:cubicBezTo>
                    <a:pt x="240" y="180"/>
                    <a:pt x="240" y="180"/>
                    <a:pt x="240" y="180"/>
                  </a:cubicBezTo>
                  <a:cubicBezTo>
                    <a:pt x="234" y="180"/>
                    <a:pt x="234" y="180"/>
                    <a:pt x="234" y="180"/>
                  </a:cubicBezTo>
                  <a:close/>
                  <a:moveTo>
                    <a:pt x="263" y="94"/>
                  </a:moveTo>
                  <a:cubicBezTo>
                    <a:pt x="244" y="94"/>
                    <a:pt x="244" y="94"/>
                    <a:pt x="244" y="94"/>
                  </a:cubicBezTo>
                  <a:cubicBezTo>
                    <a:pt x="226" y="95"/>
                    <a:pt x="226" y="95"/>
                    <a:pt x="226" y="95"/>
                  </a:cubicBezTo>
                  <a:cubicBezTo>
                    <a:pt x="232" y="105"/>
                    <a:pt x="232" y="105"/>
                    <a:pt x="232" y="105"/>
                  </a:cubicBezTo>
                  <a:cubicBezTo>
                    <a:pt x="225" y="110"/>
                    <a:pt x="225" y="110"/>
                    <a:pt x="225" y="110"/>
                  </a:cubicBezTo>
                  <a:cubicBezTo>
                    <a:pt x="223" y="111"/>
                    <a:pt x="223" y="111"/>
                    <a:pt x="223" y="111"/>
                  </a:cubicBezTo>
                  <a:cubicBezTo>
                    <a:pt x="223" y="114"/>
                    <a:pt x="223" y="114"/>
                    <a:pt x="223" y="114"/>
                  </a:cubicBezTo>
                  <a:cubicBezTo>
                    <a:pt x="221" y="143"/>
                    <a:pt x="221" y="143"/>
                    <a:pt x="221" y="143"/>
                  </a:cubicBezTo>
                  <a:cubicBezTo>
                    <a:pt x="205" y="128"/>
                    <a:pt x="205" y="128"/>
                    <a:pt x="205" y="128"/>
                  </a:cubicBezTo>
                  <a:cubicBezTo>
                    <a:pt x="199" y="122"/>
                    <a:pt x="199" y="122"/>
                    <a:pt x="199" y="122"/>
                  </a:cubicBezTo>
                  <a:cubicBezTo>
                    <a:pt x="195" y="130"/>
                    <a:pt x="195" y="130"/>
                    <a:pt x="195" y="130"/>
                  </a:cubicBezTo>
                  <a:cubicBezTo>
                    <a:pt x="186" y="149"/>
                    <a:pt x="186" y="149"/>
                    <a:pt x="186" y="149"/>
                  </a:cubicBezTo>
                  <a:cubicBezTo>
                    <a:pt x="183" y="145"/>
                    <a:pt x="183" y="145"/>
                    <a:pt x="183" y="145"/>
                  </a:cubicBezTo>
                  <a:cubicBezTo>
                    <a:pt x="180" y="141"/>
                    <a:pt x="180" y="141"/>
                    <a:pt x="180" y="141"/>
                  </a:cubicBezTo>
                  <a:cubicBezTo>
                    <a:pt x="176" y="142"/>
                    <a:pt x="176" y="142"/>
                    <a:pt x="176" y="142"/>
                  </a:cubicBezTo>
                  <a:cubicBezTo>
                    <a:pt x="157" y="148"/>
                    <a:pt x="157" y="148"/>
                    <a:pt x="157" y="148"/>
                  </a:cubicBezTo>
                  <a:cubicBezTo>
                    <a:pt x="160" y="159"/>
                    <a:pt x="160" y="159"/>
                    <a:pt x="160" y="159"/>
                  </a:cubicBezTo>
                  <a:cubicBezTo>
                    <a:pt x="175" y="155"/>
                    <a:pt x="175" y="155"/>
                    <a:pt x="175" y="155"/>
                  </a:cubicBezTo>
                  <a:cubicBezTo>
                    <a:pt x="182" y="165"/>
                    <a:pt x="182" y="165"/>
                    <a:pt x="182" y="165"/>
                  </a:cubicBezTo>
                  <a:cubicBezTo>
                    <a:pt x="192" y="164"/>
                    <a:pt x="192" y="164"/>
                    <a:pt x="192" y="164"/>
                  </a:cubicBezTo>
                  <a:cubicBezTo>
                    <a:pt x="203" y="142"/>
                    <a:pt x="203" y="142"/>
                    <a:pt x="203" y="142"/>
                  </a:cubicBezTo>
                  <a:cubicBezTo>
                    <a:pt x="222" y="160"/>
                    <a:pt x="222" y="160"/>
                    <a:pt x="222" y="160"/>
                  </a:cubicBezTo>
                  <a:cubicBezTo>
                    <a:pt x="232" y="156"/>
                    <a:pt x="232" y="156"/>
                    <a:pt x="232" y="156"/>
                  </a:cubicBezTo>
                  <a:cubicBezTo>
                    <a:pt x="234" y="118"/>
                    <a:pt x="234" y="118"/>
                    <a:pt x="234" y="118"/>
                  </a:cubicBezTo>
                  <a:cubicBezTo>
                    <a:pt x="239" y="115"/>
                    <a:pt x="239" y="115"/>
                    <a:pt x="239" y="115"/>
                  </a:cubicBezTo>
                  <a:cubicBezTo>
                    <a:pt x="246" y="126"/>
                    <a:pt x="246" y="126"/>
                    <a:pt x="246" y="126"/>
                  </a:cubicBezTo>
                  <a:cubicBezTo>
                    <a:pt x="254" y="110"/>
                    <a:pt x="254" y="110"/>
                    <a:pt x="254" y="110"/>
                  </a:cubicBezTo>
                  <a:cubicBezTo>
                    <a:pt x="263" y="94"/>
                    <a:pt x="263" y="94"/>
                    <a:pt x="263" y="94"/>
                  </a:cubicBezTo>
                  <a:close/>
                  <a:moveTo>
                    <a:pt x="178" y="180"/>
                  </a:moveTo>
                  <a:cubicBezTo>
                    <a:pt x="178" y="171"/>
                    <a:pt x="178" y="171"/>
                    <a:pt x="178" y="171"/>
                  </a:cubicBezTo>
                  <a:cubicBezTo>
                    <a:pt x="179" y="172"/>
                    <a:pt x="179" y="172"/>
                    <a:pt x="179" y="172"/>
                  </a:cubicBezTo>
                  <a:cubicBezTo>
                    <a:pt x="184" y="172"/>
                    <a:pt x="184" y="172"/>
                    <a:pt x="184" y="172"/>
                  </a:cubicBezTo>
                  <a:cubicBezTo>
                    <a:pt x="184" y="180"/>
                    <a:pt x="184" y="180"/>
                    <a:pt x="184" y="180"/>
                  </a:cubicBezTo>
                  <a:cubicBezTo>
                    <a:pt x="182" y="180"/>
                    <a:pt x="180" y="180"/>
                    <a:pt x="178" y="180"/>
                  </a:cubicBezTo>
                  <a:close/>
                  <a:moveTo>
                    <a:pt x="167" y="180"/>
                  </a:moveTo>
                  <a:cubicBezTo>
                    <a:pt x="167" y="165"/>
                    <a:pt x="167" y="165"/>
                    <a:pt x="167" y="165"/>
                  </a:cubicBezTo>
                  <a:cubicBezTo>
                    <a:pt x="173" y="163"/>
                    <a:pt x="173" y="163"/>
                    <a:pt x="173" y="163"/>
                  </a:cubicBezTo>
                  <a:cubicBezTo>
                    <a:pt x="173" y="163"/>
                    <a:pt x="173" y="163"/>
                    <a:pt x="173" y="163"/>
                  </a:cubicBezTo>
                  <a:cubicBezTo>
                    <a:pt x="173" y="180"/>
                    <a:pt x="173" y="180"/>
                    <a:pt x="173" y="180"/>
                  </a:cubicBezTo>
                  <a:cubicBezTo>
                    <a:pt x="167" y="180"/>
                    <a:pt x="167" y="180"/>
                    <a:pt x="167" y="180"/>
                  </a:cubicBezTo>
                  <a:close/>
                  <a:moveTo>
                    <a:pt x="189" y="180"/>
                  </a:moveTo>
                  <a:cubicBezTo>
                    <a:pt x="189" y="172"/>
                    <a:pt x="189" y="172"/>
                    <a:pt x="189" y="172"/>
                  </a:cubicBezTo>
                  <a:cubicBezTo>
                    <a:pt x="195" y="171"/>
                    <a:pt x="195" y="171"/>
                    <a:pt x="195" y="171"/>
                  </a:cubicBezTo>
                  <a:cubicBezTo>
                    <a:pt x="196" y="171"/>
                    <a:pt x="196" y="171"/>
                    <a:pt x="196" y="171"/>
                  </a:cubicBezTo>
                  <a:cubicBezTo>
                    <a:pt x="196" y="180"/>
                    <a:pt x="196" y="180"/>
                    <a:pt x="196" y="180"/>
                  </a:cubicBezTo>
                  <a:cubicBezTo>
                    <a:pt x="193" y="180"/>
                    <a:pt x="191" y="180"/>
                    <a:pt x="189" y="180"/>
                  </a:cubicBezTo>
                  <a:close/>
                  <a:moveTo>
                    <a:pt x="200" y="180"/>
                  </a:moveTo>
                  <a:cubicBezTo>
                    <a:pt x="200" y="160"/>
                    <a:pt x="200" y="160"/>
                    <a:pt x="200" y="160"/>
                  </a:cubicBezTo>
                  <a:cubicBezTo>
                    <a:pt x="204" y="152"/>
                    <a:pt x="204" y="152"/>
                    <a:pt x="204" y="152"/>
                  </a:cubicBezTo>
                  <a:cubicBezTo>
                    <a:pt x="207" y="155"/>
                    <a:pt x="207" y="155"/>
                    <a:pt x="207" y="155"/>
                  </a:cubicBezTo>
                  <a:cubicBezTo>
                    <a:pt x="207" y="180"/>
                    <a:pt x="207" y="180"/>
                    <a:pt x="207" y="180"/>
                  </a:cubicBezTo>
                  <a:cubicBezTo>
                    <a:pt x="205" y="180"/>
                    <a:pt x="203" y="180"/>
                    <a:pt x="200" y="180"/>
                  </a:cubicBezTo>
                  <a:close/>
                  <a:moveTo>
                    <a:pt x="212" y="180"/>
                  </a:moveTo>
                  <a:cubicBezTo>
                    <a:pt x="212" y="159"/>
                    <a:pt x="212" y="159"/>
                    <a:pt x="212" y="159"/>
                  </a:cubicBezTo>
                  <a:cubicBezTo>
                    <a:pt x="218" y="165"/>
                    <a:pt x="218" y="165"/>
                    <a:pt x="218" y="165"/>
                  </a:cubicBezTo>
                  <a:cubicBezTo>
                    <a:pt x="218" y="180"/>
                    <a:pt x="218" y="180"/>
                    <a:pt x="218" y="180"/>
                  </a:cubicBezTo>
                  <a:cubicBezTo>
                    <a:pt x="216" y="180"/>
                    <a:pt x="214" y="180"/>
                    <a:pt x="212" y="180"/>
                  </a:cubicBezTo>
                  <a:close/>
                  <a:moveTo>
                    <a:pt x="223" y="180"/>
                  </a:moveTo>
                  <a:cubicBezTo>
                    <a:pt x="223" y="167"/>
                    <a:pt x="223" y="167"/>
                    <a:pt x="223" y="167"/>
                  </a:cubicBezTo>
                  <a:cubicBezTo>
                    <a:pt x="229" y="164"/>
                    <a:pt x="229" y="164"/>
                    <a:pt x="229" y="164"/>
                  </a:cubicBezTo>
                  <a:cubicBezTo>
                    <a:pt x="229" y="180"/>
                    <a:pt x="229" y="180"/>
                    <a:pt x="229" y="180"/>
                  </a:cubicBezTo>
                  <a:cubicBezTo>
                    <a:pt x="227" y="180"/>
                    <a:pt x="225" y="180"/>
                    <a:pt x="223" y="180"/>
                  </a:cubicBezTo>
                  <a:close/>
                  <a:moveTo>
                    <a:pt x="285" y="123"/>
                  </a:moveTo>
                  <a:cubicBezTo>
                    <a:pt x="293" y="123"/>
                    <a:pt x="301" y="126"/>
                    <a:pt x="306" y="131"/>
                  </a:cubicBezTo>
                  <a:cubicBezTo>
                    <a:pt x="311" y="137"/>
                    <a:pt x="314" y="144"/>
                    <a:pt x="314" y="152"/>
                  </a:cubicBezTo>
                  <a:cubicBezTo>
                    <a:pt x="314" y="156"/>
                    <a:pt x="314" y="159"/>
                    <a:pt x="313" y="162"/>
                  </a:cubicBezTo>
                  <a:cubicBezTo>
                    <a:pt x="313" y="162"/>
                    <a:pt x="313" y="162"/>
                    <a:pt x="313" y="162"/>
                  </a:cubicBezTo>
                  <a:cubicBezTo>
                    <a:pt x="313" y="162"/>
                    <a:pt x="313" y="162"/>
                    <a:pt x="313" y="162"/>
                  </a:cubicBezTo>
                  <a:cubicBezTo>
                    <a:pt x="313" y="162"/>
                    <a:pt x="313" y="162"/>
                    <a:pt x="313" y="162"/>
                  </a:cubicBezTo>
                  <a:cubicBezTo>
                    <a:pt x="311" y="166"/>
                    <a:pt x="309" y="170"/>
                    <a:pt x="306" y="173"/>
                  </a:cubicBezTo>
                  <a:cubicBezTo>
                    <a:pt x="301" y="178"/>
                    <a:pt x="293" y="181"/>
                    <a:pt x="285" y="181"/>
                  </a:cubicBezTo>
                  <a:cubicBezTo>
                    <a:pt x="277" y="181"/>
                    <a:pt x="270" y="178"/>
                    <a:pt x="265" y="173"/>
                  </a:cubicBezTo>
                  <a:cubicBezTo>
                    <a:pt x="259" y="167"/>
                    <a:pt x="256" y="160"/>
                    <a:pt x="256" y="152"/>
                  </a:cubicBezTo>
                  <a:cubicBezTo>
                    <a:pt x="256" y="151"/>
                    <a:pt x="256" y="151"/>
                    <a:pt x="256" y="150"/>
                  </a:cubicBezTo>
                  <a:cubicBezTo>
                    <a:pt x="256" y="149"/>
                    <a:pt x="256" y="149"/>
                    <a:pt x="256" y="148"/>
                  </a:cubicBezTo>
                  <a:cubicBezTo>
                    <a:pt x="257" y="145"/>
                    <a:pt x="257" y="145"/>
                    <a:pt x="257" y="145"/>
                  </a:cubicBezTo>
                  <a:cubicBezTo>
                    <a:pt x="259" y="146"/>
                    <a:pt x="259" y="146"/>
                    <a:pt x="259" y="146"/>
                  </a:cubicBezTo>
                  <a:cubicBezTo>
                    <a:pt x="268" y="147"/>
                    <a:pt x="277" y="148"/>
                    <a:pt x="282" y="149"/>
                  </a:cubicBezTo>
                  <a:cubicBezTo>
                    <a:pt x="280" y="126"/>
                    <a:pt x="280" y="126"/>
                    <a:pt x="280" y="126"/>
                  </a:cubicBezTo>
                  <a:cubicBezTo>
                    <a:pt x="280" y="123"/>
                    <a:pt x="280" y="123"/>
                    <a:pt x="280" y="123"/>
                  </a:cubicBezTo>
                  <a:cubicBezTo>
                    <a:pt x="283" y="123"/>
                    <a:pt x="283" y="123"/>
                    <a:pt x="283" y="123"/>
                  </a:cubicBezTo>
                  <a:cubicBezTo>
                    <a:pt x="283" y="123"/>
                    <a:pt x="283" y="123"/>
                    <a:pt x="284" y="123"/>
                  </a:cubicBezTo>
                  <a:cubicBezTo>
                    <a:pt x="284" y="123"/>
                    <a:pt x="284" y="123"/>
                    <a:pt x="284" y="123"/>
                  </a:cubicBezTo>
                  <a:cubicBezTo>
                    <a:pt x="284" y="123"/>
                    <a:pt x="285" y="123"/>
                    <a:pt x="285" y="123"/>
                  </a:cubicBezTo>
                  <a:close/>
                  <a:moveTo>
                    <a:pt x="281" y="175"/>
                  </a:moveTo>
                  <a:cubicBezTo>
                    <a:pt x="279" y="175"/>
                    <a:pt x="278" y="175"/>
                    <a:pt x="277" y="174"/>
                  </a:cubicBezTo>
                  <a:cubicBezTo>
                    <a:pt x="306" y="162"/>
                    <a:pt x="306" y="162"/>
                    <a:pt x="306" y="162"/>
                  </a:cubicBezTo>
                  <a:cubicBezTo>
                    <a:pt x="306" y="164"/>
                    <a:pt x="305" y="165"/>
                    <a:pt x="305" y="165"/>
                  </a:cubicBezTo>
                  <a:cubicBezTo>
                    <a:pt x="281" y="175"/>
                    <a:pt x="281" y="175"/>
                    <a:pt x="281" y="175"/>
                  </a:cubicBezTo>
                  <a:close/>
                  <a:moveTo>
                    <a:pt x="302" y="169"/>
                  </a:moveTo>
                  <a:cubicBezTo>
                    <a:pt x="297" y="173"/>
                    <a:pt x="292" y="176"/>
                    <a:pt x="285" y="176"/>
                  </a:cubicBezTo>
                  <a:cubicBezTo>
                    <a:pt x="302" y="169"/>
                    <a:pt x="302" y="169"/>
                    <a:pt x="302" y="169"/>
                  </a:cubicBezTo>
                  <a:close/>
                  <a:moveTo>
                    <a:pt x="286" y="135"/>
                  </a:moveTo>
                  <a:cubicBezTo>
                    <a:pt x="286" y="133"/>
                    <a:pt x="286" y="133"/>
                    <a:pt x="286" y="133"/>
                  </a:cubicBezTo>
                  <a:cubicBezTo>
                    <a:pt x="294" y="130"/>
                    <a:pt x="294" y="130"/>
                    <a:pt x="294" y="130"/>
                  </a:cubicBezTo>
                  <a:cubicBezTo>
                    <a:pt x="295" y="130"/>
                    <a:pt x="296" y="131"/>
                    <a:pt x="297" y="131"/>
                  </a:cubicBezTo>
                  <a:cubicBezTo>
                    <a:pt x="286" y="135"/>
                    <a:pt x="286" y="135"/>
                    <a:pt x="286" y="135"/>
                  </a:cubicBezTo>
                  <a:close/>
                  <a:moveTo>
                    <a:pt x="299" y="133"/>
                  </a:moveTo>
                  <a:cubicBezTo>
                    <a:pt x="300" y="133"/>
                    <a:pt x="300" y="134"/>
                    <a:pt x="301" y="134"/>
                  </a:cubicBezTo>
                  <a:cubicBezTo>
                    <a:pt x="287" y="140"/>
                    <a:pt x="287" y="140"/>
                    <a:pt x="287" y="140"/>
                  </a:cubicBezTo>
                  <a:cubicBezTo>
                    <a:pt x="287" y="138"/>
                    <a:pt x="287" y="138"/>
                    <a:pt x="287" y="138"/>
                  </a:cubicBezTo>
                  <a:cubicBezTo>
                    <a:pt x="299" y="133"/>
                    <a:pt x="299" y="133"/>
                    <a:pt x="299" y="133"/>
                  </a:cubicBezTo>
                  <a:close/>
                  <a:moveTo>
                    <a:pt x="274" y="173"/>
                  </a:moveTo>
                  <a:cubicBezTo>
                    <a:pt x="274" y="173"/>
                    <a:pt x="273" y="172"/>
                    <a:pt x="272" y="172"/>
                  </a:cubicBezTo>
                  <a:cubicBezTo>
                    <a:pt x="308" y="157"/>
                    <a:pt x="308" y="157"/>
                    <a:pt x="308" y="157"/>
                  </a:cubicBezTo>
                  <a:cubicBezTo>
                    <a:pt x="308" y="158"/>
                    <a:pt x="308" y="159"/>
                    <a:pt x="308" y="160"/>
                  </a:cubicBezTo>
                  <a:cubicBezTo>
                    <a:pt x="274" y="173"/>
                    <a:pt x="274" y="173"/>
                    <a:pt x="274" y="173"/>
                  </a:cubicBezTo>
                  <a:close/>
                  <a:moveTo>
                    <a:pt x="270" y="170"/>
                  </a:moveTo>
                  <a:cubicBezTo>
                    <a:pt x="269" y="170"/>
                    <a:pt x="269" y="169"/>
                    <a:pt x="268" y="169"/>
                  </a:cubicBezTo>
                  <a:cubicBezTo>
                    <a:pt x="268" y="169"/>
                    <a:pt x="268" y="169"/>
                    <a:pt x="268" y="169"/>
                  </a:cubicBezTo>
                  <a:cubicBezTo>
                    <a:pt x="309" y="152"/>
                    <a:pt x="309" y="152"/>
                    <a:pt x="309" y="152"/>
                  </a:cubicBezTo>
                  <a:cubicBezTo>
                    <a:pt x="309" y="153"/>
                    <a:pt x="309" y="154"/>
                    <a:pt x="309" y="154"/>
                  </a:cubicBezTo>
                  <a:cubicBezTo>
                    <a:pt x="270" y="170"/>
                    <a:pt x="270" y="170"/>
                    <a:pt x="270" y="170"/>
                  </a:cubicBezTo>
                  <a:close/>
                  <a:moveTo>
                    <a:pt x="267" y="167"/>
                  </a:moveTo>
                  <a:cubicBezTo>
                    <a:pt x="266" y="166"/>
                    <a:pt x="266" y="166"/>
                    <a:pt x="265" y="165"/>
                  </a:cubicBezTo>
                  <a:cubicBezTo>
                    <a:pt x="308" y="148"/>
                    <a:pt x="308" y="148"/>
                    <a:pt x="308" y="148"/>
                  </a:cubicBezTo>
                  <a:cubicBezTo>
                    <a:pt x="309" y="148"/>
                    <a:pt x="309" y="149"/>
                    <a:pt x="309" y="150"/>
                  </a:cubicBezTo>
                  <a:cubicBezTo>
                    <a:pt x="267" y="167"/>
                    <a:pt x="267" y="167"/>
                    <a:pt x="267" y="167"/>
                  </a:cubicBezTo>
                  <a:close/>
                  <a:moveTo>
                    <a:pt x="264" y="163"/>
                  </a:moveTo>
                  <a:cubicBezTo>
                    <a:pt x="264" y="162"/>
                    <a:pt x="264" y="162"/>
                    <a:pt x="263" y="161"/>
                  </a:cubicBezTo>
                  <a:cubicBezTo>
                    <a:pt x="281" y="154"/>
                    <a:pt x="281" y="154"/>
                    <a:pt x="281" y="154"/>
                  </a:cubicBezTo>
                  <a:cubicBezTo>
                    <a:pt x="283" y="155"/>
                    <a:pt x="285" y="155"/>
                    <a:pt x="285" y="155"/>
                  </a:cubicBezTo>
                  <a:cubicBezTo>
                    <a:pt x="264" y="163"/>
                    <a:pt x="264" y="163"/>
                    <a:pt x="264" y="163"/>
                  </a:cubicBezTo>
                  <a:close/>
                  <a:moveTo>
                    <a:pt x="285" y="155"/>
                  </a:moveTo>
                  <a:cubicBezTo>
                    <a:pt x="288" y="152"/>
                    <a:pt x="288" y="152"/>
                    <a:pt x="288" y="152"/>
                  </a:cubicBezTo>
                  <a:cubicBezTo>
                    <a:pt x="288" y="151"/>
                    <a:pt x="288" y="151"/>
                    <a:pt x="288" y="151"/>
                  </a:cubicBezTo>
                  <a:cubicBezTo>
                    <a:pt x="307" y="143"/>
                    <a:pt x="307" y="143"/>
                    <a:pt x="307" y="143"/>
                  </a:cubicBezTo>
                  <a:cubicBezTo>
                    <a:pt x="308" y="144"/>
                    <a:pt x="308" y="145"/>
                    <a:pt x="308" y="145"/>
                  </a:cubicBezTo>
                  <a:cubicBezTo>
                    <a:pt x="285" y="155"/>
                    <a:pt x="285" y="155"/>
                    <a:pt x="285" y="155"/>
                  </a:cubicBezTo>
                  <a:close/>
                  <a:moveTo>
                    <a:pt x="263" y="159"/>
                  </a:moveTo>
                  <a:cubicBezTo>
                    <a:pt x="262" y="158"/>
                    <a:pt x="262" y="158"/>
                    <a:pt x="262" y="157"/>
                  </a:cubicBezTo>
                  <a:cubicBezTo>
                    <a:pt x="272" y="153"/>
                    <a:pt x="272" y="153"/>
                    <a:pt x="272" y="153"/>
                  </a:cubicBezTo>
                  <a:cubicBezTo>
                    <a:pt x="273" y="153"/>
                    <a:pt x="275" y="153"/>
                    <a:pt x="276" y="154"/>
                  </a:cubicBezTo>
                  <a:cubicBezTo>
                    <a:pt x="263" y="159"/>
                    <a:pt x="263" y="159"/>
                    <a:pt x="263" y="159"/>
                  </a:cubicBezTo>
                  <a:close/>
                  <a:moveTo>
                    <a:pt x="288" y="149"/>
                  </a:moveTo>
                  <a:cubicBezTo>
                    <a:pt x="288" y="147"/>
                    <a:pt x="288" y="147"/>
                    <a:pt x="288" y="147"/>
                  </a:cubicBezTo>
                  <a:cubicBezTo>
                    <a:pt x="305" y="140"/>
                    <a:pt x="305" y="140"/>
                    <a:pt x="305" y="140"/>
                  </a:cubicBezTo>
                  <a:cubicBezTo>
                    <a:pt x="306" y="140"/>
                    <a:pt x="306" y="141"/>
                    <a:pt x="306" y="141"/>
                  </a:cubicBezTo>
                  <a:cubicBezTo>
                    <a:pt x="288" y="149"/>
                    <a:pt x="288" y="149"/>
                    <a:pt x="288" y="149"/>
                  </a:cubicBezTo>
                  <a:close/>
                  <a:moveTo>
                    <a:pt x="262" y="155"/>
                  </a:moveTo>
                  <a:cubicBezTo>
                    <a:pt x="262" y="154"/>
                    <a:pt x="262" y="153"/>
                    <a:pt x="262" y="153"/>
                  </a:cubicBezTo>
                  <a:cubicBezTo>
                    <a:pt x="263" y="152"/>
                    <a:pt x="263" y="152"/>
                    <a:pt x="263" y="152"/>
                  </a:cubicBezTo>
                  <a:cubicBezTo>
                    <a:pt x="265" y="152"/>
                    <a:pt x="266" y="152"/>
                    <a:pt x="267" y="152"/>
                  </a:cubicBezTo>
                  <a:cubicBezTo>
                    <a:pt x="262" y="155"/>
                    <a:pt x="262" y="155"/>
                    <a:pt x="262" y="155"/>
                  </a:cubicBezTo>
                  <a:close/>
                  <a:moveTo>
                    <a:pt x="287" y="144"/>
                  </a:moveTo>
                  <a:cubicBezTo>
                    <a:pt x="287" y="142"/>
                    <a:pt x="287" y="142"/>
                    <a:pt x="287" y="142"/>
                  </a:cubicBezTo>
                  <a:cubicBezTo>
                    <a:pt x="303" y="136"/>
                    <a:pt x="303" y="136"/>
                    <a:pt x="303" y="136"/>
                  </a:cubicBezTo>
                  <a:cubicBezTo>
                    <a:pt x="303" y="136"/>
                    <a:pt x="304" y="137"/>
                    <a:pt x="304" y="138"/>
                  </a:cubicBezTo>
                  <a:cubicBezTo>
                    <a:pt x="287" y="144"/>
                    <a:pt x="287" y="144"/>
                    <a:pt x="287" y="144"/>
                  </a:cubicBezTo>
                  <a:close/>
                  <a:moveTo>
                    <a:pt x="286" y="131"/>
                  </a:moveTo>
                  <a:cubicBezTo>
                    <a:pt x="286" y="128"/>
                    <a:pt x="286" y="128"/>
                    <a:pt x="286" y="128"/>
                  </a:cubicBezTo>
                  <a:cubicBezTo>
                    <a:pt x="287" y="128"/>
                    <a:pt x="289" y="129"/>
                    <a:pt x="291" y="129"/>
                  </a:cubicBezTo>
                  <a:cubicBezTo>
                    <a:pt x="286" y="131"/>
                    <a:pt x="286" y="131"/>
                    <a:pt x="286" y="131"/>
                  </a:cubicBezTo>
                  <a:close/>
                  <a:moveTo>
                    <a:pt x="251" y="137"/>
                  </a:moveTo>
                  <a:cubicBezTo>
                    <a:pt x="252" y="132"/>
                    <a:pt x="255" y="127"/>
                    <a:pt x="258" y="123"/>
                  </a:cubicBezTo>
                  <a:cubicBezTo>
                    <a:pt x="262" y="119"/>
                    <a:pt x="267" y="117"/>
                    <a:pt x="273" y="116"/>
                  </a:cubicBezTo>
                  <a:cubicBezTo>
                    <a:pt x="276" y="116"/>
                    <a:pt x="276" y="116"/>
                    <a:pt x="276" y="116"/>
                  </a:cubicBezTo>
                  <a:cubicBezTo>
                    <a:pt x="276" y="119"/>
                    <a:pt x="276" y="119"/>
                    <a:pt x="276" y="119"/>
                  </a:cubicBezTo>
                  <a:cubicBezTo>
                    <a:pt x="278" y="140"/>
                    <a:pt x="278" y="140"/>
                    <a:pt x="278" y="140"/>
                  </a:cubicBezTo>
                  <a:cubicBezTo>
                    <a:pt x="275" y="143"/>
                    <a:pt x="275" y="143"/>
                    <a:pt x="275" y="143"/>
                  </a:cubicBezTo>
                  <a:cubicBezTo>
                    <a:pt x="275" y="143"/>
                    <a:pt x="263" y="142"/>
                    <a:pt x="254" y="140"/>
                  </a:cubicBezTo>
                  <a:cubicBezTo>
                    <a:pt x="251" y="140"/>
                    <a:pt x="251" y="140"/>
                    <a:pt x="251" y="140"/>
                  </a:cubicBezTo>
                  <a:cubicBezTo>
                    <a:pt x="251" y="137"/>
                    <a:pt x="251" y="137"/>
                    <a:pt x="251" y="137"/>
                  </a:cubicBezTo>
                  <a:close/>
                  <a:moveTo>
                    <a:pt x="262" y="127"/>
                  </a:moveTo>
                  <a:cubicBezTo>
                    <a:pt x="265" y="125"/>
                    <a:pt x="268" y="123"/>
                    <a:pt x="271" y="122"/>
                  </a:cubicBezTo>
                  <a:cubicBezTo>
                    <a:pt x="272" y="137"/>
                    <a:pt x="272" y="137"/>
                    <a:pt x="272" y="137"/>
                  </a:cubicBezTo>
                  <a:cubicBezTo>
                    <a:pt x="269" y="137"/>
                    <a:pt x="263" y="136"/>
                    <a:pt x="257" y="135"/>
                  </a:cubicBezTo>
                  <a:cubicBezTo>
                    <a:pt x="258" y="132"/>
                    <a:pt x="260" y="129"/>
                    <a:pt x="262" y="127"/>
                  </a:cubicBezTo>
                  <a:close/>
                  <a:moveTo>
                    <a:pt x="252" y="253"/>
                  </a:moveTo>
                  <a:cubicBezTo>
                    <a:pt x="265" y="253"/>
                    <a:pt x="265" y="253"/>
                    <a:pt x="265" y="253"/>
                  </a:cubicBezTo>
                  <a:cubicBezTo>
                    <a:pt x="282" y="285"/>
                    <a:pt x="282" y="285"/>
                    <a:pt x="282" y="285"/>
                  </a:cubicBezTo>
                  <a:cubicBezTo>
                    <a:pt x="270" y="285"/>
                    <a:pt x="270" y="285"/>
                    <a:pt x="270" y="285"/>
                  </a:cubicBezTo>
                  <a:cubicBezTo>
                    <a:pt x="252" y="253"/>
                    <a:pt x="252" y="253"/>
                    <a:pt x="252" y="253"/>
                  </a:cubicBezTo>
                  <a:close/>
                  <a:moveTo>
                    <a:pt x="222" y="253"/>
                  </a:moveTo>
                  <a:cubicBezTo>
                    <a:pt x="210" y="253"/>
                    <a:pt x="210" y="253"/>
                    <a:pt x="210" y="253"/>
                  </a:cubicBezTo>
                  <a:cubicBezTo>
                    <a:pt x="193" y="285"/>
                    <a:pt x="193" y="285"/>
                    <a:pt x="193" y="285"/>
                  </a:cubicBezTo>
                  <a:cubicBezTo>
                    <a:pt x="205" y="285"/>
                    <a:pt x="205" y="285"/>
                    <a:pt x="205" y="285"/>
                  </a:cubicBezTo>
                  <a:cubicBezTo>
                    <a:pt x="222" y="253"/>
                    <a:pt x="222" y="253"/>
                    <a:pt x="222" y="253"/>
                  </a:cubicBezTo>
                  <a:close/>
                  <a:moveTo>
                    <a:pt x="227" y="226"/>
                  </a:moveTo>
                  <a:cubicBezTo>
                    <a:pt x="247" y="226"/>
                    <a:pt x="247" y="226"/>
                    <a:pt x="247" y="226"/>
                  </a:cubicBezTo>
                  <a:cubicBezTo>
                    <a:pt x="247" y="286"/>
                    <a:pt x="247" y="286"/>
                    <a:pt x="247" y="286"/>
                  </a:cubicBezTo>
                  <a:cubicBezTo>
                    <a:pt x="227" y="286"/>
                    <a:pt x="227" y="286"/>
                    <a:pt x="227" y="286"/>
                  </a:cubicBezTo>
                  <a:cubicBezTo>
                    <a:pt x="227" y="226"/>
                    <a:pt x="227" y="226"/>
                    <a:pt x="227" y="226"/>
                  </a:cubicBezTo>
                  <a:close/>
                  <a:moveTo>
                    <a:pt x="41" y="45"/>
                  </a:moveTo>
                  <a:cubicBezTo>
                    <a:pt x="40" y="36"/>
                    <a:pt x="40" y="31"/>
                    <a:pt x="42" y="22"/>
                  </a:cubicBezTo>
                  <a:cubicBezTo>
                    <a:pt x="52" y="35"/>
                    <a:pt x="66" y="26"/>
                    <a:pt x="77" y="23"/>
                  </a:cubicBezTo>
                  <a:cubicBezTo>
                    <a:pt x="78" y="30"/>
                    <a:pt x="79" y="35"/>
                    <a:pt x="78" y="45"/>
                  </a:cubicBezTo>
                  <a:cubicBezTo>
                    <a:pt x="87" y="38"/>
                    <a:pt x="87" y="19"/>
                    <a:pt x="82" y="12"/>
                  </a:cubicBezTo>
                  <a:cubicBezTo>
                    <a:pt x="74" y="0"/>
                    <a:pt x="46" y="0"/>
                    <a:pt x="38" y="10"/>
                  </a:cubicBezTo>
                  <a:cubicBezTo>
                    <a:pt x="35" y="14"/>
                    <a:pt x="30" y="39"/>
                    <a:pt x="41"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28699" name="矩形 81"/>
          <p:cNvSpPr>
            <a:spLocks noChangeArrowheads="1"/>
          </p:cNvSpPr>
          <p:nvPr/>
        </p:nvSpPr>
        <p:spPr bwMode="auto">
          <a:xfrm>
            <a:off x="436639" y="3458643"/>
            <a:ext cx="2016475" cy="55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lnSpc>
                <a:spcPts val="1200"/>
              </a:lnSpc>
            </a:pPr>
            <a:r>
              <a:rPr lang="zh-CN" altLang="en-US" sz="1000">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000">
              <a:latin typeface="微软雅黑" panose="020B0503020204020204" pitchFamily="34" charset="-122"/>
              <a:ea typeface="微软雅黑" panose="020B0503020204020204" pitchFamily="34" charset="-122"/>
            </a:endParaRPr>
          </a:p>
        </p:txBody>
      </p:sp>
      <p:sp>
        <p:nvSpPr>
          <p:cNvPr id="28700" name="TextBox 82"/>
          <p:cNvSpPr txBox="1">
            <a:spLocks noChangeArrowheads="1"/>
          </p:cNvSpPr>
          <p:nvPr/>
        </p:nvSpPr>
        <p:spPr bwMode="auto">
          <a:xfrm>
            <a:off x="2399130" y="3520574"/>
            <a:ext cx="638286" cy="40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a:latin typeface="Impact" panose="020B0806030902050204" pitchFamily="34" charset="0"/>
              </a:rPr>
              <a:t>85%</a:t>
            </a:r>
            <a:endParaRPr lang="zh-CN" altLang="en-US" sz="2000">
              <a:latin typeface="Impact" panose="020B0806030902050204" pitchFamily="34" charset="0"/>
            </a:endParaRPr>
          </a:p>
        </p:txBody>
      </p:sp>
      <p:cxnSp>
        <p:nvCxnSpPr>
          <p:cNvPr id="28701" name="直接连接符 83"/>
          <p:cNvCxnSpPr>
            <a:cxnSpLocks noChangeShapeType="1"/>
            <a:stCxn id="28703" idx="0"/>
          </p:cNvCxnSpPr>
          <p:nvPr/>
        </p:nvCxnSpPr>
        <p:spPr bwMode="auto">
          <a:xfrm flipV="1">
            <a:off x="5695352" y="3220444"/>
            <a:ext cx="0" cy="247726"/>
          </a:xfrm>
          <a:prstGeom prst="line">
            <a:avLst/>
          </a:prstGeom>
          <a:noFill/>
          <a:ln w="9525" cmpd="sng">
            <a:solidFill>
              <a:schemeClr val="tx1"/>
            </a:solidFill>
            <a:round/>
          </a:ln>
          <a:extLst>
            <a:ext uri="{909E8E84-426E-40DD-AFC4-6F175D3DCCD1}">
              <a14:hiddenFill xmlns:a14="http://schemas.microsoft.com/office/drawing/2010/main">
                <a:noFill/>
              </a14:hiddenFill>
            </a:ext>
          </a:extLst>
        </p:spPr>
      </p:cxnSp>
      <p:grpSp>
        <p:nvGrpSpPr>
          <p:cNvPr id="28702" name="组合 84"/>
          <p:cNvGrpSpPr/>
          <p:nvPr/>
        </p:nvGrpSpPr>
        <p:grpSpPr bwMode="auto">
          <a:xfrm>
            <a:off x="5442895" y="3468171"/>
            <a:ext cx="504913" cy="504981"/>
            <a:chOff x="0" y="0"/>
            <a:chExt cx="504056" cy="504056"/>
          </a:xfrm>
        </p:grpSpPr>
        <p:sp>
          <p:nvSpPr>
            <p:cNvPr id="28703" name="椭圆 85"/>
            <p:cNvSpPr>
              <a:spLocks noChangeArrowheads="1"/>
            </p:cNvSpPr>
            <p:nvPr/>
          </p:nvSpPr>
          <p:spPr bwMode="auto">
            <a:xfrm>
              <a:off x="0" y="0"/>
              <a:ext cx="504056" cy="504056"/>
            </a:xfrm>
            <a:prstGeom prst="ellipse">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8704" name="Freeform 21"/>
            <p:cNvSpPr>
              <a:spLocks noEditPoints="1"/>
            </p:cNvSpPr>
            <p:nvPr/>
          </p:nvSpPr>
          <p:spPr bwMode="auto">
            <a:xfrm>
              <a:off x="56428" y="139487"/>
              <a:ext cx="391200" cy="256623"/>
            </a:xfrm>
            <a:custGeom>
              <a:avLst/>
              <a:gdLst>
                <a:gd name="T0" fmla="*/ 228 w 357"/>
                <a:gd name="T1" fmla="*/ 170 h 234"/>
                <a:gd name="T2" fmla="*/ 273 w 357"/>
                <a:gd name="T3" fmla="*/ 180 h 234"/>
                <a:gd name="T4" fmla="*/ 80 w 357"/>
                <a:gd name="T5" fmla="*/ 18 h 234"/>
                <a:gd name="T6" fmla="*/ 0 w 357"/>
                <a:gd name="T7" fmla="*/ 124 h 234"/>
                <a:gd name="T8" fmla="*/ 52 w 357"/>
                <a:gd name="T9" fmla="*/ 118 h 234"/>
                <a:gd name="T10" fmla="*/ 141 w 357"/>
                <a:gd name="T11" fmla="*/ 86 h 234"/>
                <a:gd name="T12" fmla="*/ 208 w 357"/>
                <a:gd name="T13" fmla="*/ 101 h 234"/>
                <a:gd name="T14" fmla="*/ 195 w 357"/>
                <a:gd name="T15" fmla="*/ 44 h 234"/>
                <a:gd name="T16" fmla="*/ 90 w 357"/>
                <a:gd name="T17" fmla="*/ 48 h 234"/>
                <a:gd name="T18" fmla="*/ 69 w 357"/>
                <a:gd name="T19" fmla="*/ 76 h 234"/>
                <a:gd name="T20" fmla="*/ 75 w 357"/>
                <a:gd name="T21" fmla="*/ 38 h 234"/>
                <a:gd name="T22" fmla="*/ 280 w 357"/>
                <a:gd name="T23" fmla="*/ 0 h 234"/>
                <a:gd name="T24" fmla="*/ 249 w 357"/>
                <a:gd name="T25" fmla="*/ 38 h 234"/>
                <a:gd name="T26" fmla="*/ 279 w 357"/>
                <a:gd name="T27" fmla="*/ 75 h 234"/>
                <a:gd name="T28" fmla="*/ 233 w 357"/>
                <a:gd name="T29" fmla="*/ 42 h 234"/>
                <a:gd name="T30" fmla="*/ 234 w 357"/>
                <a:gd name="T31" fmla="*/ 89 h 234"/>
                <a:gd name="T32" fmla="*/ 167 w 357"/>
                <a:gd name="T33" fmla="*/ 85 h 234"/>
                <a:gd name="T34" fmla="*/ 69 w 357"/>
                <a:gd name="T35" fmla="*/ 160 h 234"/>
                <a:gd name="T36" fmla="*/ 141 w 357"/>
                <a:gd name="T37" fmla="*/ 139 h 234"/>
                <a:gd name="T38" fmla="*/ 96 w 357"/>
                <a:gd name="T39" fmla="*/ 192 h 234"/>
                <a:gd name="T40" fmla="*/ 158 w 357"/>
                <a:gd name="T41" fmla="*/ 178 h 234"/>
                <a:gd name="T42" fmla="*/ 139 w 357"/>
                <a:gd name="T43" fmla="*/ 214 h 234"/>
                <a:gd name="T44" fmla="*/ 193 w 357"/>
                <a:gd name="T45" fmla="*/ 193 h 234"/>
                <a:gd name="T46" fmla="*/ 185 w 357"/>
                <a:gd name="T47" fmla="*/ 222 h 234"/>
                <a:gd name="T48" fmla="*/ 223 w 357"/>
                <a:gd name="T49" fmla="*/ 217 h 234"/>
                <a:gd name="T50" fmla="*/ 212 w 357"/>
                <a:gd name="T51" fmla="*/ 188 h 234"/>
                <a:gd name="T52" fmla="*/ 285 w 357"/>
                <a:gd name="T53" fmla="*/ 144 h 234"/>
                <a:gd name="T54" fmla="*/ 320 w 357"/>
                <a:gd name="T55" fmla="*/ 126 h 234"/>
                <a:gd name="T56" fmla="*/ 280 w 357"/>
                <a:gd name="T57" fmla="*/ 0 h 234"/>
                <a:gd name="T58" fmla="*/ 260 w 357"/>
                <a:gd name="T59" fmla="*/ 146 h 234"/>
                <a:gd name="T60" fmla="*/ 279 w 357"/>
                <a:gd name="T61" fmla="*/ 172 h 234"/>
                <a:gd name="T62" fmla="*/ 236 w 357"/>
                <a:gd name="T63" fmla="*/ 218 h 234"/>
                <a:gd name="T64" fmla="*/ 229 w 357"/>
                <a:gd name="T65" fmla="*/ 183 h 234"/>
                <a:gd name="T66" fmla="*/ 236 w 357"/>
                <a:gd name="T67" fmla="*/ 21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7" h="234">
                  <a:moveTo>
                    <a:pt x="259" y="196"/>
                  </a:moveTo>
                  <a:cubicBezTo>
                    <a:pt x="228" y="170"/>
                    <a:pt x="228" y="170"/>
                    <a:pt x="228" y="170"/>
                  </a:cubicBezTo>
                  <a:cubicBezTo>
                    <a:pt x="239" y="158"/>
                    <a:pt x="239" y="158"/>
                    <a:pt x="239" y="158"/>
                  </a:cubicBezTo>
                  <a:cubicBezTo>
                    <a:pt x="273" y="180"/>
                    <a:pt x="273" y="180"/>
                    <a:pt x="273" y="180"/>
                  </a:cubicBezTo>
                  <a:cubicBezTo>
                    <a:pt x="269" y="185"/>
                    <a:pt x="264" y="191"/>
                    <a:pt x="259" y="196"/>
                  </a:cubicBezTo>
                  <a:close/>
                  <a:moveTo>
                    <a:pt x="80" y="18"/>
                  </a:moveTo>
                  <a:cubicBezTo>
                    <a:pt x="34" y="5"/>
                    <a:pt x="34" y="5"/>
                    <a:pt x="34" y="5"/>
                  </a:cubicBezTo>
                  <a:cubicBezTo>
                    <a:pt x="0" y="124"/>
                    <a:pt x="0" y="124"/>
                    <a:pt x="0" y="124"/>
                  </a:cubicBezTo>
                  <a:cubicBezTo>
                    <a:pt x="47" y="137"/>
                    <a:pt x="47" y="137"/>
                    <a:pt x="47" y="137"/>
                  </a:cubicBezTo>
                  <a:cubicBezTo>
                    <a:pt x="52" y="118"/>
                    <a:pt x="52" y="118"/>
                    <a:pt x="52" y="118"/>
                  </a:cubicBezTo>
                  <a:cubicBezTo>
                    <a:pt x="78" y="139"/>
                    <a:pt x="78" y="139"/>
                    <a:pt x="78" y="139"/>
                  </a:cubicBezTo>
                  <a:cubicBezTo>
                    <a:pt x="141" y="86"/>
                    <a:pt x="141" y="86"/>
                    <a:pt x="141" y="86"/>
                  </a:cubicBezTo>
                  <a:cubicBezTo>
                    <a:pt x="167" y="77"/>
                    <a:pt x="167" y="77"/>
                    <a:pt x="167" y="77"/>
                  </a:cubicBezTo>
                  <a:cubicBezTo>
                    <a:pt x="208" y="101"/>
                    <a:pt x="208" y="101"/>
                    <a:pt x="208" y="101"/>
                  </a:cubicBezTo>
                  <a:cubicBezTo>
                    <a:pt x="221" y="90"/>
                    <a:pt x="221" y="90"/>
                    <a:pt x="221" y="90"/>
                  </a:cubicBezTo>
                  <a:cubicBezTo>
                    <a:pt x="195" y="44"/>
                    <a:pt x="195" y="44"/>
                    <a:pt x="195" y="44"/>
                  </a:cubicBezTo>
                  <a:cubicBezTo>
                    <a:pt x="135" y="41"/>
                    <a:pt x="135" y="41"/>
                    <a:pt x="135" y="41"/>
                  </a:cubicBezTo>
                  <a:cubicBezTo>
                    <a:pt x="90" y="48"/>
                    <a:pt x="90" y="48"/>
                    <a:pt x="90" y="48"/>
                  </a:cubicBezTo>
                  <a:cubicBezTo>
                    <a:pt x="85" y="46"/>
                    <a:pt x="85" y="46"/>
                    <a:pt x="85" y="46"/>
                  </a:cubicBezTo>
                  <a:cubicBezTo>
                    <a:pt x="69" y="76"/>
                    <a:pt x="69" y="76"/>
                    <a:pt x="69" y="76"/>
                  </a:cubicBezTo>
                  <a:cubicBezTo>
                    <a:pt x="64" y="74"/>
                    <a:pt x="64" y="74"/>
                    <a:pt x="64" y="74"/>
                  </a:cubicBezTo>
                  <a:cubicBezTo>
                    <a:pt x="75" y="38"/>
                    <a:pt x="75" y="38"/>
                    <a:pt x="75" y="38"/>
                  </a:cubicBezTo>
                  <a:cubicBezTo>
                    <a:pt x="80" y="18"/>
                    <a:pt x="80" y="18"/>
                    <a:pt x="80" y="18"/>
                  </a:cubicBezTo>
                  <a:close/>
                  <a:moveTo>
                    <a:pt x="280" y="0"/>
                  </a:moveTo>
                  <a:cubicBezTo>
                    <a:pt x="243" y="30"/>
                    <a:pt x="243" y="30"/>
                    <a:pt x="243" y="30"/>
                  </a:cubicBezTo>
                  <a:cubicBezTo>
                    <a:pt x="249" y="38"/>
                    <a:pt x="249" y="38"/>
                    <a:pt x="249" y="38"/>
                  </a:cubicBezTo>
                  <a:cubicBezTo>
                    <a:pt x="249" y="38"/>
                    <a:pt x="249" y="38"/>
                    <a:pt x="249" y="38"/>
                  </a:cubicBezTo>
                  <a:cubicBezTo>
                    <a:pt x="279" y="75"/>
                    <a:pt x="279" y="75"/>
                    <a:pt x="279" y="75"/>
                  </a:cubicBezTo>
                  <a:cubicBezTo>
                    <a:pt x="274" y="79"/>
                    <a:pt x="274" y="79"/>
                    <a:pt x="274" y="79"/>
                  </a:cubicBezTo>
                  <a:cubicBezTo>
                    <a:pt x="233" y="42"/>
                    <a:pt x="233" y="42"/>
                    <a:pt x="233" y="42"/>
                  </a:cubicBezTo>
                  <a:cubicBezTo>
                    <a:pt x="226" y="44"/>
                    <a:pt x="219" y="48"/>
                    <a:pt x="210" y="52"/>
                  </a:cubicBezTo>
                  <a:cubicBezTo>
                    <a:pt x="234" y="89"/>
                    <a:pt x="234" y="89"/>
                    <a:pt x="234" y="89"/>
                  </a:cubicBezTo>
                  <a:cubicBezTo>
                    <a:pt x="210" y="109"/>
                    <a:pt x="210" y="109"/>
                    <a:pt x="210" y="109"/>
                  </a:cubicBezTo>
                  <a:cubicBezTo>
                    <a:pt x="167" y="85"/>
                    <a:pt x="167" y="85"/>
                    <a:pt x="167" y="85"/>
                  </a:cubicBezTo>
                  <a:cubicBezTo>
                    <a:pt x="151" y="90"/>
                    <a:pt x="151" y="90"/>
                    <a:pt x="151" y="90"/>
                  </a:cubicBezTo>
                  <a:cubicBezTo>
                    <a:pt x="121" y="112"/>
                    <a:pt x="92" y="137"/>
                    <a:pt x="69" y="160"/>
                  </a:cubicBezTo>
                  <a:cubicBezTo>
                    <a:pt x="71" y="170"/>
                    <a:pt x="78" y="177"/>
                    <a:pt x="90" y="181"/>
                  </a:cubicBezTo>
                  <a:cubicBezTo>
                    <a:pt x="103" y="169"/>
                    <a:pt x="127" y="150"/>
                    <a:pt x="141" y="139"/>
                  </a:cubicBezTo>
                  <a:cubicBezTo>
                    <a:pt x="143" y="145"/>
                    <a:pt x="143" y="145"/>
                    <a:pt x="143" y="145"/>
                  </a:cubicBezTo>
                  <a:cubicBezTo>
                    <a:pt x="129" y="158"/>
                    <a:pt x="108" y="175"/>
                    <a:pt x="96" y="192"/>
                  </a:cubicBezTo>
                  <a:cubicBezTo>
                    <a:pt x="118" y="210"/>
                    <a:pt x="118" y="210"/>
                    <a:pt x="118" y="210"/>
                  </a:cubicBezTo>
                  <a:cubicBezTo>
                    <a:pt x="128" y="207"/>
                    <a:pt x="143" y="192"/>
                    <a:pt x="158" y="178"/>
                  </a:cubicBezTo>
                  <a:cubicBezTo>
                    <a:pt x="161" y="181"/>
                    <a:pt x="161" y="181"/>
                    <a:pt x="161" y="181"/>
                  </a:cubicBezTo>
                  <a:cubicBezTo>
                    <a:pt x="157" y="187"/>
                    <a:pt x="140" y="206"/>
                    <a:pt x="139" y="214"/>
                  </a:cubicBezTo>
                  <a:cubicBezTo>
                    <a:pt x="145" y="217"/>
                    <a:pt x="152" y="221"/>
                    <a:pt x="158" y="225"/>
                  </a:cubicBezTo>
                  <a:cubicBezTo>
                    <a:pt x="167" y="219"/>
                    <a:pt x="186" y="201"/>
                    <a:pt x="193" y="193"/>
                  </a:cubicBezTo>
                  <a:cubicBezTo>
                    <a:pt x="196" y="195"/>
                    <a:pt x="196" y="195"/>
                    <a:pt x="196" y="195"/>
                  </a:cubicBezTo>
                  <a:cubicBezTo>
                    <a:pt x="194" y="199"/>
                    <a:pt x="186" y="211"/>
                    <a:pt x="185" y="222"/>
                  </a:cubicBezTo>
                  <a:cubicBezTo>
                    <a:pt x="191" y="226"/>
                    <a:pt x="198" y="230"/>
                    <a:pt x="204" y="234"/>
                  </a:cubicBezTo>
                  <a:cubicBezTo>
                    <a:pt x="211" y="229"/>
                    <a:pt x="218" y="223"/>
                    <a:pt x="223" y="217"/>
                  </a:cubicBezTo>
                  <a:cubicBezTo>
                    <a:pt x="227" y="213"/>
                    <a:pt x="227" y="213"/>
                    <a:pt x="227" y="213"/>
                  </a:cubicBezTo>
                  <a:cubicBezTo>
                    <a:pt x="212" y="188"/>
                    <a:pt x="212" y="188"/>
                    <a:pt x="212" y="188"/>
                  </a:cubicBezTo>
                  <a:cubicBezTo>
                    <a:pt x="217" y="169"/>
                    <a:pt x="240" y="147"/>
                    <a:pt x="258" y="139"/>
                  </a:cubicBezTo>
                  <a:cubicBezTo>
                    <a:pt x="285" y="144"/>
                    <a:pt x="285" y="144"/>
                    <a:pt x="285" y="144"/>
                  </a:cubicBezTo>
                  <a:cubicBezTo>
                    <a:pt x="310" y="114"/>
                    <a:pt x="310" y="114"/>
                    <a:pt x="310" y="114"/>
                  </a:cubicBezTo>
                  <a:cubicBezTo>
                    <a:pt x="320" y="126"/>
                    <a:pt x="320" y="126"/>
                    <a:pt x="320" y="126"/>
                  </a:cubicBezTo>
                  <a:cubicBezTo>
                    <a:pt x="357" y="96"/>
                    <a:pt x="357" y="96"/>
                    <a:pt x="357" y="96"/>
                  </a:cubicBezTo>
                  <a:cubicBezTo>
                    <a:pt x="280" y="0"/>
                    <a:pt x="280" y="0"/>
                    <a:pt x="280" y="0"/>
                  </a:cubicBezTo>
                  <a:close/>
                  <a:moveTo>
                    <a:pt x="291" y="151"/>
                  </a:moveTo>
                  <a:cubicBezTo>
                    <a:pt x="260" y="146"/>
                    <a:pt x="260" y="146"/>
                    <a:pt x="260" y="146"/>
                  </a:cubicBezTo>
                  <a:cubicBezTo>
                    <a:pt x="253" y="155"/>
                    <a:pt x="253" y="155"/>
                    <a:pt x="253" y="155"/>
                  </a:cubicBezTo>
                  <a:cubicBezTo>
                    <a:pt x="279" y="172"/>
                    <a:pt x="279" y="172"/>
                    <a:pt x="279" y="172"/>
                  </a:cubicBezTo>
                  <a:cubicBezTo>
                    <a:pt x="283" y="165"/>
                    <a:pt x="287" y="158"/>
                    <a:pt x="291" y="151"/>
                  </a:cubicBezTo>
                  <a:close/>
                  <a:moveTo>
                    <a:pt x="236" y="218"/>
                  </a:moveTo>
                  <a:cubicBezTo>
                    <a:pt x="242" y="213"/>
                    <a:pt x="248" y="207"/>
                    <a:pt x="254" y="201"/>
                  </a:cubicBezTo>
                  <a:cubicBezTo>
                    <a:pt x="229" y="183"/>
                    <a:pt x="229" y="183"/>
                    <a:pt x="229" y="183"/>
                  </a:cubicBezTo>
                  <a:cubicBezTo>
                    <a:pt x="220" y="190"/>
                    <a:pt x="220" y="190"/>
                    <a:pt x="220" y="190"/>
                  </a:cubicBezTo>
                  <a:lnTo>
                    <a:pt x="236" y="21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28705" name="矩形 87"/>
          <p:cNvSpPr>
            <a:spLocks noChangeArrowheads="1"/>
          </p:cNvSpPr>
          <p:nvPr/>
        </p:nvSpPr>
        <p:spPr bwMode="auto">
          <a:xfrm>
            <a:off x="6589270" y="3406240"/>
            <a:ext cx="2016475" cy="55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lnSpc>
                <a:spcPts val="1200"/>
              </a:lnSpc>
            </a:pPr>
            <a:r>
              <a:rPr lang="zh-CN" altLang="en-US" sz="1000">
                <a:latin typeface="微软雅黑" panose="020B0503020204020204" pitchFamily="34" charset="-122"/>
                <a:ea typeface="微软雅黑" panose="020B0503020204020204" pitchFamily="34" charset="-122"/>
              </a:rPr>
              <a:t>随着计算机技术的发展及印刷技术的进步，平面设计在视觉感观领域的表现和应用也越来越丰富。</a:t>
            </a:r>
            <a:endParaRPr lang="zh-CN" altLang="en-US" sz="1000">
              <a:latin typeface="微软雅黑" panose="020B0503020204020204" pitchFamily="34" charset="-122"/>
              <a:ea typeface="微软雅黑" panose="020B0503020204020204" pitchFamily="34" charset="-122"/>
            </a:endParaRPr>
          </a:p>
        </p:txBody>
      </p:sp>
      <p:sp>
        <p:nvSpPr>
          <p:cNvPr id="28706" name="TextBox 88"/>
          <p:cNvSpPr txBox="1">
            <a:spLocks noChangeArrowheads="1"/>
          </p:cNvSpPr>
          <p:nvPr/>
        </p:nvSpPr>
        <p:spPr bwMode="auto">
          <a:xfrm>
            <a:off x="6004968" y="3509458"/>
            <a:ext cx="628759" cy="40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a:latin typeface="Impact" panose="020B0806030902050204" pitchFamily="34" charset="0"/>
              </a:rPr>
              <a:t>25%</a:t>
            </a:r>
            <a:endParaRPr lang="zh-CN" altLang="en-US" sz="2000">
              <a:latin typeface="Impact" panose="020B0806030902050204" pitchFamily="34" charset="0"/>
            </a:endParaRPr>
          </a:p>
        </p:txBody>
      </p:sp>
      <p:pic>
        <p:nvPicPr>
          <p:cNvPr id="39" name="Picture 28" descr="E:\我图PPT\00001PNG素材\底边条\分层菱形.png"/>
          <p:cNvPicPr>
            <a:picLocks noChangeAspect="1" noChangeArrowheads="1"/>
          </p:cNvPicPr>
          <p:nvPr/>
        </p:nvPicPr>
        <p:blipFill rotWithShape="1">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4837" y="-812877"/>
            <a:ext cx="9150426" cy="101921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8" descr="E:\我图PPT\00001PNG素材\底边条\分层菱形.png"/>
          <p:cNvPicPr>
            <a:picLocks noChangeAspect="1" noChangeArrowheads="1"/>
          </p:cNvPicPr>
          <p:nvPr/>
        </p:nvPicPr>
        <p:blipFill rotWithShape="1">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61363" y="4938746"/>
            <a:ext cx="9315490" cy="10192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barn(inVertical)">
                                      <p:cBhvr>
                                        <p:cTn id="11" dur="500"/>
                                        <p:tgtEl>
                                          <p:spTgt spid="40"/>
                                        </p:tgtEl>
                                      </p:cBhvr>
                                    </p:animEffect>
                                  </p:childTnLst>
                                </p:cTn>
                              </p:par>
                            </p:childTnLst>
                          </p:cTn>
                        </p:par>
                        <p:par>
                          <p:cTn id="12" fill="hold">
                            <p:stCondLst>
                              <p:cond delay="1000"/>
                            </p:stCondLst>
                            <p:childTnLst>
                              <p:par>
                                <p:cTn id="13" presetID="15" presetClass="entr" presetSubtype="0" fill="hold" nodeType="afterEffect">
                                  <p:stCondLst>
                                    <p:cond delay="0"/>
                                  </p:stCondLst>
                                  <p:childTnLst>
                                    <p:set>
                                      <p:cBhvr>
                                        <p:cTn id="14" dur="1" fill="hold">
                                          <p:stCondLst>
                                            <p:cond delay="0"/>
                                          </p:stCondLst>
                                        </p:cTn>
                                        <p:tgtEl>
                                          <p:spTgt spid="28674"/>
                                        </p:tgtEl>
                                        <p:attrNameLst>
                                          <p:attrName>style.visibility</p:attrName>
                                        </p:attrNameLst>
                                      </p:cBhvr>
                                      <p:to>
                                        <p:strVal val="visible"/>
                                      </p:to>
                                    </p:set>
                                    <p:anim calcmode="lin" valueType="num">
                                      <p:cBhvr>
                                        <p:cTn id="15" dur="1000" fill="hold"/>
                                        <p:tgtEl>
                                          <p:spTgt spid="28674"/>
                                        </p:tgtEl>
                                        <p:attrNameLst>
                                          <p:attrName>ppt_w</p:attrName>
                                        </p:attrNameLst>
                                      </p:cBhvr>
                                      <p:tavLst>
                                        <p:tav tm="0">
                                          <p:val>
                                            <p:fltVal val="0"/>
                                          </p:val>
                                        </p:tav>
                                        <p:tav tm="100000">
                                          <p:val>
                                            <p:strVal val="#ppt_w"/>
                                          </p:val>
                                        </p:tav>
                                      </p:tavLst>
                                    </p:anim>
                                    <p:anim calcmode="lin" valueType="num">
                                      <p:cBhvr>
                                        <p:cTn id="16" dur="1000" fill="hold"/>
                                        <p:tgtEl>
                                          <p:spTgt spid="28674"/>
                                        </p:tgtEl>
                                        <p:attrNameLst>
                                          <p:attrName>ppt_h</p:attrName>
                                        </p:attrNameLst>
                                      </p:cBhvr>
                                      <p:tavLst>
                                        <p:tav tm="0">
                                          <p:val>
                                            <p:fltVal val="0"/>
                                          </p:val>
                                        </p:tav>
                                        <p:tav tm="100000">
                                          <p:val>
                                            <p:strVal val="#ppt_h"/>
                                          </p:val>
                                        </p:tav>
                                      </p:tavLst>
                                    </p:anim>
                                    <p:anim calcmode="lin" valueType="num">
                                      <p:cBhvr>
                                        <p:cTn id="17" dur="1000" fill="hold"/>
                                        <p:tgtEl>
                                          <p:spTgt spid="2867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8674"/>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2000"/>
                            </p:stCondLst>
                            <p:childTnLst>
                              <p:par>
                                <p:cTn id="20" presetID="2" presetClass="entr" presetSubtype="2" fill="hold" nodeType="afterEffect">
                                  <p:stCondLst>
                                    <p:cond delay="0"/>
                                  </p:stCondLst>
                                  <p:childTnLst>
                                    <p:set>
                                      <p:cBhvr>
                                        <p:cTn id="21" dur="1" fill="hold">
                                          <p:stCondLst>
                                            <p:cond delay="0"/>
                                          </p:stCondLst>
                                        </p:cTn>
                                        <p:tgtEl>
                                          <p:spTgt spid="28685"/>
                                        </p:tgtEl>
                                        <p:attrNameLst>
                                          <p:attrName>style.visibility</p:attrName>
                                        </p:attrNameLst>
                                      </p:cBhvr>
                                      <p:to>
                                        <p:strVal val="visible"/>
                                      </p:to>
                                    </p:set>
                                    <p:anim calcmode="lin" valueType="num">
                                      <p:cBhvr additive="base">
                                        <p:cTn id="22" dur="500" fill="hold"/>
                                        <p:tgtEl>
                                          <p:spTgt spid="28685"/>
                                        </p:tgtEl>
                                        <p:attrNameLst>
                                          <p:attrName>ppt_x</p:attrName>
                                        </p:attrNameLst>
                                      </p:cBhvr>
                                      <p:tavLst>
                                        <p:tav tm="0">
                                          <p:val>
                                            <p:strVal val="1+#ppt_w/2"/>
                                          </p:val>
                                        </p:tav>
                                        <p:tav tm="100000">
                                          <p:val>
                                            <p:strVal val="#ppt_x"/>
                                          </p:val>
                                        </p:tav>
                                      </p:tavLst>
                                    </p:anim>
                                    <p:anim calcmode="lin" valueType="num">
                                      <p:cBhvr additive="base">
                                        <p:cTn id="23" dur="500" fill="hold"/>
                                        <p:tgtEl>
                                          <p:spTgt spid="28685"/>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28686"/>
                                        </p:tgtEl>
                                        <p:attrNameLst>
                                          <p:attrName>style.visibility</p:attrName>
                                        </p:attrNameLst>
                                      </p:cBhvr>
                                      <p:to>
                                        <p:strVal val="visible"/>
                                      </p:to>
                                    </p:set>
                                    <p:animEffect transition="in" filter="wipe(right)">
                                      <p:cBhvr>
                                        <p:cTn id="27" dur="400"/>
                                        <p:tgtEl>
                                          <p:spTgt spid="28686"/>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28689"/>
                                        </p:tgtEl>
                                        <p:attrNameLst>
                                          <p:attrName>style.visibility</p:attrName>
                                        </p:attrNameLst>
                                      </p:cBhvr>
                                      <p:to>
                                        <p:strVal val="visible"/>
                                      </p:to>
                                    </p:set>
                                    <p:animEffect transition="in" filter="wipe(down)">
                                      <p:cBhvr>
                                        <p:cTn id="31" dur="400"/>
                                        <p:tgtEl>
                                          <p:spTgt spid="2868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8690"/>
                                        </p:tgtEl>
                                        <p:attrNameLst>
                                          <p:attrName>style.visibility</p:attrName>
                                        </p:attrNameLst>
                                      </p:cBhvr>
                                      <p:to>
                                        <p:strVal val="visible"/>
                                      </p:to>
                                    </p:set>
                                    <p:anim calcmode="lin" valueType="num">
                                      <p:cBhvr>
                                        <p:cTn id="35" dur="200" fill="hold"/>
                                        <p:tgtEl>
                                          <p:spTgt spid="28690"/>
                                        </p:tgtEl>
                                        <p:attrNameLst>
                                          <p:attrName>ppt_w</p:attrName>
                                        </p:attrNameLst>
                                      </p:cBhvr>
                                      <p:tavLst>
                                        <p:tav tm="0">
                                          <p:val>
                                            <p:fltVal val="0"/>
                                          </p:val>
                                        </p:tav>
                                        <p:tav tm="100000">
                                          <p:val>
                                            <p:strVal val="#ppt_w"/>
                                          </p:val>
                                        </p:tav>
                                      </p:tavLst>
                                    </p:anim>
                                    <p:anim calcmode="lin" valueType="num">
                                      <p:cBhvr>
                                        <p:cTn id="36" dur="200" fill="hold"/>
                                        <p:tgtEl>
                                          <p:spTgt spid="28690"/>
                                        </p:tgtEl>
                                        <p:attrNameLst>
                                          <p:attrName>ppt_h</p:attrName>
                                        </p:attrNameLst>
                                      </p:cBhvr>
                                      <p:tavLst>
                                        <p:tav tm="0">
                                          <p:val>
                                            <p:fltVal val="0"/>
                                          </p:val>
                                        </p:tav>
                                        <p:tav tm="100000">
                                          <p:val>
                                            <p:strVal val="#ppt_h"/>
                                          </p:val>
                                        </p:tav>
                                      </p:tavLst>
                                    </p:anim>
                                    <p:animEffect transition="in" filter="fade">
                                      <p:cBhvr>
                                        <p:cTn id="37" dur="200"/>
                                        <p:tgtEl>
                                          <p:spTgt spid="28690"/>
                                        </p:tgtEl>
                                      </p:cBhvr>
                                    </p:animEffect>
                                  </p:childTnLst>
                                </p:cTn>
                              </p:par>
                              <p:par>
                                <p:cTn id="38" presetID="6" presetClass="emph" presetSubtype="0" autoRev="1" fill="hold" nodeType="withEffect">
                                  <p:stCondLst>
                                    <p:cond delay="150"/>
                                  </p:stCondLst>
                                  <p:childTnLst>
                                    <p:animScale>
                                      <p:cBhvr>
                                        <p:cTn id="39" dur="100" fill="hold"/>
                                        <p:tgtEl>
                                          <p:spTgt spid="28690"/>
                                        </p:tgtEl>
                                      </p:cBhvr>
                                      <p:by x="130000" y="130000"/>
                                    </p:animScale>
                                  </p:childTnLst>
                                </p:cTn>
                              </p:par>
                            </p:childTnLst>
                          </p:cTn>
                        </p:par>
                        <p:par>
                          <p:cTn id="40" fill="hold">
                            <p:stCondLst>
                              <p:cond delay="4000"/>
                            </p:stCondLst>
                            <p:childTnLst>
                              <p:par>
                                <p:cTn id="41" presetID="2" presetClass="entr" presetSubtype="2" decel="65000" fill="hold" grpId="0" nodeType="afterEffect">
                                  <p:stCondLst>
                                    <p:cond delay="0"/>
                                  </p:stCondLst>
                                  <p:childTnLst>
                                    <p:set>
                                      <p:cBhvr>
                                        <p:cTn id="42" dur="1" fill="hold">
                                          <p:stCondLst>
                                            <p:cond delay="0"/>
                                          </p:stCondLst>
                                        </p:cTn>
                                        <p:tgtEl>
                                          <p:spTgt spid="28694"/>
                                        </p:tgtEl>
                                        <p:attrNameLst>
                                          <p:attrName>style.visibility</p:attrName>
                                        </p:attrNameLst>
                                      </p:cBhvr>
                                      <p:to>
                                        <p:strVal val="visible"/>
                                      </p:to>
                                    </p:set>
                                    <p:anim calcmode="lin" valueType="num">
                                      <p:cBhvr additive="base">
                                        <p:cTn id="43" dur="400" fill="hold"/>
                                        <p:tgtEl>
                                          <p:spTgt spid="28694"/>
                                        </p:tgtEl>
                                        <p:attrNameLst>
                                          <p:attrName>ppt_x</p:attrName>
                                        </p:attrNameLst>
                                      </p:cBhvr>
                                      <p:tavLst>
                                        <p:tav tm="0">
                                          <p:val>
                                            <p:strVal val="1+#ppt_w/2"/>
                                          </p:val>
                                        </p:tav>
                                        <p:tav tm="100000">
                                          <p:val>
                                            <p:strVal val="#ppt_x"/>
                                          </p:val>
                                        </p:tav>
                                      </p:tavLst>
                                    </p:anim>
                                    <p:anim calcmode="lin" valueType="num">
                                      <p:cBhvr additive="base">
                                        <p:cTn id="44" dur="400" fill="hold"/>
                                        <p:tgtEl>
                                          <p:spTgt spid="28694"/>
                                        </p:tgtEl>
                                        <p:attrNameLst>
                                          <p:attrName>ppt_y</p:attrName>
                                        </p:attrNameLst>
                                      </p:cBhvr>
                                      <p:tavLst>
                                        <p:tav tm="0">
                                          <p:val>
                                            <p:strVal val="#ppt_y"/>
                                          </p:val>
                                        </p:tav>
                                        <p:tav tm="100000">
                                          <p:val>
                                            <p:strVal val="#ppt_y"/>
                                          </p:val>
                                        </p:tav>
                                      </p:tavLst>
                                    </p:anim>
                                  </p:childTnLst>
                                </p:cTn>
                              </p:par>
                              <p:par>
                                <p:cTn id="45" presetID="2" presetClass="entr" presetSubtype="2" decel="65000" fill="hold" grpId="0" nodeType="withEffect">
                                  <p:stCondLst>
                                    <p:cond delay="250"/>
                                  </p:stCondLst>
                                  <p:childTnLst>
                                    <p:set>
                                      <p:cBhvr>
                                        <p:cTn id="46" dur="1" fill="hold">
                                          <p:stCondLst>
                                            <p:cond delay="0"/>
                                          </p:stCondLst>
                                        </p:cTn>
                                        <p:tgtEl>
                                          <p:spTgt spid="28693"/>
                                        </p:tgtEl>
                                        <p:attrNameLst>
                                          <p:attrName>style.visibility</p:attrName>
                                        </p:attrNameLst>
                                      </p:cBhvr>
                                      <p:to>
                                        <p:strVal val="visible"/>
                                      </p:to>
                                    </p:set>
                                    <p:anim calcmode="lin" valueType="num">
                                      <p:cBhvr additive="base">
                                        <p:cTn id="47" dur="400" fill="hold"/>
                                        <p:tgtEl>
                                          <p:spTgt spid="28693"/>
                                        </p:tgtEl>
                                        <p:attrNameLst>
                                          <p:attrName>ppt_x</p:attrName>
                                        </p:attrNameLst>
                                      </p:cBhvr>
                                      <p:tavLst>
                                        <p:tav tm="0">
                                          <p:val>
                                            <p:strVal val="1+#ppt_w/2"/>
                                          </p:val>
                                        </p:tav>
                                        <p:tav tm="100000">
                                          <p:val>
                                            <p:strVal val="#ppt_x"/>
                                          </p:val>
                                        </p:tav>
                                      </p:tavLst>
                                    </p:anim>
                                    <p:anim calcmode="lin" valueType="num">
                                      <p:cBhvr additive="base">
                                        <p:cTn id="48" dur="400" fill="hold"/>
                                        <p:tgtEl>
                                          <p:spTgt spid="28693"/>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2" presetClass="entr" presetSubtype="2" fill="hold" grpId="0" nodeType="afterEffect">
                                  <p:stCondLst>
                                    <p:cond delay="0"/>
                                  </p:stCondLst>
                                  <p:childTnLst>
                                    <p:set>
                                      <p:cBhvr>
                                        <p:cTn id="51" dur="1" fill="hold">
                                          <p:stCondLst>
                                            <p:cond delay="0"/>
                                          </p:stCondLst>
                                        </p:cTn>
                                        <p:tgtEl>
                                          <p:spTgt spid="28687"/>
                                        </p:tgtEl>
                                        <p:attrNameLst>
                                          <p:attrName>style.visibility</p:attrName>
                                        </p:attrNameLst>
                                      </p:cBhvr>
                                      <p:to>
                                        <p:strVal val="visible"/>
                                      </p:to>
                                    </p:set>
                                    <p:animEffect transition="in" filter="wipe(right)">
                                      <p:cBhvr>
                                        <p:cTn id="52" dur="400"/>
                                        <p:tgtEl>
                                          <p:spTgt spid="28687"/>
                                        </p:tgtEl>
                                      </p:cBhvr>
                                    </p:animEffect>
                                  </p:childTnLst>
                                </p:cTn>
                              </p:par>
                            </p:childTnLst>
                          </p:cTn>
                        </p:par>
                        <p:par>
                          <p:cTn id="53" fill="hold">
                            <p:stCondLst>
                              <p:cond delay="5000"/>
                            </p:stCondLst>
                            <p:childTnLst>
                              <p:par>
                                <p:cTn id="54" presetID="22" presetClass="entr" presetSubtype="1" fill="hold" nodeType="afterEffect">
                                  <p:stCondLst>
                                    <p:cond delay="0"/>
                                  </p:stCondLst>
                                  <p:childTnLst>
                                    <p:set>
                                      <p:cBhvr>
                                        <p:cTn id="55" dur="1" fill="hold">
                                          <p:stCondLst>
                                            <p:cond delay="0"/>
                                          </p:stCondLst>
                                        </p:cTn>
                                        <p:tgtEl>
                                          <p:spTgt spid="28695"/>
                                        </p:tgtEl>
                                        <p:attrNameLst>
                                          <p:attrName>style.visibility</p:attrName>
                                        </p:attrNameLst>
                                      </p:cBhvr>
                                      <p:to>
                                        <p:strVal val="visible"/>
                                      </p:to>
                                    </p:set>
                                    <p:animEffect transition="in" filter="wipe(up)">
                                      <p:cBhvr>
                                        <p:cTn id="56" dur="400"/>
                                        <p:tgtEl>
                                          <p:spTgt spid="28695"/>
                                        </p:tgtEl>
                                      </p:cBhvr>
                                    </p:animEffect>
                                  </p:childTnLst>
                                </p:cTn>
                              </p:par>
                            </p:childTnLst>
                          </p:cTn>
                        </p:par>
                        <p:par>
                          <p:cTn id="57" fill="hold">
                            <p:stCondLst>
                              <p:cond delay="5500"/>
                            </p:stCondLst>
                            <p:childTnLst>
                              <p:par>
                                <p:cTn id="58" presetID="10" presetClass="entr" presetSubtype="0" fill="hold" nodeType="afterEffect">
                                  <p:stCondLst>
                                    <p:cond delay="0"/>
                                  </p:stCondLst>
                                  <p:childTnLst>
                                    <p:set>
                                      <p:cBhvr>
                                        <p:cTn id="59" dur="1" fill="hold">
                                          <p:stCondLst>
                                            <p:cond delay="0"/>
                                          </p:stCondLst>
                                        </p:cTn>
                                        <p:tgtEl>
                                          <p:spTgt spid="28696"/>
                                        </p:tgtEl>
                                        <p:attrNameLst>
                                          <p:attrName>style.visibility</p:attrName>
                                        </p:attrNameLst>
                                      </p:cBhvr>
                                      <p:to>
                                        <p:strVal val="visible"/>
                                      </p:to>
                                    </p:set>
                                    <p:anim calcmode="lin" valueType="num">
                                      <p:cBhvr>
                                        <p:cTn id="60" dur="200" fill="hold"/>
                                        <p:tgtEl>
                                          <p:spTgt spid="28696"/>
                                        </p:tgtEl>
                                        <p:attrNameLst>
                                          <p:attrName>ppt_w</p:attrName>
                                        </p:attrNameLst>
                                      </p:cBhvr>
                                      <p:tavLst>
                                        <p:tav tm="0">
                                          <p:val>
                                            <p:fltVal val="0"/>
                                          </p:val>
                                        </p:tav>
                                        <p:tav tm="100000">
                                          <p:val>
                                            <p:strVal val="#ppt_w"/>
                                          </p:val>
                                        </p:tav>
                                      </p:tavLst>
                                    </p:anim>
                                    <p:anim calcmode="lin" valueType="num">
                                      <p:cBhvr>
                                        <p:cTn id="61" dur="200" fill="hold"/>
                                        <p:tgtEl>
                                          <p:spTgt spid="28696"/>
                                        </p:tgtEl>
                                        <p:attrNameLst>
                                          <p:attrName>ppt_h</p:attrName>
                                        </p:attrNameLst>
                                      </p:cBhvr>
                                      <p:tavLst>
                                        <p:tav tm="0">
                                          <p:val>
                                            <p:fltVal val="0"/>
                                          </p:val>
                                        </p:tav>
                                        <p:tav tm="100000">
                                          <p:val>
                                            <p:strVal val="#ppt_h"/>
                                          </p:val>
                                        </p:tav>
                                      </p:tavLst>
                                    </p:anim>
                                    <p:animEffect transition="in" filter="fade">
                                      <p:cBhvr>
                                        <p:cTn id="62" dur="200"/>
                                        <p:tgtEl>
                                          <p:spTgt spid="28696"/>
                                        </p:tgtEl>
                                      </p:cBhvr>
                                    </p:animEffect>
                                  </p:childTnLst>
                                </p:cTn>
                              </p:par>
                              <p:par>
                                <p:cTn id="63" presetID="6" presetClass="emph" presetSubtype="0" autoRev="1" fill="hold" nodeType="withEffect">
                                  <p:stCondLst>
                                    <p:cond delay="150"/>
                                  </p:stCondLst>
                                  <p:childTnLst>
                                    <p:animScale>
                                      <p:cBhvr>
                                        <p:cTn id="64" dur="100" fill="hold"/>
                                        <p:tgtEl>
                                          <p:spTgt spid="28696"/>
                                        </p:tgtEl>
                                      </p:cBhvr>
                                      <p:by x="130000" y="130000"/>
                                    </p:animScale>
                                  </p:childTnLst>
                                </p:cTn>
                              </p:par>
                            </p:childTnLst>
                          </p:cTn>
                        </p:par>
                        <p:par>
                          <p:cTn id="65" fill="hold">
                            <p:stCondLst>
                              <p:cond delay="6000"/>
                            </p:stCondLst>
                            <p:childTnLst>
                              <p:par>
                                <p:cTn id="66" presetID="2" presetClass="entr" presetSubtype="8" decel="65000" fill="hold" grpId="0" nodeType="afterEffect">
                                  <p:stCondLst>
                                    <p:cond delay="0"/>
                                  </p:stCondLst>
                                  <p:childTnLst>
                                    <p:set>
                                      <p:cBhvr>
                                        <p:cTn id="67" dur="1" fill="hold">
                                          <p:stCondLst>
                                            <p:cond delay="0"/>
                                          </p:stCondLst>
                                        </p:cTn>
                                        <p:tgtEl>
                                          <p:spTgt spid="28700"/>
                                        </p:tgtEl>
                                        <p:attrNameLst>
                                          <p:attrName>style.visibility</p:attrName>
                                        </p:attrNameLst>
                                      </p:cBhvr>
                                      <p:to>
                                        <p:strVal val="visible"/>
                                      </p:to>
                                    </p:set>
                                    <p:anim calcmode="lin" valueType="num">
                                      <p:cBhvr additive="base">
                                        <p:cTn id="68" dur="400" fill="hold"/>
                                        <p:tgtEl>
                                          <p:spTgt spid="28700"/>
                                        </p:tgtEl>
                                        <p:attrNameLst>
                                          <p:attrName>ppt_x</p:attrName>
                                        </p:attrNameLst>
                                      </p:cBhvr>
                                      <p:tavLst>
                                        <p:tav tm="0">
                                          <p:val>
                                            <p:strVal val="0-#ppt_w/2"/>
                                          </p:val>
                                        </p:tav>
                                        <p:tav tm="100000">
                                          <p:val>
                                            <p:strVal val="#ppt_x"/>
                                          </p:val>
                                        </p:tav>
                                      </p:tavLst>
                                    </p:anim>
                                    <p:anim calcmode="lin" valueType="num">
                                      <p:cBhvr additive="base">
                                        <p:cTn id="69" dur="400" fill="hold"/>
                                        <p:tgtEl>
                                          <p:spTgt spid="28700"/>
                                        </p:tgtEl>
                                        <p:attrNameLst>
                                          <p:attrName>ppt_y</p:attrName>
                                        </p:attrNameLst>
                                      </p:cBhvr>
                                      <p:tavLst>
                                        <p:tav tm="0">
                                          <p:val>
                                            <p:strVal val="#ppt_y"/>
                                          </p:val>
                                        </p:tav>
                                        <p:tav tm="100000">
                                          <p:val>
                                            <p:strVal val="#ppt_y"/>
                                          </p:val>
                                        </p:tav>
                                      </p:tavLst>
                                    </p:anim>
                                  </p:childTnLst>
                                </p:cTn>
                              </p:par>
                              <p:par>
                                <p:cTn id="70" presetID="2" presetClass="entr" presetSubtype="8" decel="65000" fill="hold" grpId="0" nodeType="withEffect">
                                  <p:stCondLst>
                                    <p:cond delay="250"/>
                                  </p:stCondLst>
                                  <p:childTnLst>
                                    <p:set>
                                      <p:cBhvr>
                                        <p:cTn id="71" dur="1" fill="hold">
                                          <p:stCondLst>
                                            <p:cond delay="0"/>
                                          </p:stCondLst>
                                        </p:cTn>
                                        <p:tgtEl>
                                          <p:spTgt spid="28699"/>
                                        </p:tgtEl>
                                        <p:attrNameLst>
                                          <p:attrName>style.visibility</p:attrName>
                                        </p:attrNameLst>
                                      </p:cBhvr>
                                      <p:to>
                                        <p:strVal val="visible"/>
                                      </p:to>
                                    </p:set>
                                    <p:anim calcmode="lin" valueType="num">
                                      <p:cBhvr additive="base">
                                        <p:cTn id="72" dur="400" fill="hold"/>
                                        <p:tgtEl>
                                          <p:spTgt spid="28699"/>
                                        </p:tgtEl>
                                        <p:attrNameLst>
                                          <p:attrName>ppt_x</p:attrName>
                                        </p:attrNameLst>
                                      </p:cBhvr>
                                      <p:tavLst>
                                        <p:tav tm="0">
                                          <p:val>
                                            <p:strVal val="0-#ppt_w/2"/>
                                          </p:val>
                                        </p:tav>
                                        <p:tav tm="100000">
                                          <p:val>
                                            <p:strVal val="#ppt_x"/>
                                          </p:val>
                                        </p:tav>
                                      </p:tavLst>
                                    </p:anim>
                                    <p:anim calcmode="lin" valueType="num">
                                      <p:cBhvr additive="base">
                                        <p:cTn id="73" dur="400" fill="hold"/>
                                        <p:tgtEl>
                                          <p:spTgt spid="28699"/>
                                        </p:tgtEl>
                                        <p:attrNameLst>
                                          <p:attrName>ppt_y</p:attrName>
                                        </p:attrNameLst>
                                      </p:cBhvr>
                                      <p:tavLst>
                                        <p:tav tm="0">
                                          <p:val>
                                            <p:strVal val="#ppt_y"/>
                                          </p:val>
                                        </p:tav>
                                        <p:tav tm="100000">
                                          <p:val>
                                            <p:strVal val="#ppt_y"/>
                                          </p:val>
                                        </p:tav>
                                      </p:tavLst>
                                    </p:anim>
                                  </p:childTnLst>
                                </p:cTn>
                              </p:par>
                            </p:childTnLst>
                          </p:cTn>
                        </p:par>
                        <p:par>
                          <p:cTn id="74" fill="hold">
                            <p:stCondLst>
                              <p:cond delay="6500"/>
                            </p:stCondLst>
                            <p:childTnLst>
                              <p:par>
                                <p:cTn id="75" presetID="22" presetClass="entr" presetSubtype="2" fill="hold" grpId="0" nodeType="afterEffect">
                                  <p:stCondLst>
                                    <p:cond delay="0"/>
                                  </p:stCondLst>
                                  <p:childTnLst>
                                    <p:set>
                                      <p:cBhvr>
                                        <p:cTn id="76" dur="1" fill="hold">
                                          <p:stCondLst>
                                            <p:cond delay="0"/>
                                          </p:stCondLst>
                                        </p:cTn>
                                        <p:tgtEl>
                                          <p:spTgt spid="28688"/>
                                        </p:tgtEl>
                                        <p:attrNameLst>
                                          <p:attrName>style.visibility</p:attrName>
                                        </p:attrNameLst>
                                      </p:cBhvr>
                                      <p:to>
                                        <p:strVal val="visible"/>
                                      </p:to>
                                    </p:set>
                                    <p:animEffect transition="in" filter="wipe(right)">
                                      <p:cBhvr>
                                        <p:cTn id="77" dur="400"/>
                                        <p:tgtEl>
                                          <p:spTgt spid="28688"/>
                                        </p:tgtEl>
                                      </p:cBhvr>
                                    </p:animEffect>
                                  </p:childTnLst>
                                </p:cTn>
                              </p:par>
                            </p:childTnLst>
                          </p:cTn>
                        </p:par>
                        <p:par>
                          <p:cTn id="78" fill="hold">
                            <p:stCondLst>
                              <p:cond delay="7000"/>
                            </p:stCondLst>
                            <p:childTnLst>
                              <p:par>
                                <p:cTn id="79" presetID="22" presetClass="entr" presetSubtype="1" fill="hold" nodeType="afterEffect">
                                  <p:stCondLst>
                                    <p:cond delay="0"/>
                                  </p:stCondLst>
                                  <p:childTnLst>
                                    <p:set>
                                      <p:cBhvr>
                                        <p:cTn id="80" dur="1" fill="hold">
                                          <p:stCondLst>
                                            <p:cond delay="0"/>
                                          </p:stCondLst>
                                        </p:cTn>
                                        <p:tgtEl>
                                          <p:spTgt spid="28701"/>
                                        </p:tgtEl>
                                        <p:attrNameLst>
                                          <p:attrName>style.visibility</p:attrName>
                                        </p:attrNameLst>
                                      </p:cBhvr>
                                      <p:to>
                                        <p:strVal val="visible"/>
                                      </p:to>
                                    </p:set>
                                    <p:animEffect transition="in" filter="wipe(up)">
                                      <p:cBhvr>
                                        <p:cTn id="81" dur="400"/>
                                        <p:tgtEl>
                                          <p:spTgt spid="28701"/>
                                        </p:tgtEl>
                                      </p:cBhvr>
                                    </p:animEffect>
                                  </p:childTnLst>
                                </p:cTn>
                              </p:par>
                            </p:childTnLst>
                          </p:cTn>
                        </p:par>
                        <p:par>
                          <p:cTn id="82" fill="hold">
                            <p:stCondLst>
                              <p:cond delay="7500"/>
                            </p:stCondLst>
                            <p:childTnLst>
                              <p:par>
                                <p:cTn id="83" presetID="10" presetClass="entr" presetSubtype="0" fill="hold" nodeType="afterEffect">
                                  <p:stCondLst>
                                    <p:cond delay="0"/>
                                  </p:stCondLst>
                                  <p:childTnLst>
                                    <p:set>
                                      <p:cBhvr>
                                        <p:cTn id="84" dur="1" fill="hold">
                                          <p:stCondLst>
                                            <p:cond delay="0"/>
                                          </p:stCondLst>
                                        </p:cTn>
                                        <p:tgtEl>
                                          <p:spTgt spid="28702"/>
                                        </p:tgtEl>
                                        <p:attrNameLst>
                                          <p:attrName>style.visibility</p:attrName>
                                        </p:attrNameLst>
                                      </p:cBhvr>
                                      <p:to>
                                        <p:strVal val="visible"/>
                                      </p:to>
                                    </p:set>
                                    <p:anim calcmode="lin" valueType="num">
                                      <p:cBhvr>
                                        <p:cTn id="85" dur="200" fill="hold"/>
                                        <p:tgtEl>
                                          <p:spTgt spid="28702"/>
                                        </p:tgtEl>
                                        <p:attrNameLst>
                                          <p:attrName>ppt_w</p:attrName>
                                        </p:attrNameLst>
                                      </p:cBhvr>
                                      <p:tavLst>
                                        <p:tav tm="0">
                                          <p:val>
                                            <p:fltVal val="0"/>
                                          </p:val>
                                        </p:tav>
                                        <p:tav tm="100000">
                                          <p:val>
                                            <p:strVal val="#ppt_w"/>
                                          </p:val>
                                        </p:tav>
                                      </p:tavLst>
                                    </p:anim>
                                    <p:anim calcmode="lin" valueType="num">
                                      <p:cBhvr>
                                        <p:cTn id="86" dur="200" fill="hold"/>
                                        <p:tgtEl>
                                          <p:spTgt spid="28702"/>
                                        </p:tgtEl>
                                        <p:attrNameLst>
                                          <p:attrName>ppt_h</p:attrName>
                                        </p:attrNameLst>
                                      </p:cBhvr>
                                      <p:tavLst>
                                        <p:tav tm="0">
                                          <p:val>
                                            <p:fltVal val="0"/>
                                          </p:val>
                                        </p:tav>
                                        <p:tav tm="100000">
                                          <p:val>
                                            <p:strVal val="#ppt_h"/>
                                          </p:val>
                                        </p:tav>
                                      </p:tavLst>
                                    </p:anim>
                                    <p:animEffect transition="in" filter="fade">
                                      <p:cBhvr>
                                        <p:cTn id="87" dur="200"/>
                                        <p:tgtEl>
                                          <p:spTgt spid="28702"/>
                                        </p:tgtEl>
                                      </p:cBhvr>
                                    </p:animEffect>
                                  </p:childTnLst>
                                </p:cTn>
                              </p:par>
                              <p:par>
                                <p:cTn id="88" presetID="6" presetClass="emph" presetSubtype="0" autoRev="1" fill="hold" nodeType="withEffect">
                                  <p:stCondLst>
                                    <p:cond delay="150"/>
                                  </p:stCondLst>
                                  <p:childTnLst>
                                    <p:animScale>
                                      <p:cBhvr>
                                        <p:cTn id="89" dur="100" fill="hold"/>
                                        <p:tgtEl>
                                          <p:spTgt spid="28702"/>
                                        </p:tgtEl>
                                      </p:cBhvr>
                                      <p:by x="130000" y="130000"/>
                                    </p:animScale>
                                  </p:childTnLst>
                                </p:cTn>
                              </p:par>
                            </p:childTnLst>
                          </p:cTn>
                        </p:par>
                        <p:par>
                          <p:cTn id="90" fill="hold">
                            <p:stCondLst>
                              <p:cond delay="8000"/>
                            </p:stCondLst>
                            <p:childTnLst>
                              <p:par>
                                <p:cTn id="91" presetID="2" presetClass="entr" presetSubtype="2" decel="65000" fill="hold" grpId="0" nodeType="afterEffect">
                                  <p:stCondLst>
                                    <p:cond delay="0"/>
                                  </p:stCondLst>
                                  <p:childTnLst>
                                    <p:set>
                                      <p:cBhvr>
                                        <p:cTn id="92" dur="1" fill="hold">
                                          <p:stCondLst>
                                            <p:cond delay="0"/>
                                          </p:stCondLst>
                                        </p:cTn>
                                        <p:tgtEl>
                                          <p:spTgt spid="28706"/>
                                        </p:tgtEl>
                                        <p:attrNameLst>
                                          <p:attrName>style.visibility</p:attrName>
                                        </p:attrNameLst>
                                      </p:cBhvr>
                                      <p:to>
                                        <p:strVal val="visible"/>
                                      </p:to>
                                    </p:set>
                                    <p:anim calcmode="lin" valueType="num">
                                      <p:cBhvr additive="base">
                                        <p:cTn id="93" dur="400" fill="hold"/>
                                        <p:tgtEl>
                                          <p:spTgt spid="28706"/>
                                        </p:tgtEl>
                                        <p:attrNameLst>
                                          <p:attrName>ppt_x</p:attrName>
                                        </p:attrNameLst>
                                      </p:cBhvr>
                                      <p:tavLst>
                                        <p:tav tm="0">
                                          <p:val>
                                            <p:strVal val="1+#ppt_w/2"/>
                                          </p:val>
                                        </p:tav>
                                        <p:tav tm="100000">
                                          <p:val>
                                            <p:strVal val="#ppt_x"/>
                                          </p:val>
                                        </p:tav>
                                      </p:tavLst>
                                    </p:anim>
                                    <p:anim calcmode="lin" valueType="num">
                                      <p:cBhvr additive="base">
                                        <p:cTn id="94" dur="400" fill="hold"/>
                                        <p:tgtEl>
                                          <p:spTgt spid="28706"/>
                                        </p:tgtEl>
                                        <p:attrNameLst>
                                          <p:attrName>ppt_y</p:attrName>
                                        </p:attrNameLst>
                                      </p:cBhvr>
                                      <p:tavLst>
                                        <p:tav tm="0">
                                          <p:val>
                                            <p:strVal val="#ppt_y"/>
                                          </p:val>
                                        </p:tav>
                                        <p:tav tm="100000">
                                          <p:val>
                                            <p:strVal val="#ppt_y"/>
                                          </p:val>
                                        </p:tav>
                                      </p:tavLst>
                                    </p:anim>
                                  </p:childTnLst>
                                </p:cTn>
                              </p:par>
                              <p:par>
                                <p:cTn id="95" presetID="2" presetClass="entr" presetSubtype="2" decel="65000" fill="hold" grpId="0" nodeType="withEffect">
                                  <p:stCondLst>
                                    <p:cond delay="250"/>
                                  </p:stCondLst>
                                  <p:childTnLst>
                                    <p:set>
                                      <p:cBhvr>
                                        <p:cTn id="96" dur="1" fill="hold">
                                          <p:stCondLst>
                                            <p:cond delay="0"/>
                                          </p:stCondLst>
                                        </p:cTn>
                                        <p:tgtEl>
                                          <p:spTgt spid="28705"/>
                                        </p:tgtEl>
                                        <p:attrNameLst>
                                          <p:attrName>style.visibility</p:attrName>
                                        </p:attrNameLst>
                                      </p:cBhvr>
                                      <p:to>
                                        <p:strVal val="visible"/>
                                      </p:to>
                                    </p:set>
                                    <p:anim calcmode="lin" valueType="num">
                                      <p:cBhvr additive="base">
                                        <p:cTn id="97" dur="400" fill="hold"/>
                                        <p:tgtEl>
                                          <p:spTgt spid="28705"/>
                                        </p:tgtEl>
                                        <p:attrNameLst>
                                          <p:attrName>ppt_x</p:attrName>
                                        </p:attrNameLst>
                                      </p:cBhvr>
                                      <p:tavLst>
                                        <p:tav tm="0">
                                          <p:val>
                                            <p:strVal val="1+#ppt_w/2"/>
                                          </p:val>
                                        </p:tav>
                                        <p:tav tm="100000">
                                          <p:val>
                                            <p:strVal val="#ppt_x"/>
                                          </p:val>
                                        </p:tav>
                                      </p:tavLst>
                                    </p:anim>
                                    <p:anim calcmode="lin" valueType="num">
                                      <p:cBhvr additive="base">
                                        <p:cTn id="98" dur="400" fill="hold"/>
                                        <p:tgtEl>
                                          <p:spTgt spid="287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6" grpId="0" animBg="1" autoUpdateAnimBg="0"/>
      <p:bldP spid="28687" grpId="0" animBg="1" autoUpdateAnimBg="0"/>
      <p:bldP spid="28688" grpId="0" animBg="1" autoUpdateAnimBg="0"/>
      <p:bldP spid="28693" grpId="0" autoUpdateAnimBg="0"/>
      <p:bldP spid="28694" grpId="0" autoUpdateAnimBg="0"/>
      <p:bldP spid="28699" grpId="0" autoUpdateAnimBg="0"/>
      <p:bldP spid="28700" grpId="0" autoUpdateAnimBg="0"/>
      <p:bldP spid="28705" grpId="0" autoUpdateAnimBg="0"/>
      <p:bldP spid="28706"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9698" name="组合 3"/>
          <p:cNvGrpSpPr/>
          <p:nvPr/>
        </p:nvGrpSpPr>
        <p:grpSpPr bwMode="auto">
          <a:xfrm>
            <a:off x="471570" y="198500"/>
            <a:ext cx="3453412" cy="543093"/>
            <a:chOff x="0" y="0"/>
            <a:chExt cx="3452079" cy="542182"/>
          </a:xfrm>
        </p:grpSpPr>
        <p:grpSp>
          <p:nvGrpSpPr>
            <p:cNvPr id="29699" name="组合 2"/>
            <p:cNvGrpSpPr/>
            <p:nvPr/>
          </p:nvGrpSpPr>
          <p:grpSpPr bwMode="auto">
            <a:xfrm>
              <a:off x="0" y="0"/>
              <a:ext cx="3452079" cy="542182"/>
              <a:chOff x="0" y="0"/>
              <a:chExt cx="3452079" cy="542182"/>
            </a:xfrm>
          </p:grpSpPr>
          <p:sp>
            <p:nvSpPr>
              <p:cNvPr id="29700" name="圆角矩形 1"/>
              <p:cNvSpPr>
                <a:spLocks noChangeArrowheads="1"/>
              </p:cNvSpPr>
              <p:nvPr/>
            </p:nvSpPr>
            <p:spPr bwMode="auto">
              <a:xfrm>
                <a:off x="507788" y="89263"/>
                <a:ext cx="2872283" cy="41140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9701" name="TextBox 29"/>
              <p:cNvSpPr txBox="1">
                <a:spLocks noChangeArrowheads="1"/>
              </p:cNvSpPr>
              <p:nvPr/>
            </p:nvSpPr>
            <p:spPr bwMode="auto">
              <a:xfrm>
                <a:off x="716816" y="130779"/>
                <a:ext cx="2735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在这里填写项目的大标题</a:t>
                </a:r>
                <a:endPar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grpSp>
            <p:nvGrpSpPr>
              <p:cNvPr id="29702" name="组合 42"/>
              <p:cNvGrpSpPr/>
              <p:nvPr/>
            </p:nvGrpSpPr>
            <p:grpSpPr bwMode="auto">
              <a:xfrm>
                <a:off x="0" y="0"/>
                <a:ext cx="571760" cy="542182"/>
                <a:chOff x="0" y="0"/>
                <a:chExt cx="713451" cy="676543"/>
              </a:xfrm>
            </p:grpSpPr>
            <p:grpSp>
              <p:nvGrpSpPr>
                <p:cNvPr id="29703" name="组合 44"/>
                <p:cNvGrpSpPr/>
                <p:nvPr/>
              </p:nvGrpSpPr>
              <p:grpSpPr bwMode="auto">
                <a:xfrm>
                  <a:off x="0" y="0"/>
                  <a:ext cx="576064" cy="676543"/>
                  <a:chOff x="0" y="0"/>
                  <a:chExt cx="576064" cy="676543"/>
                </a:xfrm>
              </p:grpSpPr>
              <p:sp>
                <p:nvSpPr>
                  <p:cNvPr id="29704" name="圆角矩形 48"/>
                  <p:cNvSpPr>
                    <a:spLocks noChangeArrowheads="1"/>
                  </p:cNvSpPr>
                  <p:nvPr/>
                </p:nvSpPr>
                <p:spPr bwMode="auto">
                  <a:xfrm>
                    <a:off x="0" y="0"/>
                    <a:ext cx="576064" cy="67654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9705" name="圆角矩形 10"/>
                  <p:cNvSpPr/>
                  <p:nvPr/>
                </p:nvSpPr>
                <p:spPr bwMode="auto">
                  <a:xfrm>
                    <a:off x="13321" y="9524"/>
                    <a:ext cx="540517" cy="667019"/>
                  </a:xfrm>
                  <a:custGeom>
                    <a:avLst/>
                    <a:gdLst>
                      <a:gd name="T0" fmla="*/ 96013 w 567277"/>
                      <a:gd name="T1" fmla="*/ 0 h 849176"/>
                      <a:gd name="T2" fmla="*/ 480051 w 567277"/>
                      <a:gd name="T3" fmla="*/ 0 h 849176"/>
                      <a:gd name="T4" fmla="*/ 567277 w 567277"/>
                      <a:gd name="T5" fmla="*/ 56798 h 849176"/>
                      <a:gd name="T6" fmla="*/ 1834 w 567277"/>
                      <a:gd name="T7" fmla="*/ 849176 h 849176"/>
                      <a:gd name="T8" fmla="*/ 0 w 567277"/>
                      <a:gd name="T9" fmla="*/ 840091 h 849176"/>
                      <a:gd name="T10" fmla="*/ 0 w 567277"/>
                      <a:gd name="T11" fmla="*/ 96013 h 849176"/>
                      <a:gd name="T12" fmla="*/ 96013 w 567277"/>
                      <a:gd name="T13" fmla="*/ 0 h 849176"/>
                    </a:gdLst>
                    <a:ahLst/>
                    <a:cxnLst>
                      <a:cxn ang="0">
                        <a:pos x="T0" y="T1"/>
                      </a:cxn>
                      <a:cxn ang="0">
                        <a:pos x="T2" y="T3"/>
                      </a:cxn>
                      <a:cxn ang="0">
                        <a:pos x="T4" y="T5"/>
                      </a:cxn>
                      <a:cxn ang="0">
                        <a:pos x="T6" y="T7"/>
                      </a:cxn>
                      <a:cxn ang="0">
                        <a:pos x="T8" y="T9"/>
                      </a:cxn>
                      <a:cxn ang="0">
                        <a:pos x="T10" y="T11"/>
                      </a:cxn>
                      <a:cxn ang="0">
                        <a:pos x="T12" y="T13"/>
                      </a:cxn>
                    </a:cxnLst>
                    <a:rect l="0" t="0" r="r" b="b"/>
                    <a:pathLst>
                      <a:path w="567277" h="849176">
                        <a:moveTo>
                          <a:pt x="96013" y="0"/>
                        </a:moveTo>
                        <a:lnTo>
                          <a:pt x="480051" y="0"/>
                        </a:lnTo>
                        <a:cubicBezTo>
                          <a:pt x="519045" y="0"/>
                          <a:pt x="552609" y="23245"/>
                          <a:pt x="567277" y="56798"/>
                        </a:cubicBezTo>
                        <a:cubicBezTo>
                          <a:pt x="244152" y="189919"/>
                          <a:pt x="14842" y="493018"/>
                          <a:pt x="1834" y="849176"/>
                        </a:cubicBezTo>
                        <a:cubicBezTo>
                          <a:pt x="148" y="846275"/>
                          <a:pt x="0" y="843200"/>
                          <a:pt x="0" y="840091"/>
                        </a:cubicBezTo>
                        <a:lnTo>
                          <a:pt x="0" y="96013"/>
                        </a:lnTo>
                        <a:cubicBezTo>
                          <a:pt x="0" y="42986"/>
                          <a:pt x="42986" y="0"/>
                          <a:pt x="96013" y="0"/>
                        </a:cubicBezTo>
                        <a:close/>
                      </a:path>
                    </a:pathLst>
                  </a:custGeom>
                  <a:gradFill rotWithShape="0">
                    <a:gsLst>
                      <a:gs pos="0">
                        <a:schemeClr val="bg1">
                          <a:alpha val="34999"/>
                        </a:schemeClr>
                      </a:gs>
                      <a:gs pos="100000">
                        <a:schemeClr val="tx2"/>
                      </a:gs>
                    </a:gsLst>
                    <a:lin ang="1200000"/>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pic>
              <p:nvPicPr>
                <p:cNvPr id="29706" name="图片 4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184967"/>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图片 4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436995"/>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9708" name="图片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3" y="114282"/>
              <a:ext cx="321250" cy="321250"/>
            </a:xfrm>
            <a:prstGeom prst="rect">
              <a:avLst/>
            </a:prstGeom>
            <a:noFill/>
            <a:ln>
              <a:noFill/>
            </a:ln>
            <a:effectLst>
              <a:outerShdw dist="12700" dir="27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709" name="组合 13"/>
          <p:cNvGrpSpPr/>
          <p:nvPr/>
        </p:nvGrpSpPr>
        <p:grpSpPr bwMode="auto">
          <a:xfrm>
            <a:off x="6900473" y="3077525"/>
            <a:ext cx="1436938" cy="1224341"/>
            <a:chOff x="0" y="0"/>
            <a:chExt cx="1435510" cy="1224136"/>
          </a:xfrm>
          <a:solidFill>
            <a:schemeClr val="accent1">
              <a:lumMod val="75000"/>
              <a:lumOff val="25000"/>
            </a:schemeClr>
          </a:solidFill>
        </p:grpSpPr>
        <p:sp>
          <p:nvSpPr>
            <p:cNvPr id="29710" name="矩形 14"/>
            <p:cNvSpPr>
              <a:spLocks noChangeArrowheads="1"/>
            </p:cNvSpPr>
            <p:nvPr/>
          </p:nvSpPr>
          <p:spPr bwMode="auto">
            <a:xfrm>
              <a:off x="0" y="0"/>
              <a:ext cx="1435510" cy="12241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9711" name="Text Box 11"/>
            <p:cNvSpPr txBox="1">
              <a:spLocks noChangeArrowheads="1"/>
            </p:cNvSpPr>
            <p:nvPr/>
          </p:nvSpPr>
          <p:spPr bwMode="auto">
            <a:xfrm>
              <a:off x="120485" y="264756"/>
              <a:ext cx="1250196" cy="86177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000">
                  <a:solidFill>
                    <a:schemeClr val="bg1"/>
                  </a:solidFill>
                  <a:latin typeface="微软雅黑" panose="020B0503020204020204" pitchFamily="34" charset="-122"/>
                  <a:ea typeface="微软雅黑" panose="020B0503020204020204" pitchFamily="34" charset="-122"/>
                </a:rPr>
                <a:t>设计的发展存在着一个时代价值观的问题即什么是设计为什么而设计？对于多元化的今天围。</a:t>
              </a:r>
              <a:endParaRPr lang="en-US" altLang="zh-CN" sz="1000">
                <a:solidFill>
                  <a:schemeClr val="bg1"/>
                </a:solidFill>
                <a:latin typeface="微软雅黑" panose="020B0503020204020204" pitchFamily="34" charset="-122"/>
                <a:ea typeface="微软雅黑" panose="020B0503020204020204" pitchFamily="34" charset="-122"/>
              </a:endParaRPr>
            </a:p>
          </p:txBody>
        </p:sp>
      </p:grpSp>
      <p:grpSp>
        <p:nvGrpSpPr>
          <p:cNvPr id="29712" name="组合 16"/>
          <p:cNvGrpSpPr/>
          <p:nvPr/>
        </p:nvGrpSpPr>
        <p:grpSpPr bwMode="auto">
          <a:xfrm>
            <a:off x="468395" y="1602283"/>
            <a:ext cx="1798949" cy="1443483"/>
            <a:chOff x="0" y="0"/>
            <a:chExt cx="1798637" cy="1443040"/>
          </a:xfrm>
        </p:grpSpPr>
        <p:grpSp>
          <p:nvGrpSpPr>
            <p:cNvPr id="29713" name="组合 17"/>
            <p:cNvGrpSpPr/>
            <p:nvPr/>
          </p:nvGrpSpPr>
          <p:grpSpPr bwMode="auto">
            <a:xfrm>
              <a:off x="0" y="0"/>
              <a:ext cx="1798637" cy="1443040"/>
              <a:chOff x="0" y="0"/>
              <a:chExt cx="1798637" cy="1443040"/>
            </a:xfrm>
          </p:grpSpPr>
          <p:sp>
            <p:nvSpPr>
              <p:cNvPr id="29714" name="平行四边形 20"/>
              <p:cNvSpPr>
                <a:spLocks noChangeArrowheads="1"/>
              </p:cNvSpPr>
              <p:nvPr/>
            </p:nvSpPr>
            <p:spPr bwMode="auto">
              <a:xfrm>
                <a:off x="0" y="721520"/>
                <a:ext cx="1789988" cy="721520"/>
              </a:xfrm>
              <a:prstGeom prst="parallelogram">
                <a:avLst>
                  <a:gd name="adj" fmla="val 49250"/>
                </a:avLst>
              </a:prstGeom>
              <a:solidFill>
                <a:srgbClr val="0282D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9715" name="平行四边形 21"/>
              <p:cNvSpPr>
                <a:spLocks noChangeArrowheads="1"/>
              </p:cNvSpPr>
              <p:nvPr/>
            </p:nvSpPr>
            <p:spPr bwMode="auto">
              <a:xfrm flipH="1">
                <a:off x="8649" y="0"/>
                <a:ext cx="1789988" cy="721520"/>
              </a:xfrm>
              <a:prstGeom prst="parallelogram">
                <a:avLst>
                  <a:gd name="adj" fmla="val 49250"/>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sp>
          <p:nvSpPr>
            <p:cNvPr id="29716" name="Freeform 6"/>
            <p:cNvSpPr>
              <a:spLocks noEditPoints="1"/>
            </p:cNvSpPr>
            <p:nvPr/>
          </p:nvSpPr>
          <p:spPr bwMode="auto">
            <a:xfrm>
              <a:off x="717633" y="90091"/>
              <a:ext cx="416900" cy="541338"/>
            </a:xfrm>
            <a:custGeom>
              <a:avLst/>
              <a:gdLst>
                <a:gd name="T0" fmla="*/ 33 w 251"/>
                <a:gd name="T1" fmla="*/ 298 h 326"/>
                <a:gd name="T2" fmla="*/ 26 w 251"/>
                <a:gd name="T3" fmla="*/ 180 h 326"/>
                <a:gd name="T4" fmla="*/ 44 w 251"/>
                <a:gd name="T5" fmla="*/ 150 h 326"/>
                <a:gd name="T6" fmla="*/ 77 w 251"/>
                <a:gd name="T7" fmla="*/ 141 h 326"/>
                <a:gd name="T8" fmla="*/ 83 w 251"/>
                <a:gd name="T9" fmla="*/ 170 h 326"/>
                <a:gd name="T10" fmla="*/ 76 w 251"/>
                <a:gd name="T11" fmla="*/ 178 h 326"/>
                <a:gd name="T12" fmla="*/ 54 w 251"/>
                <a:gd name="T13" fmla="*/ 197 h 326"/>
                <a:gd name="T14" fmla="*/ 45 w 251"/>
                <a:gd name="T15" fmla="*/ 298 h 326"/>
                <a:gd name="T16" fmla="*/ 58 w 251"/>
                <a:gd name="T17" fmla="*/ 297 h 326"/>
                <a:gd name="T18" fmla="*/ 198 w 251"/>
                <a:gd name="T19" fmla="*/ 210 h 326"/>
                <a:gd name="T20" fmla="*/ 82 w 251"/>
                <a:gd name="T21" fmla="*/ 92 h 326"/>
                <a:gd name="T22" fmla="*/ 134 w 251"/>
                <a:gd name="T23" fmla="*/ 47 h 326"/>
                <a:gd name="T24" fmla="*/ 164 w 251"/>
                <a:gd name="T25" fmla="*/ 92 h 326"/>
                <a:gd name="T26" fmla="*/ 171 w 251"/>
                <a:gd name="T27" fmla="*/ 25 h 326"/>
                <a:gd name="T28" fmla="*/ 75 w 251"/>
                <a:gd name="T29" fmla="*/ 21 h 326"/>
                <a:gd name="T30" fmla="*/ 82 w 251"/>
                <a:gd name="T31" fmla="*/ 92 h 326"/>
                <a:gd name="T32" fmla="*/ 215 w 251"/>
                <a:gd name="T33" fmla="*/ 311 h 326"/>
                <a:gd name="T34" fmla="*/ 49 w 251"/>
                <a:gd name="T35" fmla="*/ 326 h 326"/>
                <a:gd name="T36" fmla="*/ 225 w 251"/>
                <a:gd name="T37" fmla="*/ 180 h 326"/>
                <a:gd name="T38" fmla="*/ 218 w 251"/>
                <a:gd name="T39" fmla="*/ 298 h 326"/>
                <a:gd name="T40" fmla="*/ 211 w 251"/>
                <a:gd name="T41" fmla="*/ 206 h 326"/>
                <a:gd name="T42" fmla="*/ 167 w 251"/>
                <a:gd name="T43" fmla="*/ 197 h 326"/>
                <a:gd name="T44" fmla="*/ 177 w 251"/>
                <a:gd name="T45" fmla="*/ 177 h 326"/>
                <a:gd name="T46" fmla="*/ 179 w 251"/>
                <a:gd name="T47" fmla="*/ 171 h 326"/>
                <a:gd name="T48" fmla="*/ 208 w 251"/>
                <a:gd name="T49" fmla="*/ 149 h 326"/>
                <a:gd name="T50" fmla="*/ 211 w 251"/>
                <a:gd name="T51" fmla="*/ 152 h 326"/>
                <a:gd name="T52" fmla="*/ 225 w 251"/>
                <a:gd name="T53" fmla="*/ 180 h 326"/>
                <a:gd name="T54" fmla="*/ 172 w 251"/>
                <a:gd name="T55" fmla="*/ 178 h 326"/>
                <a:gd name="T56" fmla="*/ 164 w 251"/>
                <a:gd name="T57" fmla="*/ 165 h 326"/>
                <a:gd name="T58" fmla="*/ 174 w 251"/>
                <a:gd name="T59" fmla="*/ 141 h 326"/>
                <a:gd name="T60" fmla="*/ 155 w 251"/>
                <a:gd name="T61" fmla="*/ 145 h 326"/>
                <a:gd name="T62" fmla="*/ 162 w 251"/>
                <a:gd name="T63" fmla="*/ 197 h 326"/>
                <a:gd name="T64" fmla="*/ 78 w 251"/>
                <a:gd name="T65" fmla="*/ 166 h 326"/>
                <a:gd name="T66" fmla="*/ 90 w 251"/>
                <a:gd name="T67" fmla="*/ 168 h 326"/>
                <a:gd name="T68" fmla="*/ 91 w 251"/>
                <a:gd name="T69" fmla="*/ 197 h 326"/>
                <a:gd name="T70" fmla="*/ 96 w 251"/>
                <a:gd name="T71" fmla="*/ 145 h 326"/>
                <a:gd name="T72" fmla="*/ 79 w 251"/>
                <a:gd name="T73" fmla="*/ 141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1" h="326">
                  <a:moveTo>
                    <a:pt x="45" y="298"/>
                  </a:moveTo>
                  <a:cubicBezTo>
                    <a:pt x="33" y="298"/>
                    <a:pt x="33" y="298"/>
                    <a:pt x="33" y="298"/>
                  </a:cubicBezTo>
                  <a:cubicBezTo>
                    <a:pt x="4" y="298"/>
                    <a:pt x="0" y="279"/>
                    <a:pt x="7" y="253"/>
                  </a:cubicBezTo>
                  <a:cubicBezTo>
                    <a:pt x="26" y="180"/>
                    <a:pt x="26" y="180"/>
                    <a:pt x="26" y="180"/>
                  </a:cubicBezTo>
                  <a:cubicBezTo>
                    <a:pt x="29" y="168"/>
                    <a:pt x="35" y="158"/>
                    <a:pt x="42" y="151"/>
                  </a:cubicBezTo>
                  <a:cubicBezTo>
                    <a:pt x="44" y="150"/>
                    <a:pt x="44" y="150"/>
                    <a:pt x="44" y="150"/>
                  </a:cubicBezTo>
                  <a:cubicBezTo>
                    <a:pt x="45" y="149"/>
                    <a:pt x="45" y="149"/>
                    <a:pt x="45" y="149"/>
                  </a:cubicBezTo>
                  <a:cubicBezTo>
                    <a:pt x="77" y="141"/>
                    <a:pt x="77" y="141"/>
                    <a:pt x="77" y="141"/>
                  </a:cubicBezTo>
                  <a:cubicBezTo>
                    <a:pt x="74" y="171"/>
                    <a:pt x="74" y="171"/>
                    <a:pt x="74" y="171"/>
                  </a:cubicBezTo>
                  <a:cubicBezTo>
                    <a:pt x="83" y="170"/>
                    <a:pt x="83" y="170"/>
                    <a:pt x="83" y="170"/>
                  </a:cubicBezTo>
                  <a:cubicBezTo>
                    <a:pt x="76" y="177"/>
                    <a:pt x="76" y="177"/>
                    <a:pt x="76" y="177"/>
                  </a:cubicBezTo>
                  <a:cubicBezTo>
                    <a:pt x="76" y="178"/>
                    <a:pt x="76" y="178"/>
                    <a:pt x="76" y="178"/>
                  </a:cubicBezTo>
                  <a:cubicBezTo>
                    <a:pt x="77" y="178"/>
                    <a:pt x="81" y="186"/>
                    <a:pt x="87" y="197"/>
                  </a:cubicBezTo>
                  <a:cubicBezTo>
                    <a:pt x="54" y="197"/>
                    <a:pt x="54" y="197"/>
                    <a:pt x="54" y="197"/>
                  </a:cubicBezTo>
                  <a:cubicBezTo>
                    <a:pt x="45" y="206"/>
                    <a:pt x="45" y="206"/>
                    <a:pt x="45" y="206"/>
                  </a:cubicBezTo>
                  <a:cubicBezTo>
                    <a:pt x="45" y="298"/>
                    <a:pt x="45" y="298"/>
                    <a:pt x="45" y="298"/>
                  </a:cubicBezTo>
                  <a:close/>
                  <a:moveTo>
                    <a:pt x="58" y="210"/>
                  </a:moveTo>
                  <a:cubicBezTo>
                    <a:pt x="58" y="297"/>
                    <a:pt x="58" y="297"/>
                    <a:pt x="58" y="297"/>
                  </a:cubicBezTo>
                  <a:cubicBezTo>
                    <a:pt x="198" y="297"/>
                    <a:pt x="198" y="297"/>
                    <a:pt x="198" y="297"/>
                  </a:cubicBezTo>
                  <a:cubicBezTo>
                    <a:pt x="198" y="210"/>
                    <a:pt x="198" y="210"/>
                    <a:pt x="198" y="210"/>
                  </a:cubicBezTo>
                  <a:cubicBezTo>
                    <a:pt x="58" y="210"/>
                    <a:pt x="58" y="210"/>
                    <a:pt x="58" y="210"/>
                  </a:cubicBezTo>
                  <a:close/>
                  <a:moveTo>
                    <a:pt x="82" y="92"/>
                  </a:moveTo>
                  <a:cubicBezTo>
                    <a:pt x="80" y="74"/>
                    <a:pt x="79" y="66"/>
                    <a:pt x="85" y="48"/>
                  </a:cubicBezTo>
                  <a:cubicBezTo>
                    <a:pt x="96" y="56"/>
                    <a:pt x="123" y="52"/>
                    <a:pt x="134" y="47"/>
                  </a:cubicBezTo>
                  <a:cubicBezTo>
                    <a:pt x="140" y="56"/>
                    <a:pt x="151" y="58"/>
                    <a:pt x="161" y="55"/>
                  </a:cubicBezTo>
                  <a:cubicBezTo>
                    <a:pt x="164" y="70"/>
                    <a:pt x="164" y="72"/>
                    <a:pt x="164" y="92"/>
                  </a:cubicBezTo>
                  <a:cubicBezTo>
                    <a:pt x="164" y="92"/>
                    <a:pt x="175" y="82"/>
                    <a:pt x="177" y="74"/>
                  </a:cubicBezTo>
                  <a:cubicBezTo>
                    <a:pt x="179" y="65"/>
                    <a:pt x="175" y="32"/>
                    <a:pt x="171" y="25"/>
                  </a:cubicBezTo>
                  <a:cubicBezTo>
                    <a:pt x="167" y="14"/>
                    <a:pt x="154" y="6"/>
                    <a:pt x="132" y="9"/>
                  </a:cubicBezTo>
                  <a:cubicBezTo>
                    <a:pt x="111" y="0"/>
                    <a:pt x="86" y="9"/>
                    <a:pt x="75" y="21"/>
                  </a:cubicBezTo>
                  <a:cubicBezTo>
                    <a:pt x="71" y="27"/>
                    <a:pt x="65" y="74"/>
                    <a:pt x="70" y="81"/>
                  </a:cubicBezTo>
                  <a:cubicBezTo>
                    <a:pt x="76" y="88"/>
                    <a:pt x="82" y="92"/>
                    <a:pt x="82" y="92"/>
                  </a:cubicBezTo>
                  <a:close/>
                  <a:moveTo>
                    <a:pt x="40" y="311"/>
                  </a:moveTo>
                  <a:cubicBezTo>
                    <a:pt x="215" y="311"/>
                    <a:pt x="215" y="311"/>
                    <a:pt x="215" y="311"/>
                  </a:cubicBezTo>
                  <a:cubicBezTo>
                    <a:pt x="205" y="326"/>
                    <a:pt x="205" y="326"/>
                    <a:pt x="205" y="326"/>
                  </a:cubicBezTo>
                  <a:cubicBezTo>
                    <a:pt x="49" y="326"/>
                    <a:pt x="49" y="326"/>
                    <a:pt x="49" y="326"/>
                  </a:cubicBezTo>
                  <a:cubicBezTo>
                    <a:pt x="40" y="311"/>
                    <a:pt x="40" y="311"/>
                    <a:pt x="40" y="311"/>
                  </a:cubicBezTo>
                  <a:close/>
                  <a:moveTo>
                    <a:pt x="225" y="180"/>
                  </a:moveTo>
                  <a:cubicBezTo>
                    <a:pt x="244" y="253"/>
                    <a:pt x="244" y="253"/>
                    <a:pt x="244" y="253"/>
                  </a:cubicBezTo>
                  <a:cubicBezTo>
                    <a:pt x="251" y="279"/>
                    <a:pt x="248" y="298"/>
                    <a:pt x="218" y="298"/>
                  </a:cubicBezTo>
                  <a:cubicBezTo>
                    <a:pt x="211" y="298"/>
                    <a:pt x="211" y="298"/>
                    <a:pt x="211" y="298"/>
                  </a:cubicBezTo>
                  <a:cubicBezTo>
                    <a:pt x="211" y="206"/>
                    <a:pt x="211" y="206"/>
                    <a:pt x="211" y="206"/>
                  </a:cubicBezTo>
                  <a:cubicBezTo>
                    <a:pt x="201" y="197"/>
                    <a:pt x="201" y="197"/>
                    <a:pt x="201" y="197"/>
                  </a:cubicBezTo>
                  <a:cubicBezTo>
                    <a:pt x="167" y="197"/>
                    <a:pt x="167" y="197"/>
                    <a:pt x="167" y="197"/>
                  </a:cubicBezTo>
                  <a:cubicBezTo>
                    <a:pt x="172" y="186"/>
                    <a:pt x="177" y="178"/>
                    <a:pt x="177" y="178"/>
                  </a:cubicBezTo>
                  <a:cubicBezTo>
                    <a:pt x="177" y="177"/>
                    <a:pt x="177" y="177"/>
                    <a:pt x="177" y="177"/>
                  </a:cubicBezTo>
                  <a:cubicBezTo>
                    <a:pt x="170" y="170"/>
                    <a:pt x="170" y="170"/>
                    <a:pt x="170" y="170"/>
                  </a:cubicBezTo>
                  <a:cubicBezTo>
                    <a:pt x="179" y="171"/>
                    <a:pt x="179" y="171"/>
                    <a:pt x="179" y="171"/>
                  </a:cubicBezTo>
                  <a:cubicBezTo>
                    <a:pt x="177" y="142"/>
                    <a:pt x="177" y="142"/>
                    <a:pt x="177" y="142"/>
                  </a:cubicBezTo>
                  <a:cubicBezTo>
                    <a:pt x="208" y="149"/>
                    <a:pt x="208" y="149"/>
                    <a:pt x="208" y="149"/>
                  </a:cubicBezTo>
                  <a:cubicBezTo>
                    <a:pt x="210" y="150"/>
                    <a:pt x="210" y="150"/>
                    <a:pt x="210" y="150"/>
                  </a:cubicBezTo>
                  <a:cubicBezTo>
                    <a:pt x="211" y="152"/>
                    <a:pt x="211" y="152"/>
                    <a:pt x="211" y="152"/>
                  </a:cubicBezTo>
                  <a:cubicBezTo>
                    <a:pt x="218" y="160"/>
                    <a:pt x="222" y="170"/>
                    <a:pt x="224" y="180"/>
                  </a:cubicBezTo>
                  <a:cubicBezTo>
                    <a:pt x="225" y="180"/>
                    <a:pt x="225" y="180"/>
                    <a:pt x="225" y="180"/>
                  </a:cubicBezTo>
                  <a:close/>
                  <a:moveTo>
                    <a:pt x="162" y="197"/>
                  </a:moveTo>
                  <a:cubicBezTo>
                    <a:pt x="167" y="188"/>
                    <a:pt x="171" y="181"/>
                    <a:pt x="172" y="178"/>
                  </a:cubicBezTo>
                  <a:cubicBezTo>
                    <a:pt x="163" y="168"/>
                    <a:pt x="163" y="168"/>
                    <a:pt x="163" y="168"/>
                  </a:cubicBezTo>
                  <a:cubicBezTo>
                    <a:pt x="164" y="165"/>
                    <a:pt x="164" y="165"/>
                    <a:pt x="164" y="165"/>
                  </a:cubicBezTo>
                  <a:cubicBezTo>
                    <a:pt x="175" y="166"/>
                    <a:pt x="175" y="166"/>
                    <a:pt x="175" y="166"/>
                  </a:cubicBezTo>
                  <a:cubicBezTo>
                    <a:pt x="174" y="141"/>
                    <a:pt x="174" y="141"/>
                    <a:pt x="174" y="141"/>
                  </a:cubicBezTo>
                  <a:cubicBezTo>
                    <a:pt x="164" y="138"/>
                    <a:pt x="164" y="138"/>
                    <a:pt x="164" y="138"/>
                  </a:cubicBezTo>
                  <a:cubicBezTo>
                    <a:pt x="155" y="145"/>
                    <a:pt x="155" y="145"/>
                    <a:pt x="155" y="145"/>
                  </a:cubicBezTo>
                  <a:cubicBezTo>
                    <a:pt x="133" y="197"/>
                    <a:pt x="133" y="197"/>
                    <a:pt x="133" y="197"/>
                  </a:cubicBezTo>
                  <a:cubicBezTo>
                    <a:pt x="162" y="197"/>
                    <a:pt x="162" y="197"/>
                    <a:pt x="162" y="197"/>
                  </a:cubicBezTo>
                  <a:close/>
                  <a:moveTo>
                    <a:pt x="79" y="141"/>
                  </a:moveTo>
                  <a:cubicBezTo>
                    <a:pt x="78" y="166"/>
                    <a:pt x="78" y="166"/>
                    <a:pt x="78" y="166"/>
                  </a:cubicBezTo>
                  <a:cubicBezTo>
                    <a:pt x="89" y="165"/>
                    <a:pt x="89" y="165"/>
                    <a:pt x="89" y="165"/>
                  </a:cubicBezTo>
                  <a:cubicBezTo>
                    <a:pt x="90" y="168"/>
                    <a:pt x="90" y="168"/>
                    <a:pt x="90" y="168"/>
                  </a:cubicBezTo>
                  <a:cubicBezTo>
                    <a:pt x="81" y="178"/>
                    <a:pt x="81" y="178"/>
                    <a:pt x="81" y="178"/>
                  </a:cubicBezTo>
                  <a:cubicBezTo>
                    <a:pt x="82" y="181"/>
                    <a:pt x="86" y="188"/>
                    <a:pt x="91" y="197"/>
                  </a:cubicBezTo>
                  <a:cubicBezTo>
                    <a:pt x="121" y="197"/>
                    <a:pt x="121" y="197"/>
                    <a:pt x="121" y="197"/>
                  </a:cubicBezTo>
                  <a:cubicBezTo>
                    <a:pt x="96" y="145"/>
                    <a:pt x="96" y="145"/>
                    <a:pt x="96" y="145"/>
                  </a:cubicBezTo>
                  <a:cubicBezTo>
                    <a:pt x="88" y="138"/>
                    <a:pt x="88" y="138"/>
                    <a:pt x="88" y="138"/>
                  </a:cubicBezTo>
                  <a:lnTo>
                    <a:pt x="79" y="14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9717" name="TextBox 19"/>
            <p:cNvSpPr txBox="1">
              <a:spLocks noChangeArrowheads="1"/>
            </p:cNvSpPr>
            <p:nvPr/>
          </p:nvSpPr>
          <p:spPr bwMode="auto">
            <a:xfrm>
              <a:off x="499525" y="943779"/>
              <a:ext cx="8082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200">
                  <a:solidFill>
                    <a:schemeClr val="bg1"/>
                  </a:solidFill>
                  <a:latin typeface="Impact" panose="020B0806030902050204" pitchFamily="34" charset="0"/>
                  <a:ea typeface="微软雅黑" panose="020B0503020204020204" pitchFamily="34" charset="-122"/>
                </a:rPr>
                <a:t>KEY WORD</a:t>
              </a:r>
              <a:endParaRPr lang="zh-CN" altLang="en-US" sz="1200">
                <a:solidFill>
                  <a:schemeClr val="bg1"/>
                </a:solidFill>
                <a:latin typeface="Impact" panose="020B0806030902050204" pitchFamily="34" charset="0"/>
                <a:ea typeface="微软雅黑" panose="020B0503020204020204" pitchFamily="34" charset="-122"/>
              </a:endParaRPr>
            </a:p>
          </p:txBody>
        </p:sp>
      </p:grpSp>
      <p:grpSp>
        <p:nvGrpSpPr>
          <p:cNvPr id="29718" name="组合 22"/>
          <p:cNvGrpSpPr/>
          <p:nvPr/>
        </p:nvGrpSpPr>
        <p:grpSpPr bwMode="auto">
          <a:xfrm>
            <a:off x="2070460" y="1602283"/>
            <a:ext cx="1798950" cy="1443483"/>
            <a:chOff x="0" y="0"/>
            <a:chExt cx="1798637" cy="1443040"/>
          </a:xfrm>
        </p:grpSpPr>
        <p:grpSp>
          <p:nvGrpSpPr>
            <p:cNvPr id="29719" name="组合 23"/>
            <p:cNvGrpSpPr/>
            <p:nvPr/>
          </p:nvGrpSpPr>
          <p:grpSpPr bwMode="auto">
            <a:xfrm>
              <a:off x="0" y="0"/>
              <a:ext cx="1798637" cy="1443040"/>
              <a:chOff x="0" y="0"/>
              <a:chExt cx="1798637" cy="1443040"/>
            </a:xfrm>
          </p:grpSpPr>
          <p:sp>
            <p:nvSpPr>
              <p:cNvPr id="29720" name="平行四边形 26"/>
              <p:cNvSpPr>
                <a:spLocks noChangeArrowheads="1"/>
              </p:cNvSpPr>
              <p:nvPr/>
            </p:nvSpPr>
            <p:spPr bwMode="auto">
              <a:xfrm>
                <a:off x="0" y="721520"/>
                <a:ext cx="1789988" cy="721520"/>
              </a:xfrm>
              <a:prstGeom prst="parallelogram">
                <a:avLst>
                  <a:gd name="adj" fmla="val 49250"/>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9721" name="平行四边形 27"/>
              <p:cNvSpPr>
                <a:spLocks noChangeArrowheads="1"/>
              </p:cNvSpPr>
              <p:nvPr/>
            </p:nvSpPr>
            <p:spPr bwMode="auto">
              <a:xfrm flipH="1">
                <a:off x="8649" y="0"/>
                <a:ext cx="1789988" cy="721520"/>
              </a:xfrm>
              <a:prstGeom prst="parallelogram">
                <a:avLst>
                  <a:gd name="adj" fmla="val 49250"/>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sp>
          <p:nvSpPr>
            <p:cNvPr id="29722" name="Freeform 11"/>
            <p:cNvSpPr>
              <a:spLocks noEditPoints="1"/>
            </p:cNvSpPr>
            <p:nvPr/>
          </p:nvSpPr>
          <p:spPr bwMode="auto">
            <a:xfrm>
              <a:off x="626702" y="140172"/>
              <a:ext cx="536583" cy="441176"/>
            </a:xfrm>
            <a:custGeom>
              <a:avLst/>
              <a:gdLst>
                <a:gd name="T0" fmla="*/ 99 w 355"/>
                <a:gd name="T1" fmla="*/ 172 h 292"/>
                <a:gd name="T2" fmla="*/ 58 w 355"/>
                <a:gd name="T3" fmla="*/ 191 h 292"/>
                <a:gd name="T4" fmla="*/ 0 w 355"/>
                <a:gd name="T5" fmla="*/ 155 h 292"/>
                <a:gd name="T6" fmla="*/ 56 w 355"/>
                <a:gd name="T7" fmla="*/ 76 h 292"/>
                <a:gd name="T8" fmla="*/ 65 w 355"/>
                <a:gd name="T9" fmla="*/ 76 h 292"/>
                <a:gd name="T10" fmla="*/ 100 w 355"/>
                <a:gd name="T11" fmla="*/ 73 h 292"/>
                <a:gd name="T12" fmla="*/ 134 w 355"/>
                <a:gd name="T13" fmla="*/ 80 h 292"/>
                <a:gd name="T14" fmla="*/ 321 w 355"/>
                <a:gd name="T15" fmla="*/ 80 h 292"/>
                <a:gd name="T16" fmla="*/ 134 w 355"/>
                <a:gd name="T17" fmla="*/ 132 h 292"/>
                <a:gd name="T18" fmla="*/ 330 w 355"/>
                <a:gd name="T19" fmla="*/ 214 h 292"/>
                <a:gd name="T20" fmla="*/ 355 w 355"/>
                <a:gd name="T21" fmla="*/ 80 h 292"/>
                <a:gd name="T22" fmla="*/ 234 w 355"/>
                <a:gd name="T23" fmla="*/ 162 h 292"/>
                <a:gd name="T24" fmla="*/ 240 w 355"/>
                <a:gd name="T25" fmla="*/ 180 h 292"/>
                <a:gd name="T26" fmla="*/ 226 w 355"/>
                <a:gd name="T27" fmla="*/ 95 h 292"/>
                <a:gd name="T28" fmla="*/ 223 w 355"/>
                <a:gd name="T29" fmla="*/ 114 h 292"/>
                <a:gd name="T30" fmla="*/ 195 w 355"/>
                <a:gd name="T31" fmla="*/ 130 h 292"/>
                <a:gd name="T32" fmla="*/ 176 w 355"/>
                <a:gd name="T33" fmla="*/ 142 h 292"/>
                <a:gd name="T34" fmla="*/ 182 w 355"/>
                <a:gd name="T35" fmla="*/ 165 h 292"/>
                <a:gd name="T36" fmla="*/ 232 w 355"/>
                <a:gd name="T37" fmla="*/ 156 h 292"/>
                <a:gd name="T38" fmla="*/ 254 w 355"/>
                <a:gd name="T39" fmla="*/ 110 h 292"/>
                <a:gd name="T40" fmla="*/ 179 w 355"/>
                <a:gd name="T41" fmla="*/ 172 h 292"/>
                <a:gd name="T42" fmla="*/ 167 w 355"/>
                <a:gd name="T43" fmla="*/ 180 h 292"/>
                <a:gd name="T44" fmla="*/ 173 w 355"/>
                <a:gd name="T45" fmla="*/ 180 h 292"/>
                <a:gd name="T46" fmla="*/ 195 w 355"/>
                <a:gd name="T47" fmla="*/ 171 h 292"/>
                <a:gd name="T48" fmla="*/ 200 w 355"/>
                <a:gd name="T49" fmla="*/ 180 h 292"/>
                <a:gd name="T50" fmla="*/ 207 w 355"/>
                <a:gd name="T51" fmla="*/ 180 h 292"/>
                <a:gd name="T52" fmla="*/ 218 w 355"/>
                <a:gd name="T53" fmla="*/ 165 h 292"/>
                <a:gd name="T54" fmla="*/ 223 w 355"/>
                <a:gd name="T55" fmla="*/ 167 h 292"/>
                <a:gd name="T56" fmla="*/ 285 w 355"/>
                <a:gd name="T57" fmla="*/ 123 h 292"/>
                <a:gd name="T58" fmla="*/ 313 w 355"/>
                <a:gd name="T59" fmla="*/ 162 h 292"/>
                <a:gd name="T60" fmla="*/ 285 w 355"/>
                <a:gd name="T61" fmla="*/ 181 h 292"/>
                <a:gd name="T62" fmla="*/ 256 w 355"/>
                <a:gd name="T63" fmla="*/ 148 h 292"/>
                <a:gd name="T64" fmla="*/ 280 w 355"/>
                <a:gd name="T65" fmla="*/ 126 h 292"/>
                <a:gd name="T66" fmla="*/ 284 w 355"/>
                <a:gd name="T67" fmla="*/ 123 h 292"/>
                <a:gd name="T68" fmla="*/ 306 w 355"/>
                <a:gd name="T69" fmla="*/ 162 h 292"/>
                <a:gd name="T70" fmla="*/ 285 w 355"/>
                <a:gd name="T71" fmla="*/ 176 h 292"/>
                <a:gd name="T72" fmla="*/ 294 w 355"/>
                <a:gd name="T73" fmla="*/ 130 h 292"/>
                <a:gd name="T74" fmla="*/ 301 w 355"/>
                <a:gd name="T75" fmla="*/ 134 h 292"/>
                <a:gd name="T76" fmla="*/ 274 w 355"/>
                <a:gd name="T77" fmla="*/ 173 h 292"/>
                <a:gd name="T78" fmla="*/ 274 w 355"/>
                <a:gd name="T79" fmla="*/ 173 h 292"/>
                <a:gd name="T80" fmla="*/ 309 w 355"/>
                <a:gd name="T81" fmla="*/ 152 h 292"/>
                <a:gd name="T82" fmla="*/ 265 w 355"/>
                <a:gd name="T83" fmla="*/ 165 h 292"/>
                <a:gd name="T84" fmla="*/ 264 w 355"/>
                <a:gd name="T85" fmla="*/ 163 h 292"/>
                <a:gd name="T86" fmla="*/ 264 w 355"/>
                <a:gd name="T87" fmla="*/ 163 h 292"/>
                <a:gd name="T88" fmla="*/ 307 w 355"/>
                <a:gd name="T89" fmla="*/ 143 h 292"/>
                <a:gd name="T90" fmla="*/ 262 w 355"/>
                <a:gd name="T91" fmla="*/ 157 h 292"/>
                <a:gd name="T92" fmla="*/ 288 w 355"/>
                <a:gd name="T93" fmla="*/ 149 h 292"/>
                <a:gd name="T94" fmla="*/ 288 w 355"/>
                <a:gd name="T95" fmla="*/ 149 h 292"/>
                <a:gd name="T96" fmla="*/ 267 w 355"/>
                <a:gd name="T97" fmla="*/ 152 h 292"/>
                <a:gd name="T98" fmla="*/ 303 w 355"/>
                <a:gd name="T99" fmla="*/ 136 h 292"/>
                <a:gd name="T100" fmla="*/ 286 w 355"/>
                <a:gd name="T101" fmla="*/ 128 h 292"/>
                <a:gd name="T102" fmla="*/ 258 w 355"/>
                <a:gd name="T103" fmla="*/ 123 h 292"/>
                <a:gd name="T104" fmla="*/ 278 w 355"/>
                <a:gd name="T105" fmla="*/ 140 h 292"/>
                <a:gd name="T106" fmla="*/ 251 w 355"/>
                <a:gd name="T107" fmla="*/ 137 h 292"/>
                <a:gd name="T108" fmla="*/ 257 w 355"/>
                <a:gd name="T109" fmla="*/ 135 h 292"/>
                <a:gd name="T110" fmla="*/ 282 w 355"/>
                <a:gd name="T111" fmla="*/ 285 h 292"/>
                <a:gd name="T112" fmla="*/ 210 w 355"/>
                <a:gd name="T113" fmla="*/ 253 h 292"/>
                <a:gd name="T114" fmla="*/ 227 w 355"/>
                <a:gd name="T115" fmla="*/ 226 h 292"/>
                <a:gd name="T116" fmla="*/ 227 w 355"/>
                <a:gd name="T117" fmla="*/ 226 h 292"/>
                <a:gd name="T118" fmla="*/ 78 w 355"/>
                <a:gd name="T119" fmla="*/ 45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5" h="292">
                  <a:moveTo>
                    <a:pt x="165" y="123"/>
                  </a:moveTo>
                  <a:cubicBezTo>
                    <a:pt x="159" y="133"/>
                    <a:pt x="159" y="133"/>
                    <a:pt x="159" y="133"/>
                  </a:cubicBezTo>
                  <a:cubicBezTo>
                    <a:pt x="105" y="116"/>
                    <a:pt x="105" y="116"/>
                    <a:pt x="105" y="116"/>
                  </a:cubicBezTo>
                  <a:cubicBezTo>
                    <a:pt x="99" y="172"/>
                    <a:pt x="99" y="172"/>
                    <a:pt x="99" y="172"/>
                  </a:cubicBezTo>
                  <a:cubicBezTo>
                    <a:pt x="101" y="212"/>
                    <a:pt x="97" y="252"/>
                    <a:pt x="99" y="292"/>
                  </a:cubicBezTo>
                  <a:cubicBezTo>
                    <a:pt x="88" y="292"/>
                    <a:pt x="84" y="292"/>
                    <a:pt x="73" y="292"/>
                  </a:cubicBezTo>
                  <a:cubicBezTo>
                    <a:pt x="71" y="258"/>
                    <a:pt x="67" y="224"/>
                    <a:pt x="65" y="191"/>
                  </a:cubicBezTo>
                  <a:cubicBezTo>
                    <a:pt x="60" y="191"/>
                    <a:pt x="63" y="191"/>
                    <a:pt x="58" y="191"/>
                  </a:cubicBezTo>
                  <a:cubicBezTo>
                    <a:pt x="56" y="224"/>
                    <a:pt x="49" y="258"/>
                    <a:pt x="48" y="292"/>
                  </a:cubicBezTo>
                  <a:cubicBezTo>
                    <a:pt x="37" y="292"/>
                    <a:pt x="32" y="292"/>
                    <a:pt x="21" y="292"/>
                  </a:cubicBezTo>
                  <a:cubicBezTo>
                    <a:pt x="24" y="252"/>
                    <a:pt x="20" y="212"/>
                    <a:pt x="22" y="172"/>
                  </a:cubicBezTo>
                  <a:cubicBezTo>
                    <a:pt x="15" y="167"/>
                    <a:pt x="7" y="161"/>
                    <a:pt x="0" y="155"/>
                  </a:cubicBezTo>
                  <a:cubicBezTo>
                    <a:pt x="3" y="127"/>
                    <a:pt x="7" y="99"/>
                    <a:pt x="17" y="73"/>
                  </a:cubicBezTo>
                  <a:cubicBezTo>
                    <a:pt x="23" y="73"/>
                    <a:pt x="29" y="73"/>
                    <a:pt x="35" y="73"/>
                  </a:cubicBezTo>
                  <a:cubicBezTo>
                    <a:pt x="52" y="101"/>
                    <a:pt x="52" y="101"/>
                    <a:pt x="52" y="101"/>
                  </a:cubicBezTo>
                  <a:cubicBezTo>
                    <a:pt x="56" y="76"/>
                    <a:pt x="56" y="76"/>
                    <a:pt x="56" y="76"/>
                  </a:cubicBezTo>
                  <a:cubicBezTo>
                    <a:pt x="55" y="76"/>
                    <a:pt x="55" y="76"/>
                    <a:pt x="55" y="76"/>
                  </a:cubicBezTo>
                  <a:cubicBezTo>
                    <a:pt x="55" y="69"/>
                    <a:pt x="55" y="69"/>
                    <a:pt x="55" y="69"/>
                  </a:cubicBezTo>
                  <a:cubicBezTo>
                    <a:pt x="65" y="69"/>
                    <a:pt x="65" y="69"/>
                    <a:pt x="65" y="69"/>
                  </a:cubicBezTo>
                  <a:cubicBezTo>
                    <a:pt x="65" y="76"/>
                    <a:pt x="65" y="76"/>
                    <a:pt x="65" y="76"/>
                  </a:cubicBezTo>
                  <a:cubicBezTo>
                    <a:pt x="64" y="76"/>
                    <a:pt x="64" y="76"/>
                    <a:pt x="64" y="76"/>
                  </a:cubicBezTo>
                  <a:cubicBezTo>
                    <a:pt x="70" y="101"/>
                    <a:pt x="70" y="101"/>
                    <a:pt x="70" y="101"/>
                  </a:cubicBezTo>
                  <a:cubicBezTo>
                    <a:pt x="85" y="73"/>
                    <a:pt x="85" y="73"/>
                    <a:pt x="85" y="73"/>
                  </a:cubicBezTo>
                  <a:cubicBezTo>
                    <a:pt x="90" y="73"/>
                    <a:pt x="95" y="73"/>
                    <a:pt x="100" y="73"/>
                  </a:cubicBezTo>
                  <a:cubicBezTo>
                    <a:pt x="126" y="90"/>
                    <a:pt x="135" y="92"/>
                    <a:pt x="165" y="123"/>
                  </a:cubicBezTo>
                  <a:close/>
                  <a:moveTo>
                    <a:pt x="120" y="46"/>
                  </a:moveTo>
                  <a:cubicBezTo>
                    <a:pt x="120" y="80"/>
                    <a:pt x="120" y="80"/>
                    <a:pt x="120" y="80"/>
                  </a:cubicBezTo>
                  <a:cubicBezTo>
                    <a:pt x="134" y="80"/>
                    <a:pt x="134" y="80"/>
                    <a:pt x="134" y="80"/>
                  </a:cubicBezTo>
                  <a:cubicBezTo>
                    <a:pt x="134" y="87"/>
                    <a:pt x="134" y="87"/>
                    <a:pt x="134" y="87"/>
                  </a:cubicBezTo>
                  <a:cubicBezTo>
                    <a:pt x="151" y="100"/>
                    <a:pt x="151" y="100"/>
                    <a:pt x="151" y="100"/>
                  </a:cubicBezTo>
                  <a:cubicBezTo>
                    <a:pt x="151" y="80"/>
                    <a:pt x="151" y="80"/>
                    <a:pt x="151" y="80"/>
                  </a:cubicBezTo>
                  <a:cubicBezTo>
                    <a:pt x="321" y="80"/>
                    <a:pt x="321" y="80"/>
                    <a:pt x="321" y="80"/>
                  </a:cubicBezTo>
                  <a:cubicBezTo>
                    <a:pt x="321" y="196"/>
                    <a:pt x="321" y="196"/>
                    <a:pt x="321" y="196"/>
                  </a:cubicBezTo>
                  <a:cubicBezTo>
                    <a:pt x="151" y="196"/>
                    <a:pt x="151" y="196"/>
                    <a:pt x="151" y="196"/>
                  </a:cubicBezTo>
                  <a:cubicBezTo>
                    <a:pt x="151" y="137"/>
                    <a:pt x="151" y="137"/>
                    <a:pt x="151" y="137"/>
                  </a:cubicBezTo>
                  <a:cubicBezTo>
                    <a:pt x="134" y="132"/>
                    <a:pt x="134" y="132"/>
                    <a:pt x="134" y="132"/>
                  </a:cubicBezTo>
                  <a:cubicBezTo>
                    <a:pt x="134" y="205"/>
                    <a:pt x="134" y="205"/>
                    <a:pt x="134" y="205"/>
                  </a:cubicBezTo>
                  <a:cubicBezTo>
                    <a:pt x="134" y="214"/>
                    <a:pt x="134" y="214"/>
                    <a:pt x="134" y="214"/>
                  </a:cubicBezTo>
                  <a:cubicBezTo>
                    <a:pt x="142" y="214"/>
                    <a:pt x="142" y="214"/>
                    <a:pt x="142" y="214"/>
                  </a:cubicBezTo>
                  <a:cubicBezTo>
                    <a:pt x="330" y="214"/>
                    <a:pt x="330" y="214"/>
                    <a:pt x="330" y="214"/>
                  </a:cubicBezTo>
                  <a:cubicBezTo>
                    <a:pt x="338" y="214"/>
                    <a:pt x="338" y="214"/>
                    <a:pt x="338" y="214"/>
                  </a:cubicBezTo>
                  <a:cubicBezTo>
                    <a:pt x="338" y="205"/>
                    <a:pt x="338" y="205"/>
                    <a:pt x="338" y="205"/>
                  </a:cubicBezTo>
                  <a:cubicBezTo>
                    <a:pt x="338" y="80"/>
                    <a:pt x="338" y="80"/>
                    <a:pt x="338" y="80"/>
                  </a:cubicBezTo>
                  <a:cubicBezTo>
                    <a:pt x="355" y="80"/>
                    <a:pt x="355" y="80"/>
                    <a:pt x="355" y="80"/>
                  </a:cubicBezTo>
                  <a:cubicBezTo>
                    <a:pt x="355" y="46"/>
                    <a:pt x="355" y="46"/>
                    <a:pt x="355" y="46"/>
                  </a:cubicBezTo>
                  <a:cubicBezTo>
                    <a:pt x="120" y="46"/>
                    <a:pt x="120" y="46"/>
                    <a:pt x="120" y="46"/>
                  </a:cubicBezTo>
                  <a:close/>
                  <a:moveTo>
                    <a:pt x="234" y="180"/>
                  </a:moveTo>
                  <a:cubicBezTo>
                    <a:pt x="234" y="162"/>
                    <a:pt x="234" y="162"/>
                    <a:pt x="234" y="162"/>
                  </a:cubicBezTo>
                  <a:cubicBezTo>
                    <a:pt x="236" y="161"/>
                    <a:pt x="236" y="161"/>
                    <a:pt x="236" y="161"/>
                  </a:cubicBezTo>
                  <a:cubicBezTo>
                    <a:pt x="238" y="137"/>
                    <a:pt x="238" y="137"/>
                    <a:pt x="238" y="137"/>
                  </a:cubicBezTo>
                  <a:cubicBezTo>
                    <a:pt x="240" y="136"/>
                    <a:pt x="240" y="136"/>
                    <a:pt x="240" y="136"/>
                  </a:cubicBezTo>
                  <a:cubicBezTo>
                    <a:pt x="240" y="180"/>
                    <a:pt x="240" y="180"/>
                    <a:pt x="240" y="180"/>
                  </a:cubicBezTo>
                  <a:cubicBezTo>
                    <a:pt x="234" y="180"/>
                    <a:pt x="234" y="180"/>
                    <a:pt x="234" y="180"/>
                  </a:cubicBezTo>
                  <a:close/>
                  <a:moveTo>
                    <a:pt x="263" y="94"/>
                  </a:moveTo>
                  <a:cubicBezTo>
                    <a:pt x="244" y="94"/>
                    <a:pt x="244" y="94"/>
                    <a:pt x="244" y="94"/>
                  </a:cubicBezTo>
                  <a:cubicBezTo>
                    <a:pt x="226" y="95"/>
                    <a:pt x="226" y="95"/>
                    <a:pt x="226" y="95"/>
                  </a:cubicBezTo>
                  <a:cubicBezTo>
                    <a:pt x="232" y="105"/>
                    <a:pt x="232" y="105"/>
                    <a:pt x="232" y="105"/>
                  </a:cubicBezTo>
                  <a:cubicBezTo>
                    <a:pt x="225" y="110"/>
                    <a:pt x="225" y="110"/>
                    <a:pt x="225" y="110"/>
                  </a:cubicBezTo>
                  <a:cubicBezTo>
                    <a:pt x="223" y="111"/>
                    <a:pt x="223" y="111"/>
                    <a:pt x="223" y="111"/>
                  </a:cubicBezTo>
                  <a:cubicBezTo>
                    <a:pt x="223" y="114"/>
                    <a:pt x="223" y="114"/>
                    <a:pt x="223" y="114"/>
                  </a:cubicBezTo>
                  <a:cubicBezTo>
                    <a:pt x="221" y="143"/>
                    <a:pt x="221" y="143"/>
                    <a:pt x="221" y="143"/>
                  </a:cubicBezTo>
                  <a:cubicBezTo>
                    <a:pt x="205" y="128"/>
                    <a:pt x="205" y="128"/>
                    <a:pt x="205" y="128"/>
                  </a:cubicBezTo>
                  <a:cubicBezTo>
                    <a:pt x="199" y="122"/>
                    <a:pt x="199" y="122"/>
                    <a:pt x="199" y="122"/>
                  </a:cubicBezTo>
                  <a:cubicBezTo>
                    <a:pt x="195" y="130"/>
                    <a:pt x="195" y="130"/>
                    <a:pt x="195" y="130"/>
                  </a:cubicBezTo>
                  <a:cubicBezTo>
                    <a:pt x="186" y="149"/>
                    <a:pt x="186" y="149"/>
                    <a:pt x="186" y="149"/>
                  </a:cubicBezTo>
                  <a:cubicBezTo>
                    <a:pt x="183" y="145"/>
                    <a:pt x="183" y="145"/>
                    <a:pt x="183" y="145"/>
                  </a:cubicBezTo>
                  <a:cubicBezTo>
                    <a:pt x="180" y="141"/>
                    <a:pt x="180" y="141"/>
                    <a:pt x="180" y="141"/>
                  </a:cubicBezTo>
                  <a:cubicBezTo>
                    <a:pt x="176" y="142"/>
                    <a:pt x="176" y="142"/>
                    <a:pt x="176" y="142"/>
                  </a:cubicBezTo>
                  <a:cubicBezTo>
                    <a:pt x="157" y="148"/>
                    <a:pt x="157" y="148"/>
                    <a:pt x="157" y="148"/>
                  </a:cubicBezTo>
                  <a:cubicBezTo>
                    <a:pt x="160" y="159"/>
                    <a:pt x="160" y="159"/>
                    <a:pt x="160" y="159"/>
                  </a:cubicBezTo>
                  <a:cubicBezTo>
                    <a:pt x="175" y="155"/>
                    <a:pt x="175" y="155"/>
                    <a:pt x="175" y="155"/>
                  </a:cubicBezTo>
                  <a:cubicBezTo>
                    <a:pt x="182" y="165"/>
                    <a:pt x="182" y="165"/>
                    <a:pt x="182" y="165"/>
                  </a:cubicBezTo>
                  <a:cubicBezTo>
                    <a:pt x="192" y="164"/>
                    <a:pt x="192" y="164"/>
                    <a:pt x="192" y="164"/>
                  </a:cubicBezTo>
                  <a:cubicBezTo>
                    <a:pt x="203" y="142"/>
                    <a:pt x="203" y="142"/>
                    <a:pt x="203" y="142"/>
                  </a:cubicBezTo>
                  <a:cubicBezTo>
                    <a:pt x="222" y="160"/>
                    <a:pt x="222" y="160"/>
                    <a:pt x="222" y="160"/>
                  </a:cubicBezTo>
                  <a:cubicBezTo>
                    <a:pt x="232" y="156"/>
                    <a:pt x="232" y="156"/>
                    <a:pt x="232" y="156"/>
                  </a:cubicBezTo>
                  <a:cubicBezTo>
                    <a:pt x="234" y="118"/>
                    <a:pt x="234" y="118"/>
                    <a:pt x="234" y="118"/>
                  </a:cubicBezTo>
                  <a:cubicBezTo>
                    <a:pt x="239" y="115"/>
                    <a:pt x="239" y="115"/>
                    <a:pt x="239" y="115"/>
                  </a:cubicBezTo>
                  <a:cubicBezTo>
                    <a:pt x="246" y="126"/>
                    <a:pt x="246" y="126"/>
                    <a:pt x="246" y="126"/>
                  </a:cubicBezTo>
                  <a:cubicBezTo>
                    <a:pt x="254" y="110"/>
                    <a:pt x="254" y="110"/>
                    <a:pt x="254" y="110"/>
                  </a:cubicBezTo>
                  <a:cubicBezTo>
                    <a:pt x="263" y="94"/>
                    <a:pt x="263" y="94"/>
                    <a:pt x="263" y="94"/>
                  </a:cubicBezTo>
                  <a:close/>
                  <a:moveTo>
                    <a:pt x="178" y="180"/>
                  </a:moveTo>
                  <a:cubicBezTo>
                    <a:pt x="178" y="171"/>
                    <a:pt x="178" y="171"/>
                    <a:pt x="178" y="171"/>
                  </a:cubicBezTo>
                  <a:cubicBezTo>
                    <a:pt x="179" y="172"/>
                    <a:pt x="179" y="172"/>
                    <a:pt x="179" y="172"/>
                  </a:cubicBezTo>
                  <a:cubicBezTo>
                    <a:pt x="184" y="172"/>
                    <a:pt x="184" y="172"/>
                    <a:pt x="184" y="172"/>
                  </a:cubicBezTo>
                  <a:cubicBezTo>
                    <a:pt x="184" y="180"/>
                    <a:pt x="184" y="180"/>
                    <a:pt x="184" y="180"/>
                  </a:cubicBezTo>
                  <a:cubicBezTo>
                    <a:pt x="182" y="180"/>
                    <a:pt x="180" y="180"/>
                    <a:pt x="178" y="180"/>
                  </a:cubicBezTo>
                  <a:close/>
                  <a:moveTo>
                    <a:pt x="167" y="180"/>
                  </a:moveTo>
                  <a:cubicBezTo>
                    <a:pt x="167" y="165"/>
                    <a:pt x="167" y="165"/>
                    <a:pt x="167" y="165"/>
                  </a:cubicBezTo>
                  <a:cubicBezTo>
                    <a:pt x="173" y="163"/>
                    <a:pt x="173" y="163"/>
                    <a:pt x="173" y="163"/>
                  </a:cubicBezTo>
                  <a:cubicBezTo>
                    <a:pt x="173" y="163"/>
                    <a:pt x="173" y="163"/>
                    <a:pt x="173" y="163"/>
                  </a:cubicBezTo>
                  <a:cubicBezTo>
                    <a:pt x="173" y="180"/>
                    <a:pt x="173" y="180"/>
                    <a:pt x="173" y="180"/>
                  </a:cubicBezTo>
                  <a:cubicBezTo>
                    <a:pt x="167" y="180"/>
                    <a:pt x="167" y="180"/>
                    <a:pt x="167" y="180"/>
                  </a:cubicBezTo>
                  <a:close/>
                  <a:moveTo>
                    <a:pt x="189" y="180"/>
                  </a:moveTo>
                  <a:cubicBezTo>
                    <a:pt x="189" y="172"/>
                    <a:pt x="189" y="172"/>
                    <a:pt x="189" y="172"/>
                  </a:cubicBezTo>
                  <a:cubicBezTo>
                    <a:pt x="195" y="171"/>
                    <a:pt x="195" y="171"/>
                    <a:pt x="195" y="171"/>
                  </a:cubicBezTo>
                  <a:cubicBezTo>
                    <a:pt x="196" y="171"/>
                    <a:pt x="196" y="171"/>
                    <a:pt x="196" y="171"/>
                  </a:cubicBezTo>
                  <a:cubicBezTo>
                    <a:pt x="196" y="180"/>
                    <a:pt x="196" y="180"/>
                    <a:pt x="196" y="180"/>
                  </a:cubicBezTo>
                  <a:cubicBezTo>
                    <a:pt x="193" y="180"/>
                    <a:pt x="191" y="180"/>
                    <a:pt x="189" y="180"/>
                  </a:cubicBezTo>
                  <a:close/>
                  <a:moveTo>
                    <a:pt x="200" y="180"/>
                  </a:moveTo>
                  <a:cubicBezTo>
                    <a:pt x="200" y="160"/>
                    <a:pt x="200" y="160"/>
                    <a:pt x="200" y="160"/>
                  </a:cubicBezTo>
                  <a:cubicBezTo>
                    <a:pt x="204" y="152"/>
                    <a:pt x="204" y="152"/>
                    <a:pt x="204" y="152"/>
                  </a:cubicBezTo>
                  <a:cubicBezTo>
                    <a:pt x="207" y="155"/>
                    <a:pt x="207" y="155"/>
                    <a:pt x="207" y="155"/>
                  </a:cubicBezTo>
                  <a:cubicBezTo>
                    <a:pt x="207" y="180"/>
                    <a:pt x="207" y="180"/>
                    <a:pt x="207" y="180"/>
                  </a:cubicBezTo>
                  <a:cubicBezTo>
                    <a:pt x="205" y="180"/>
                    <a:pt x="203" y="180"/>
                    <a:pt x="200" y="180"/>
                  </a:cubicBezTo>
                  <a:close/>
                  <a:moveTo>
                    <a:pt x="212" y="180"/>
                  </a:moveTo>
                  <a:cubicBezTo>
                    <a:pt x="212" y="159"/>
                    <a:pt x="212" y="159"/>
                    <a:pt x="212" y="159"/>
                  </a:cubicBezTo>
                  <a:cubicBezTo>
                    <a:pt x="218" y="165"/>
                    <a:pt x="218" y="165"/>
                    <a:pt x="218" y="165"/>
                  </a:cubicBezTo>
                  <a:cubicBezTo>
                    <a:pt x="218" y="180"/>
                    <a:pt x="218" y="180"/>
                    <a:pt x="218" y="180"/>
                  </a:cubicBezTo>
                  <a:cubicBezTo>
                    <a:pt x="216" y="180"/>
                    <a:pt x="214" y="180"/>
                    <a:pt x="212" y="180"/>
                  </a:cubicBezTo>
                  <a:close/>
                  <a:moveTo>
                    <a:pt x="223" y="180"/>
                  </a:moveTo>
                  <a:cubicBezTo>
                    <a:pt x="223" y="167"/>
                    <a:pt x="223" y="167"/>
                    <a:pt x="223" y="167"/>
                  </a:cubicBezTo>
                  <a:cubicBezTo>
                    <a:pt x="229" y="164"/>
                    <a:pt x="229" y="164"/>
                    <a:pt x="229" y="164"/>
                  </a:cubicBezTo>
                  <a:cubicBezTo>
                    <a:pt x="229" y="180"/>
                    <a:pt x="229" y="180"/>
                    <a:pt x="229" y="180"/>
                  </a:cubicBezTo>
                  <a:cubicBezTo>
                    <a:pt x="227" y="180"/>
                    <a:pt x="225" y="180"/>
                    <a:pt x="223" y="180"/>
                  </a:cubicBezTo>
                  <a:close/>
                  <a:moveTo>
                    <a:pt x="285" y="123"/>
                  </a:moveTo>
                  <a:cubicBezTo>
                    <a:pt x="293" y="123"/>
                    <a:pt x="301" y="126"/>
                    <a:pt x="306" y="131"/>
                  </a:cubicBezTo>
                  <a:cubicBezTo>
                    <a:pt x="311" y="137"/>
                    <a:pt x="314" y="144"/>
                    <a:pt x="314" y="152"/>
                  </a:cubicBezTo>
                  <a:cubicBezTo>
                    <a:pt x="314" y="156"/>
                    <a:pt x="314" y="159"/>
                    <a:pt x="313" y="162"/>
                  </a:cubicBezTo>
                  <a:cubicBezTo>
                    <a:pt x="313" y="162"/>
                    <a:pt x="313" y="162"/>
                    <a:pt x="313" y="162"/>
                  </a:cubicBezTo>
                  <a:cubicBezTo>
                    <a:pt x="313" y="162"/>
                    <a:pt x="313" y="162"/>
                    <a:pt x="313" y="162"/>
                  </a:cubicBezTo>
                  <a:cubicBezTo>
                    <a:pt x="313" y="162"/>
                    <a:pt x="313" y="162"/>
                    <a:pt x="313" y="162"/>
                  </a:cubicBezTo>
                  <a:cubicBezTo>
                    <a:pt x="311" y="166"/>
                    <a:pt x="309" y="170"/>
                    <a:pt x="306" y="173"/>
                  </a:cubicBezTo>
                  <a:cubicBezTo>
                    <a:pt x="301" y="178"/>
                    <a:pt x="293" y="181"/>
                    <a:pt x="285" y="181"/>
                  </a:cubicBezTo>
                  <a:cubicBezTo>
                    <a:pt x="277" y="181"/>
                    <a:pt x="270" y="178"/>
                    <a:pt x="265" y="173"/>
                  </a:cubicBezTo>
                  <a:cubicBezTo>
                    <a:pt x="259" y="167"/>
                    <a:pt x="256" y="160"/>
                    <a:pt x="256" y="152"/>
                  </a:cubicBezTo>
                  <a:cubicBezTo>
                    <a:pt x="256" y="151"/>
                    <a:pt x="256" y="151"/>
                    <a:pt x="256" y="150"/>
                  </a:cubicBezTo>
                  <a:cubicBezTo>
                    <a:pt x="256" y="149"/>
                    <a:pt x="256" y="149"/>
                    <a:pt x="256" y="148"/>
                  </a:cubicBezTo>
                  <a:cubicBezTo>
                    <a:pt x="257" y="145"/>
                    <a:pt x="257" y="145"/>
                    <a:pt x="257" y="145"/>
                  </a:cubicBezTo>
                  <a:cubicBezTo>
                    <a:pt x="259" y="146"/>
                    <a:pt x="259" y="146"/>
                    <a:pt x="259" y="146"/>
                  </a:cubicBezTo>
                  <a:cubicBezTo>
                    <a:pt x="268" y="147"/>
                    <a:pt x="277" y="148"/>
                    <a:pt x="282" y="149"/>
                  </a:cubicBezTo>
                  <a:cubicBezTo>
                    <a:pt x="280" y="126"/>
                    <a:pt x="280" y="126"/>
                    <a:pt x="280" y="126"/>
                  </a:cubicBezTo>
                  <a:cubicBezTo>
                    <a:pt x="280" y="123"/>
                    <a:pt x="280" y="123"/>
                    <a:pt x="280" y="123"/>
                  </a:cubicBezTo>
                  <a:cubicBezTo>
                    <a:pt x="283" y="123"/>
                    <a:pt x="283" y="123"/>
                    <a:pt x="283" y="123"/>
                  </a:cubicBezTo>
                  <a:cubicBezTo>
                    <a:pt x="283" y="123"/>
                    <a:pt x="283" y="123"/>
                    <a:pt x="284" y="123"/>
                  </a:cubicBezTo>
                  <a:cubicBezTo>
                    <a:pt x="284" y="123"/>
                    <a:pt x="284" y="123"/>
                    <a:pt x="284" y="123"/>
                  </a:cubicBezTo>
                  <a:cubicBezTo>
                    <a:pt x="284" y="123"/>
                    <a:pt x="285" y="123"/>
                    <a:pt x="285" y="123"/>
                  </a:cubicBezTo>
                  <a:close/>
                  <a:moveTo>
                    <a:pt x="281" y="175"/>
                  </a:moveTo>
                  <a:cubicBezTo>
                    <a:pt x="279" y="175"/>
                    <a:pt x="278" y="175"/>
                    <a:pt x="277" y="174"/>
                  </a:cubicBezTo>
                  <a:cubicBezTo>
                    <a:pt x="306" y="162"/>
                    <a:pt x="306" y="162"/>
                    <a:pt x="306" y="162"/>
                  </a:cubicBezTo>
                  <a:cubicBezTo>
                    <a:pt x="306" y="164"/>
                    <a:pt x="305" y="165"/>
                    <a:pt x="305" y="165"/>
                  </a:cubicBezTo>
                  <a:cubicBezTo>
                    <a:pt x="281" y="175"/>
                    <a:pt x="281" y="175"/>
                    <a:pt x="281" y="175"/>
                  </a:cubicBezTo>
                  <a:close/>
                  <a:moveTo>
                    <a:pt x="302" y="169"/>
                  </a:moveTo>
                  <a:cubicBezTo>
                    <a:pt x="297" y="173"/>
                    <a:pt x="292" y="176"/>
                    <a:pt x="285" y="176"/>
                  </a:cubicBezTo>
                  <a:cubicBezTo>
                    <a:pt x="302" y="169"/>
                    <a:pt x="302" y="169"/>
                    <a:pt x="302" y="169"/>
                  </a:cubicBezTo>
                  <a:close/>
                  <a:moveTo>
                    <a:pt x="286" y="135"/>
                  </a:moveTo>
                  <a:cubicBezTo>
                    <a:pt x="286" y="133"/>
                    <a:pt x="286" y="133"/>
                    <a:pt x="286" y="133"/>
                  </a:cubicBezTo>
                  <a:cubicBezTo>
                    <a:pt x="294" y="130"/>
                    <a:pt x="294" y="130"/>
                    <a:pt x="294" y="130"/>
                  </a:cubicBezTo>
                  <a:cubicBezTo>
                    <a:pt x="295" y="130"/>
                    <a:pt x="296" y="131"/>
                    <a:pt x="297" y="131"/>
                  </a:cubicBezTo>
                  <a:cubicBezTo>
                    <a:pt x="286" y="135"/>
                    <a:pt x="286" y="135"/>
                    <a:pt x="286" y="135"/>
                  </a:cubicBezTo>
                  <a:close/>
                  <a:moveTo>
                    <a:pt x="299" y="133"/>
                  </a:moveTo>
                  <a:cubicBezTo>
                    <a:pt x="300" y="133"/>
                    <a:pt x="300" y="134"/>
                    <a:pt x="301" y="134"/>
                  </a:cubicBezTo>
                  <a:cubicBezTo>
                    <a:pt x="287" y="140"/>
                    <a:pt x="287" y="140"/>
                    <a:pt x="287" y="140"/>
                  </a:cubicBezTo>
                  <a:cubicBezTo>
                    <a:pt x="287" y="138"/>
                    <a:pt x="287" y="138"/>
                    <a:pt x="287" y="138"/>
                  </a:cubicBezTo>
                  <a:cubicBezTo>
                    <a:pt x="299" y="133"/>
                    <a:pt x="299" y="133"/>
                    <a:pt x="299" y="133"/>
                  </a:cubicBezTo>
                  <a:close/>
                  <a:moveTo>
                    <a:pt x="274" y="173"/>
                  </a:moveTo>
                  <a:cubicBezTo>
                    <a:pt x="274" y="173"/>
                    <a:pt x="273" y="172"/>
                    <a:pt x="272" y="172"/>
                  </a:cubicBezTo>
                  <a:cubicBezTo>
                    <a:pt x="308" y="157"/>
                    <a:pt x="308" y="157"/>
                    <a:pt x="308" y="157"/>
                  </a:cubicBezTo>
                  <a:cubicBezTo>
                    <a:pt x="308" y="158"/>
                    <a:pt x="308" y="159"/>
                    <a:pt x="308" y="160"/>
                  </a:cubicBezTo>
                  <a:cubicBezTo>
                    <a:pt x="274" y="173"/>
                    <a:pt x="274" y="173"/>
                    <a:pt x="274" y="173"/>
                  </a:cubicBezTo>
                  <a:close/>
                  <a:moveTo>
                    <a:pt x="270" y="170"/>
                  </a:moveTo>
                  <a:cubicBezTo>
                    <a:pt x="269" y="170"/>
                    <a:pt x="269" y="169"/>
                    <a:pt x="268" y="169"/>
                  </a:cubicBezTo>
                  <a:cubicBezTo>
                    <a:pt x="268" y="169"/>
                    <a:pt x="268" y="169"/>
                    <a:pt x="268" y="169"/>
                  </a:cubicBezTo>
                  <a:cubicBezTo>
                    <a:pt x="309" y="152"/>
                    <a:pt x="309" y="152"/>
                    <a:pt x="309" y="152"/>
                  </a:cubicBezTo>
                  <a:cubicBezTo>
                    <a:pt x="309" y="153"/>
                    <a:pt x="309" y="154"/>
                    <a:pt x="309" y="154"/>
                  </a:cubicBezTo>
                  <a:cubicBezTo>
                    <a:pt x="270" y="170"/>
                    <a:pt x="270" y="170"/>
                    <a:pt x="270" y="170"/>
                  </a:cubicBezTo>
                  <a:close/>
                  <a:moveTo>
                    <a:pt x="267" y="167"/>
                  </a:moveTo>
                  <a:cubicBezTo>
                    <a:pt x="266" y="166"/>
                    <a:pt x="266" y="166"/>
                    <a:pt x="265" y="165"/>
                  </a:cubicBezTo>
                  <a:cubicBezTo>
                    <a:pt x="308" y="148"/>
                    <a:pt x="308" y="148"/>
                    <a:pt x="308" y="148"/>
                  </a:cubicBezTo>
                  <a:cubicBezTo>
                    <a:pt x="309" y="148"/>
                    <a:pt x="309" y="149"/>
                    <a:pt x="309" y="150"/>
                  </a:cubicBezTo>
                  <a:cubicBezTo>
                    <a:pt x="267" y="167"/>
                    <a:pt x="267" y="167"/>
                    <a:pt x="267" y="167"/>
                  </a:cubicBezTo>
                  <a:close/>
                  <a:moveTo>
                    <a:pt x="264" y="163"/>
                  </a:moveTo>
                  <a:cubicBezTo>
                    <a:pt x="264" y="162"/>
                    <a:pt x="264" y="162"/>
                    <a:pt x="263" y="161"/>
                  </a:cubicBezTo>
                  <a:cubicBezTo>
                    <a:pt x="281" y="154"/>
                    <a:pt x="281" y="154"/>
                    <a:pt x="281" y="154"/>
                  </a:cubicBezTo>
                  <a:cubicBezTo>
                    <a:pt x="283" y="155"/>
                    <a:pt x="285" y="155"/>
                    <a:pt x="285" y="155"/>
                  </a:cubicBezTo>
                  <a:cubicBezTo>
                    <a:pt x="264" y="163"/>
                    <a:pt x="264" y="163"/>
                    <a:pt x="264" y="163"/>
                  </a:cubicBezTo>
                  <a:close/>
                  <a:moveTo>
                    <a:pt x="285" y="155"/>
                  </a:moveTo>
                  <a:cubicBezTo>
                    <a:pt x="288" y="152"/>
                    <a:pt x="288" y="152"/>
                    <a:pt x="288" y="152"/>
                  </a:cubicBezTo>
                  <a:cubicBezTo>
                    <a:pt x="288" y="151"/>
                    <a:pt x="288" y="151"/>
                    <a:pt x="288" y="151"/>
                  </a:cubicBezTo>
                  <a:cubicBezTo>
                    <a:pt x="307" y="143"/>
                    <a:pt x="307" y="143"/>
                    <a:pt x="307" y="143"/>
                  </a:cubicBezTo>
                  <a:cubicBezTo>
                    <a:pt x="308" y="144"/>
                    <a:pt x="308" y="145"/>
                    <a:pt x="308" y="145"/>
                  </a:cubicBezTo>
                  <a:cubicBezTo>
                    <a:pt x="285" y="155"/>
                    <a:pt x="285" y="155"/>
                    <a:pt x="285" y="155"/>
                  </a:cubicBezTo>
                  <a:close/>
                  <a:moveTo>
                    <a:pt x="263" y="159"/>
                  </a:moveTo>
                  <a:cubicBezTo>
                    <a:pt x="262" y="158"/>
                    <a:pt x="262" y="158"/>
                    <a:pt x="262" y="157"/>
                  </a:cubicBezTo>
                  <a:cubicBezTo>
                    <a:pt x="272" y="153"/>
                    <a:pt x="272" y="153"/>
                    <a:pt x="272" y="153"/>
                  </a:cubicBezTo>
                  <a:cubicBezTo>
                    <a:pt x="273" y="153"/>
                    <a:pt x="275" y="153"/>
                    <a:pt x="276" y="154"/>
                  </a:cubicBezTo>
                  <a:cubicBezTo>
                    <a:pt x="263" y="159"/>
                    <a:pt x="263" y="159"/>
                    <a:pt x="263" y="159"/>
                  </a:cubicBezTo>
                  <a:close/>
                  <a:moveTo>
                    <a:pt x="288" y="149"/>
                  </a:moveTo>
                  <a:cubicBezTo>
                    <a:pt x="288" y="147"/>
                    <a:pt x="288" y="147"/>
                    <a:pt x="288" y="147"/>
                  </a:cubicBezTo>
                  <a:cubicBezTo>
                    <a:pt x="305" y="140"/>
                    <a:pt x="305" y="140"/>
                    <a:pt x="305" y="140"/>
                  </a:cubicBezTo>
                  <a:cubicBezTo>
                    <a:pt x="306" y="140"/>
                    <a:pt x="306" y="141"/>
                    <a:pt x="306" y="141"/>
                  </a:cubicBezTo>
                  <a:cubicBezTo>
                    <a:pt x="288" y="149"/>
                    <a:pt x="288" y="149"/>
                    <a:pt x="288" y="149"/>
                  </a:cubicBezTo>
                  <a:close/>
                  <a:moveTo>
                    <a:pt x="262" y="155"/>
                  </a:moveTo>
                  <a:cubicBezTo>
                    <a:pt x="262" y="154"/>
                    <a:pt x="262" y="153"/>
                    <a:pt x="262" y="153"/>
                  </a:cubicBezTo>
                  <a:cubicBezTo>
                    <a:pt x="263" y="152"/>
                    <a:pt x="263" y="152"/>
                    <a:pt x="263" y="152"/>
                  </a:cubicBezTo>
                  <a:cubicBezTo>
                    <a:pt x="265" y="152"/>
                    <a:pt x="266" y="152"/>
                    <a:pt x="267" y="152"/>
                  </a:cubicBezTo>
                  <a:cubicBezTo>
                    <a:pt x="262" y="155"/>
                    <a:pt x="262" y="155"/>
                    <a:pt x="262" y="155"/>
                  </a:cubicBezTo>
                  <a:close/>
                  <a:moveTo>
                    <a:pt x="287" y="144"/>
                  </a:moveTo>
                  <a:cubicBezTo>
                    <a:pt x="287" y="142"/>
                    <a:pt x="287" y="142"/>
                    <a:pt x="287" y="142"/>
                  </a:cubicBezTo>
                  <a:cubicBezTo>
                    <a:pt x="303" y="136"/>
                    <a:pt x="303" y="136"/>
                    <a:pt x="303" y="136"/>
                  </a:cubicBezTo>
                  <a:cubicBezTo>
                    <a:pt x="303" y="136"/>
                    <a:pt x="304" y="137"/>
                    <a:pt x="304" y="138"/>
                  </a:cubicBezTo>
                  <a:cubicBezTo>
                    <a:pt x="287" y="144"/>
                    <a:pt x="287" y="144"/>
                    <a:pt x="287" y="144"/>
                  </a:cubicBezTo>
                  <a:close/>
                  <a:moveTo>
                    <a:pt x="286" y="131"/>
                  </a:moveTo>
                  <a:cubicBezTo>
                    <a:pt x="286" y="128"/>
                    <a:pt x="286" y="128"/>
                    <a:pt x="286" y="128"/>
                  </a:cubicBezTo>
                  <a:cubicBezTo>
                    <a:pt x="287" y="128"/>
                    <a:pt x="289" y="129"/>
                    <a:pt x="291" y="129"/>
                  </a:cubicBezTo>
                  <a:cubicBezTo>
                    <a:pt x="286" y="131"/>
                    <a:pt x="286" y="131"/>
                    <a:pt x="286" y="131"/>
                  </a:cubicBezTo>
                  <a:close/>
                  <a:moveTo>
                    <a:pt x="251" y="137"/>
                  </a:moveTo>
                  <a:cubicBezTo>
                    <a:pt x="252" y="132"/>
                    <a:pt x="255" y="127"/>
                    <a:pt x="258" y="123"/>
                  </a:cubicBezTo>
                  <a:cubicBezTo>
                    <a:pt x="262" y="119"/>
                    <a:pt x="267" y="117"/>
                    <a:pt x="273" y="116"/>
                  </a:cubicBezTo>
                  <a:cubicBezTo>
                    <a:pt x="276" y="116"/>
                    <a:pt x="276" y="116"/>
                    <a:pt x="276" y="116"/>
                  </a:cubicBezTo>
                  <a:cubicBezTo>
                    <a:pt x="276" y="119"/>
                    <a:pt x="276" y="119"/>
                    <a:pt x="276" y="119"/>
                  </a:cubicBezTo>
                  <a:cubicBezTo>
                    <a:pt x="278" y="140"/>
                    <a:pt x="278" y="140"/>
                    <a:pt x="278" y="140"/>
                  </a:cubicBezTo>
                  <a:cubicBezTo>
                    <a:pt x="275" y="143"/>
                    <a:pt x="275" y="143"/>
                    <a:pt x="275" y="143"/>
                  </a:cubicBezTo>
                  <a:cubicBezTo>
                    <a:pt x="275" y="143"/>
                    <a:pt x="263" y="142"/>
                    <a:pt x="254" y="140"/>
                  </a:cubicBezTo>
                  <a:cubicBezTo>
                    <a:pt x="251" y="140"/>
                    <a:pt x="251" y="140"/>
                    <a:pt x="251" y="140"/>
                  </a:cubicBezTo>
                  <a:cubicBezTo>
                    <a:pt x="251" y="137"/>
                    <a:pt x="251" y="137"/>
                    <a:pt x="251" y="137"/>
                  </a:cubicBezTo>
                  <a:close/>
                  <a:moveTo>
                    <a:pt x="262" y="127"/>
                  </a:moveTo>
                  <a:cubicBezTo>
                    <a:pt x="265" y="125"/>
                    <a:pt x="268" y="123"/>
                    <a:pt x="271" y="122"/>
                  </a:cubicBezTo>
                  <a:cubicBezTo>
                    <a:pt x="272" y="137"/>
                    <a:pt x="272" y="137"/>
                    <a:pt x="272" y="137"/>
                  </a:cubicBezTo>
                  <a:cubicBezTo>
                    <a:pt x="269" y="137"/>
                    <a:pt x="263" y="136"/>
                    <a:pt x="257" y="135"/>
                  </a:cubicBezTo>
                  <a:cubicBezTo>
                    <a:pt x="258" y="132"/>
                    <a:pt x="260" y="129"/>
                    <a:pt x="262" y="127"/>
                  </a:cubicBezTo>
                  <a:close/>
                  <a:moveTo>
                    <a:pt x="252" y="253"/>
                  </a:moveTo>
                  <a:cubicBezTo>
                    <a:pt x="265" y="253"/>
                    <a:pt x="265" y="253"/>
                    <a:pt x="265" y="253"/>
                  </a:cubicBezTo>
                  <a:cubicBezTo>
                    <a:pt x="282" y="285"/>
                    <a:pt x="282" y="285"/>
                    <a:pt x="282" y="285"/>
                  </a:cubicBezTo>
                  <a:cubicBezTo>
                    <a:pt x="270" y="285"/>
                    <a:pt x="270" y="285"/>
                    <a:pt x="270" y="285"/>
                  </a:cubicBezTo>
                  <a:cubicBezTo>
                    <a:pt x="252" y="253"/>
                    <a:pt x="252" y="253"/>
                    <a:pt x="252" y="253"/>
                  </a:cubicBezTo>
                  <a:close/>
                  <a:moveTo>
                    <a:pt x="222" y="253"/>
                  </a:moveTo>
                  <a:cubicBezTo>
                    <a:pt x="210" y="253"/>
                    <a:pt x="210" y="253"/>
                    <a:pt x="210" y="253"/>
                  </a:cubicBezTo>
                  <a:cubicBezTo>
                    <a:pt x="193" y="285"/>
                    <a:pt x="193" y="285"/>
                    <a:pt x="193" y="285"/>
                  </a:cubicBezTo>
                  <a:cubicBezTo>
                    <a:pt x="205" y="285"/>
                    <a:pt x="205" y="285"/>
                    <a:pt x="205" y="285"/>
                  </a:cubicBezTo>
                  <a:cubicBezTo>
                    <a:pt x="222" y="253"/>
                    <a:pt x="222" y="253"/>
                    <a:pt x="222" y="253"/>
                  </a:cubicBezTo>
                  <a:close/>
                  <a:moveTo>
                    <a:pt x="227" y="226"/>
                  </a:moveTo>
                  <a:cubicBezTo>
                    <a:pt x="247" y="226"/>
                    <a:pt x="247" y="226"/>
                    <a:pt x="247" y="226"/>
                  </a:cubicBezTo>
                  <a:cubicBezTo>
                    <a:pt x="247" y="286"/>
                    <a:pt x="247" y="286"/>
                    <a:pt x="247" y="286"/>
                  </a:cubicBezTo>
                  <a:cubicBezTo>
                    <a:pt x="227" y="286"/>
                    <a:pt x="227" y="286"/>
                    <a:pt x="227" y="286"/>
                  </a:cubicBezTo>
                  <a:cubicBezTo>
                    <a:pt x="227" y="226"/>
                    <a:pt x="227" y="226"/>
                    <a:pt x="227" y="226"/>
                  </a:cubicBezTo>
                  <a:close/>
                  <a:moveTo>
                    <a:pt x="41" y="45"/>
                  </a:moveTo>
                  <a:cubicBezTo>
                    <a:pt x="40" y="36"/>
                    <a:pt x="40" y="31"/>
                    <a:pt x="42" y="22"/>
                  </a:cubicBezTo>
                  <a:cubicBezTo>
                    <a:pt x="52" y="35"/>
                    <a:pt x="66" y="26"/>
                    <a:pt x="77" y="23"/>
                  </a:cubicBezTo>
                  <a:cubicBezTo>
                    <a:pt x="78" y="30"/>
                    <a:pt x="79" y="35"/>
                    <a:pt x="78" y="45"/>
                  </a:cubicBezTo>
                  <a:cubicBezTo>
                    <a:pt x="87" y="38"/>
                    <a:pt x="87" y="19"/>
                    <a:pt x="82" y="12"/>
                  </a:cubicBezTo>
                  <a:cubicBezTo>
                    <a:pt x="74" y="0"/>
                    <a:pt x="46" y="0"/>
                    <a:pt x="38" y="10"/>
                  </a:cubicBezTo>
                  <a:cubicBezTo>
                    <a:pt x="35" y="14"/>
                    <a:pt x="30" y="39"/>
                    <a:pt x="41" y="45"/>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9723" name="TextBox 25"/>
            <p:cNvSpPr txBox="1">
              <a:spLocks noChangeArrowheads="1"/>
            </p:cNvSpPr>
            <p:nvPr/>
          </p:nvSpPr>
          <p:spPr bwMode="auto">
            <a:xfrm>
              <a:off x="499525" y="943779"/>
              <a:ext cx="8082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200">
                  <a:solidFill>
                    <a:schemeClr val="bg1"/>
                  </a:solidFill>
                  <a:latin typeface="Impact" panose="020B0806030902050204" pitchFamily="34" charset="0"/>
                  <a:ea typeface="微软雅黑" panose="020B0503020204020204" pitchFamily="34" charset="-122"/>
                </a:rPr>
                <a:t>KEY WORD</a:t>
              </a:r>
              <a:endParaRPr lang="zh-CN" altLang="en-US" sz="1200">
                <a:solidFill>
                  <a:schemeClr val="bg1"/>
                </a:solidFill>
                <a:latin typeface="Impact" panose="020B0806030902050204" pitchFamily="34" charset="0"/>
                <a:ea typeface="微软雅黑" panose="020B0503020204020204" pitchFamily="34" charset="-122"/>
              </a:endParaRPr>
            </a:p>
          </p:txBody>
        </p:sp>
      </p:grpSp>
      <p:grpSp>
        <p:nvGrpSpPr>
          <p:cNvPr id="29724" name="组合 28"/>
          <p:cNvGrpSpPr/>
          <p:nvPr/>
        </p:nvGrpSpPr>
        <p:grpSpPr bwMode="auto">
          <a:xfrm>
            <a:off x="3709044" y="1602283"/>
            <a:ext cx="1798950" cy="1443483"/>
            <a:chOff x="0" y="0"/>
            <a:chExt cx="1798637" cy="1443040"/>
          </a:xfrm>
        </p:grpSpPr>
        <p:grpSp>
          <p:nvGrpSpPr>
            <p:cNvPr id="29725" name="组合 30"/>
            <p:cNvGrpSpPr/>
            <p:nvPr/>
          </p:nvGrpSpPr>
          <p:grpSpPr bwMode="auto">
            <a:xfrm>
              <a:off x="0" y="0"/>
              <a:ext cx="1798637" cy="1443040"/>
              <a:chOff x="0" y="0"/>
              <a:chExt cx="1798637" cy="1443040"/>
            </a:xfrm>
          </p:grpSpPr>
          <p:sp>
            <p:nvSpPr>
              <p:cNvPr id="29726" name="平行四边形 33"/>
              <p:cNvSpPr>
                <a:spLocks noChangeArrowheads="1"/>
              </p:cNvSpPr>
              <p:nvPr/>
            </p:nvSpPr>
            <p:spPr bwMode="auto">
              <a:xfrm>
                <a:off x="0" y="721520"/>
                <a:ext cx="1789988" cy="721520"/>
              </a:xfrm>
              <a:prstGeom prst="parallelogram">
                <a:avLst>
                  <a:gd name="adj" fmla="val 49250"/>
                </a:avLst>
              </a:prstGeom>
              <a:solidFill>
                <a:srgbClr val="0282D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9727" name="平行四边形 34"/>
              <p:cNvSpPr>
                <a:spLocks noChangeArrowheads="1"/>
              </p:cNvSpPr>
              <p:nvPr/>
            </p:nvSpPr>
            <p:spPr bwMode="auto">
              <a:xfrm flipH="1">
                <a:off x="8649" y="0"/>
                <a:ext cx="1789988" cy="721520"/>
              </a:xfrm>
              <a:prstGeom prst="parallelogram">
                <a:avLst>
                  <a:gd name="adj" fmla="val 49250"/>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sp>
          <p:nvSpPr>
            <p:cNvPr id="29728" name="Freeform 16"/>
            <p:cNvSpPr>
              <a:spLocks noEditPoints="1"/>
            </p:cNvSpPr>
            <p:nvPr/>
          </p:nvSpPr>
          <p:spPr bwMode="auto">
            <a:xfrm>
              <a:off x="611247" y="111450"/>
              <a:ext cx="567493" cy="469898"/>
            </a:xfrm>
            <a:custGeom>
              <a:avLst/>
              <a:gdLst>
                <a:gd name="T0" fmla="*/ 245 w 332"/>
                <a:gd name="T1" fmla="*/ 23 h 275"/>
                <a:gd name="T2" fmla="*/ 283 w 332"/>
                <a:gd name="T3" fmla="*/ 47 h 275"/>
                <a:gd name="T4" fmla="*/ 241 w 332"/>
                <a:gd name="T5" fmla="*/ 10 h 275"/>
                <a:gd name="T6" fmla="*/ 113 w 332"/>
                <a:gd name="T7" fmla="*/ 203 h 275"/>
                <a:gd name="T8" fmla="*/ 70 w 332"/>
                <a:gd name="T9" fmla="*/ 223 h 275"/>
                <a:gd name="T10" fmla="*/ 90 w 332"/>
                <a:gd name="T11" fmla="*/ 267 h 275"/>
                <a:gd name="T12" fmla="*/ 35 w 332"/>
                <a:gd name="T13" fmla="*/ 275 h 275"/>
                <a:gd name="T14" fmla="*/ 54 w 332"/>
                <a:gd name="T15" fmla="*/ 252 h 275"/>
                <a:gd name="T16" fmla="*/ 15 w 332"/>
                <a:gd name="T17" fmla="*/ 223 h 275"/>
                <a:gd name="T18" fmla="*/ 21 w 332"/>
                <a:gd name="T19" fmla="*/ 199 h 275"/>
                <a:gd name="T20" fmla="*/ 0 w 332"/>
                <a:gd name="T21" fmla="*/ 116 h 275"/>
                <a:gd name="T22" fmla="*/ 43 w 332"/>
                <a:gd name="T23" fmla="*/ 182 h 275"/>
                <a:gd name="T24" fmla="*/ 45 w 332"/>
                <a:gd name="T25" fmla="*/ 198 h 275"/>
                <a:gd name="T26" fmla="*/ 50 w 332"/>
                <a:gd name="T27" fmla="*/ 81 h 275"/>
                <a:gd name="T28" fmla="*/ 52 w 332"/>
                <a:gd name="T29" fmla="*/ 69 h 275"/>
                <a:gd name="T30" fmla="*/ 90 w 332"/>
                <a:gd name="T31" fmla="*/ 26 h 275"/>
                <a:gd name="T32" fmla="*/ 92 w 332"/>
                <a:gd name="T33" fmla="*/ 36 h 275"/>
                <a:gd name="T34" fmla="*/ 92 w 332"/>
                <a:gd name="T35" fmla="*/ 48 h 275"/>
                <a:gd name="T36" fmla="*/ 93 w 332"/>
                <a:gd name="T37" fmla="*/ 61 h 275"/>
                <a:gd name="T38" fmla="*/ 90 w 332"/>
                <a:gd name="T39" fmla="*/ 73 h 275"/>
                <a:gd name="T40" fmla="*/ 80 w 332"/>
                <a:gd name="T41" fmla="*/ 88 h 275"/>
                <a:gd name="T42" fmla="*/ 165 w 332"/>
                <a:gd name="T43" fmla="*/ 108 h 275"/>
                <a:gd name="T44" fmla="*/ 181 w 332"/>
                <a:gd name="T45" fmla="*/ 120 h 275"/>
                <a:gd name="T46" fmla="*/ 208 w 332"/>
                <a:gd name="T47" fmla="*/ 79 h 275"/>
                <a:gd name="T48" fmla="*/ 234 w 332"/>
                <a:gd name="T49" fmla="*/ 88 h 275"/>
                <a:gd name="T50" fmla="*/ 235 w 332"/>
                <a:gd name="T51" fmla="*/ 92 h 275"/>
                <a:gd name="T52" fmla="*/ 249 w 332"/>
                <a:gd name="T53" fmla="*/ 117 h 275"/>
                <a:gd name="T54" fmla="*/ 238 w 332"/>
                <a:gd name="T55" fmla="*/ 92 h 275"/>
                <a:gd name="T56" fmla="*/ 242 w 332"/>
                <a:gd name="T57" fmla="*/ 85 h 275"/>
                <a:gd name="T58" fmla="*/ 237 w 332"/>
                <a:gd name="T59" fmla="*/ 69 h 275"/>
                <a:gd name="T60" fmla="*/ 249 w 332"/>
                <a:gd name="T61" fmla="*/ 62 h 275"/>
                <a:gd name="T62" fmla="*/ 256 w 332"/>
                <a:gd name="T63" fmla="*/ 97 h 275"/>
                <a:gd name="T64" fmla="*/ 258 w 332"/>
                <a:gd name="T65" fmla="*/ 75 h 275"/>
                <a:gd name="T66" fmla="*/ 267 w 332"/>
                <a:gd name="T67" fmla="*/ 70 h 275"/>
                <a:gd name="T68" fmla="*/ 267 w 332"/>
                <a:gd name="T69" fmla="*/ 78 h 275"/>
                <a:gd name="T70" fmla="*/ 278 w 332"/>
                <a:gd name="T71" fmla="*/ 79 h 275"/>
                <a:gd name="T72" fmla="*/ 289 w 332"/>
                <a:gd name="T73" fmla="*/ 69 h 275"/>
                <a:gd name="T74" fmla="*/ 284 w 332"/>
                <a:gd name="T75" fmla="*/ 85 h 275"/>
                <a:gd name="T76" fmla="*/ 288 w 332"/>
                <a:gd name="T77" fmla="*/ 92 h 275"/>
                <a:gd name="T78" fmla="*/ 276 w 332"/>
                <a:gd name="T79" fmla="*/ 115 h 275"/>
                <a:gd name="T80" fmla="*/ 273 w 332"/>
                <a:gd name="T81" fmla="*/ 119 h 275"/>
                <a:gd name="T82" fmla="*/ 290 w 332"/>
                <a:gd name="T83" fmla="*/ 92 h 275"/>
                <a:gd name="T84" fmla="*/ 287 w 332"/>
                <a:gd name="T85" fmla="*/ 88 h 275"/>
                <a:gd name="T86" fmla="*/ 290 w 332"/>
                <a:gd name="T87" fmla="*/ 69 h 275"/>
                <a:gd name="T88" fmla="*/ 322 w 332"/>
                <a:gd name="T89" fmla="*/ 120 h 275"/>
                <a:gd name="T90" fmla="*/ 332 w 332"/>
                <a:gd name="T91" fmla="*/ 139 h 275"/>
                <a:gd name="T92" fmla="*/ 332 w 332"/>
                <a:gd name="T93" fmla="*/ 274 h 275"/>
                <a:gd name="T94" fmla="*/ 190 w 332"/>
                <a:gd name="T95" fmla="*/ 147 h 275"/>
                <a:gd name="T96" fmla="*/ 147 w 332"/>
                <a:gd name="T97" fmla="*/ 124 h 275"/>
                <a:gd name="T98" fmla="*/ 102 w 332"/>
                <a:gd name="T99" fmla="*/ 166 h 275"/>
                <a:gd name="T100" fmla="*/ 131 w 332"/>
                <a:gd name="T101" fmla="*/ 275 h 275"/>
                <a:gd name="T102" fmla="*/ 130 w 332"/>
                <a:gd name="T103" fmla="*/ 204 h 275"/>
                <a:gd name="T104" fmla="*/ 226 w 332"/>
                <a:gd name="T105" fmla="*/ 120 h 275"/>
                <a:gd name="T106" fmla="*/ 227 w 332"/>
                <a:gd name="T107" fmla="*/ 107 h 275"/>
                <a:gd name="T108" fmla="*/ 226 w 332"/>
                <a:gd name="T109" fmla="*/ 120 h 275"/>
                <a:gd name="T110" fmla="*/ 301 w 332"/>
                <a:gd name="T111" fmla="*/ 120 h 275"/>
                <a:gd name="T112" fmla="*/ 300 w 332"/>
                <a:gd name="T113" fmla="*/ 107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2" h="275">
                  <a:moveTo>
                    <a:pt x="244" y="46"/>
                  </a:moveTo>
                  <a:cubicBezTo>
                    <a:pt x="243" y="38"/>
                    <a:pt x="243" y="32"/>
                    <a:pt x="245" y="23"/>
                  </a:cubicBezTo>
                  <a:cubicBezTo>
                    <a:pt x="255" y="37"/>
                    <a:pt x="270" y="27"/>
                    <a:pt x="281" y="24"/>
                  </a:cubicBezTo>
                  <a:cubicBezTo>
                    <a:pt x="283" y="31"/>
                    <a:pt x="283" y="37"/>
                    <a:pt x="283" y="47"/>
                  </a:cubicBezTo>
                  <a:cubicBezTo>
                    <a:pt x="291" y="39"/>
                    <a:pt x="291" y="19"/>
                    <a:pt x="286" y="12"/>
                  </a:cubicBezTo>
                  <a:cubicBezTo>
                    <a:pt x="278" y="1"/>
                    <a:pt x="249" y="0"/>
                    <a:pt x="241" y="10"/>
                  </a:cubicBezTo>
                  <a:cubicBezTo>
                    <a:pt x="237" y="14"/>
                    <a:pt x="233" y="41"/>
                    <a:pt x="244" y="46"/>
                  </a:cubicBezTo>
                  <a:close/>
                  <a:moveTo>
                    <a:pt x="113" y="203"/>
                  </a:moveTo>
                  <a:cubicBezTo>
                    <a:pt x="113" y="211"/>
                    <a:pt x="113" y="211"/>
                    <a:pt x="113" y="211"/>
                  </a:cubicBezTo>
                  <a:cubicBezTo>
                    <a:pt x="70" y="223"/>
                    <a:pt x="70" y="223"/>
                    <a:pt x="70" y="223"/>
                  </a:cubicBezTo>
                  <a:cubicBezTo>
                    <a:pt x="70" y="252"/>
                    <a:pt x="70" y="252"/>
                    <a:pt x="70" y="252"/>
                  </a:cubicBezTo>
                  <a:cubicBezTo>
                    <a:pt x="90" y="267"/>
                    <a:pt x="90" y="267"/>
                    <a:pt x="90" y="267"/>
                  </a:cubicBezTo>
                  <a:cubicBezTo>
                    <a:pt x="90" y="275"/>
                    <a:pt x="90" y="275"/>
                    <a:pt x="90" y="275"/>
                  </a:cubicBezTo>
                  <a:cubicBezTo>
                    <a:pt x="35" y="275"/>
                    <a:pt x="35" y="275"/>
                    <a:pt x="35" y="275"/>
                  </a:cubicBezTo>
                  <a:cubicBezTo>
                    <a:pt x="35" y="266"/>
                    <a:pt x="35" y="266"/>
                    <a:pt x="35" y="266"/>
                  </a:cubicBezTo>
                  <a:cubicBezTo>
                    <a:pt x="54" y="252"/>
                    <a:pt x="54" y="252"/>
                    <a:pt x="54" y="252"/>
                  </a:cubicBezTo>
                  <a:cubicBezTo>
                    <a:pt x="54" y="223"/>
                    <a:pt x="54" y="223"/>
                    <a:pt x="54" y="223"/>
                  </a:cubicBezTo>
                  <a:cubicBezTo>
                    <a:pt x="15" y="223"/>
                    <a:pt x="15" y="223"/>
                    <a:pt x="15" y="223"/>
                  </a:cubicBezTo>
                  <a:cubicBezTo>
                    <a:pt x="12" y="202"/>
                    <a:pt x="12" y="202"/>
                    <a:pt x="12" y="202"/>
                  </a:cubicBezTo>
                  <a:cubicBezTo>
                    <a:pt x="21" y="199"/>
                    <a:pt x="21" y="199"/>
                    <a:pt x="21" y="199"/>
                  </a:cubicBezTo>
                  <a:cubicBezTo>
                    <a:pt x="9" y="182"/>
                    <a:pt x="9" y="182"/>
                    <a:pt x="9" y="182"/>
                  </a:cubicBezTo>
                  <a:cubicBezTo>
                    <a:pt x="0" y="116"/>
                    <a:pt x="0" y="116"/>
                    <a:pt x="0" y="116"/>
                  </a:cubicBezTo>
                  <a:cubicBezTo>
                    <a:pt x="33" y="116"/>
                    <a:pt x="33" y="116"/>
                    <a:pt x="33" y="116"/>
                  </a:cubicBezTo>
                  <a:cubicBezTo>
                    <a:pt x="43" y="182"/>
                    <a:pt x="43" y="182"/>
                    <a:pt x="43" y="182"/>
                  </a:cubicBezTo>
                  <a:cubicBezTo>
                    <a:pt x="34" y="198"/>
                    <a:pt x="34" y="198"/>
                    <a:pt x="34" y="198"/>
                  </a:cubicBezTo>
                  <a:cubicBezTo>
                    <a:pt x="45" y="198"/>
                    <a:pt x="45" y="198"/>
                    <a:pt x="45" y="198"/>
                  </a:cubicBezTo>
                  <a:cubicBezTo>
                    <a:pt x="50" y="198"/>
                    <a:pt x="50" y="198"/>
                    <a:pt x="50" y="198"/>
                  </a:cubicBezTo>
                  <a:cubicBezTo>
                    <a:pt x="48" y="124"/>
                    <a:pt x="33" y="112"/>
                    <a:pt x="50" y="81"/>
                  </a:cubicBezTo>
                  <a:cubicBezTo>
                    <a:pt x="54" y="82"/>
                    <a:pt x="54" y="82"/>
                    <a:pt x="54" y="82"/>
                  </a:cubicBezTo>
                  <a:cubicBezTo>
                    <a:pt x="54" y="77"/>
                    <a:pt x="53" y="73"/>
                    <a:pt x="52" y="69"/>
                  </a:cubicBezTo>
                  <a:cubicBezTo>
                    <a:pt x="29" y="56"/>
                    <a:pt x="37" y="26"/>
                    <a:pt x="57" y="20"/>
                  </a:cubicBezTo>
                  <a:cubicBezTo>
                    <a:pt x="68" y="16"/>
                    <a:pt x="81" y="17"/>
                    <a:pt x="90" y="26"/>
                  </a:cubicBezTo>
                  <a:cubicBezTo>
                    <a:pt x="97" y="33"/>
                    <a:pt x="93" y="35"/>
                    <a:pt x="93" y="35"/>
                  </a:cubicBezTo>
                  <a:cubicBezTo>
                    <a:pt x="92" y="36"/>
                    <a:pt x="92" y="36"/>
                    <a:pt x="92" y="36"/>
                  </a:cubicBezTo>
                  <a:cubicBezTo>
                    <a:pt x="93" y="39"/>
                    <a:pt x="94" y="45"/>
                    <a:pt x="94" y="46"/>
                  </a:cubicBezTo>
                  <a:cubicBezTo>
                    <a:pt x="94" y="47"/>
                    <a:pt x="92" y="48"/>
                    <a:pt x="92" y="48"/>
                  </a:cubicBezTo>
                  <a:cubicBezTo>
                    <a:pt x="96" y="59"/>
                    <a:pt x="96" y="59"/>
                    <a:pt x="96" y="59"/>
                  </a:cubicBezTo>
                  <a:cubicBezTo>
                    <a:pt x="93" y="61"/>
                    <a:pt x="93" y="61"/>
                    <a:pt x="93" y="61"/>
                  </a:cubicBezTo>
                  <a:cubicBezTo>
                    <a:pt x="94" y="64"/>
                    <a:pt x="94" y="67"/>
                    <a:pt x="94" y="71"/>
                  </a:cubicBezTo>
                  <a:cubicBezTo>
                    <a:pt x="93" y="71"/>
                    <a:pt x="91" y="73"/>
                    <a:pt x="90" y="73"/>
                  </a:cubicBezTo>
                  <a:cubicBezTo>
                    <a:pt x="80" y="74"/>
                    <a:pt x="80" y="74"/>
                    <a:pt x="80" y="74"/>
                  </a:cubicBezTo>
                  <a:cubicBezTo>
                    <a:pt x="80" y="88"/>
                    <a:pt x="80" y="88"/>
                    <a:pt x="80" y="88"/>
                  </a:cubicBezTo>
                  <a:cubicBezTo>
                    <a:pt x="149" y="105"/>
                    <a:pt x="149" y="105"/>
                    <a:pt x="149" y="105"/>
                  </a:cubicBezTo>
                  <a:cubicBezTo>
                    <a:pt x="159" y="106"/>
                    <a:pt x="154" y="107"/>
                    <a:pt x="165" y="108"/>
                  </a:cubicBezTo>
                  <a:cubicBezTo>
                    <a:pt x="172" y="109"/>
                    <a:pt x="179" y="116"/>
                    <a:pt x="180" y="120"/>
                  </a:cubicBezTo>
                  <a:cubicBezTo>
                    <a:pt x="181" y="120"/>
                    <a:pt x="181" y="120"/>
                    <a:pt x="181" y="120"/>
                  </a:cubicBezTo>
                  <a:cubicBezTo>
                    <a:pt x="203" y="120"/>
                    <a:pt x="203" y="120"/>
                    <a:pt x="203" y="120"/>
                  </a:cubicBezTo>
                  <a:cubicBezTo>
                    <a:pt x="202" y="100"/>
                    <a:pt x="204" y="86"/>
                    <a:pt x="208" y="79"/>
                  </a:cubicBezTo>
                  <a:cubicBezTo>
                    <a:pt x="218" y="75"/>
                    <a:pt x="226" y="73"/>
                    <a:pt x="236" y="69"/>
                  </a:cubicBezTo>
                  <a:cubicBezTo>
                    <a:pt x="234" y="88"/>
                    <a:pt x="234" y="88"/>
                    <a:pt x="234" y="88"/>
                  </a:cubicBezTo>
                  <a:cubicBezTo>
                    <a:pt x="239" y="88"/>
                    <a:pt x="239" y="88"/>
                    <a:pt x="239" y="88"/>
                  </a:cubicBezTo>
                  <a:cubicBezTo>
                    <a:pt x="235" y="92"/>
                    <a:pt x="235" y="92"/>
                    <a:pt x="235" y="92"/>
                  </a:cubicBezTo>
                  <a:cubicBezTo>
                    <a:pt x="235" y="92"/>
                    <a:pt x="235" y="92"/>
                    <a:pt x="235" y="92"/>
                  </a:cubicBezTo>
                  <a:cubicBezTo>
                    <a:pt x="235" y="92"/>
                    <a:pt x="243" y="107"/>
                    <a:pt x="249" y="117"/>
                  </a:cubicBezTo>
                  <a:cubicBezTo>
                    <a:pt x="250" y="118"/>
                    <a:pt x="252" y="118"/>
                    <a:pt x="252" y="119"/>
                  </a:cubicBezTo>
                  <a:cubicBezTo>
                    <a:pt x="248" y="111"/>
                    <a:pt x="240" y="96"/>
                    <a:pt x="238" y="92"/>
                  </a:cubicBezTo>
                  <a:cubicBezTo>
                    <a:pt x="243" y="87"/>
                    <a:pt x="243" y="87"/>
                    <a:pt x="243" y="87"/>
                  </a:cubicBezTo>
                  <a:cubicBezTo>
                    <a:pt x="242" y="85"/>
                    <a:pt x="242" y="85"/>
                    <a:pt x="242" y="85"/>
                  </a:cubicBezTo>
                  <a:cubicBezTo>
                    <a:pt x="236" y="86"/>
                    <a:pt x="236" y="86"/>
                    <a:pt x="236" y="86"/>
                  </a:cubicBezTo>
                  <a:cubicBezTo>
                    <a:pt x="237" y="69"/>
                    <a:pt x="237" y="69"/>
                    <a:pt x="237" y="69"/>
                  </a:cubicBezTo>
                  <a:cubicBezTo>
                    <a:pt x="239" y="67"/>
                    <a:pt x="246" y="64"/>
                    <a:pt x="248" y="62"/>
                  </a:cubicBezTo>
                  <a:cubicBezTo>
                    <a:pt x="249" y="62"/>
                    <a:pt x="249" y="62"/>
                    <a:pt x="249" y="62"/>
                  </a:cubicBezTo>
                  <a:cubicBezTo>
                    <a:pt x="249" y="79"/>
                    <a:pt x="249" y="79"/>
                    <a:pt x="249" y="79"/>
                  </a:cubicBezTo>
                  <a:cubicBezTo>
                    <a:pt x="256" y="97"/>
                    <a:pt x="256" y="97"/>
                    <a:pt x="256" y="97"/>
                  </a:cubicBezTo>
                  <a:cubicBezTo>
                    <a:pt x="260" y="78"/>
                    <a:pt x="260" y="78"/>
                    <a:pt x="260" y="78"/>
                  </a:cubicBezTo>
                  <a:cubicBezTo>
                    <a:pt x="258" y="75"/>
                    <a:pt x="258" y="75"/>
                    <a:pt x="258" y="75"/>
                  </a:cubicBezTo>
                  <a:cubicBezTo>
                    <a:pt x="260" y="70"/>
                    <a:pt x="260" y="70"/>
                    <a:pt x="260" y="70"/>
                  </a:cubicBezTo>
                  <a:cubicBezTo>
                    <a:pt x="267" y="70"/>
                    <a:pt x="267" y="70"/>
                    <a:pt x="267" y="70"/>
                  </a:cubicBezTo>
                  <a:cubicBezTo>
                    <a:pt x="270" y="75"/>
                    <a:pt x="270" y="75"/>
                    <a:pt x="270" y="75"/>
                  </a:cubicBezTo>
                  <a:cubicBezTo>
                    <a:pt x="267" y="78"/>
                    <a:pt x="267" y="78"/>
                    <a:pt x="267" y="78"/>
                  </a:cubicBezTo>
                  <a:cubicBezTo>
                    <a:pt x="272" y="97"/>
                    <a:pt x="272" y="97"/>
                    <a:pt x="272" y="97"/>
                  </a:cubicBezTo>
                  <a:cubicBezTo>
                    <a:pt x="278" y="79"/>
                    <a:pt x="278" y="79"/>
                    <a:pt x="278" y="79"/>
                  </a:cubicBezTo>
                  <a:cubicBezTo>
                    <a:pt x="279" y="63"/>
                    <a:pt x="279" y="63"/>
                    <a:pt x="279" y="63"/>
                  </a:cubicBezTo>
                  <a:cubicBezTo>
                    <a:pt x="282" y="65"/>
                    <a:pt x="287" y="67"/>
                    <a:pt x="289" y="69"/>
                  </a:cubicBezTo>
                  <a:cubicBezTo>
                    <a:pt x="289" y="86"/>
                    <a:pt x="289" y="86"/>
                    <a:pt x="289" y="86"/>
                  </a:cubicBezTo>
                  <a:cubicBezTo>
                    <a:pt x="284" y="85"/>
                    <a:pt x="284" y="85"/>
                    <a:pt x="284" y="85"/>
                  </a:cubicBezTo>
                  <a:cubicBezTo>
                    <a:pt x="283" y="87"/>
                    <a:pt x="283" y="87"/>
                    <a:pt x="283" y="87"/>
                  </a:cubicBezTo>
                  <a:cubicBezTo>
                    <a:pt x="288" y="92"/>
                    <a:pt x="288" y="92"/>
                    <a:pt x="288" y="92"/>
                  </a:cubicBezTo>
                  <a:cubicBezTo>
                    <a:pt x="286" y="95"/>
                    <a:pt x="280" y="107"/>
                    <a:pt x="276" y="115"/>
                  </a:cubicBezTo>
                  <a:cubicBezTo>
                    <a:pt x="276" y="115"/>
                    <a:pt x="276" y="115"/>
                    <a:pt x="276" y="115"/>
                  </a:cubicBezTo>
                  <a:cubicBezTo>
                    <a:pt x="276" y="115"/>
                    <a:pt x="276" y="115"/>
                    <a:pt x="276" y="115"/>
                  </a:cubicBezTo>
                  <a:cubicBezTo>
                    <a:pt x="275" y="116"/>
                    <a:pt x="274" y="118"/>
                    <a:pt x="273" y="119"/>
                  </a:cubicBezTo>
                  <a:cubicBezTo>
                    <a:pt x="274" y="118"/>
                    <a:pt x="275" y="118"/>
                    <a:pt x="276" y="117"/>
                  </a:cubicBezTo>
                  <a:cubicBezTo>
                    <a:pt x="282" y="107"/>
                    <a:pt x="290" y="92"/>
                    <a:pt x="290" y="92"/>
                  </a:cubicBezTo>
                  <a:cubicBezTo>
                    <a:pt x="291" y="92"/>
                    <a:pt x="291" y="92"/>
                    <a:pt x="291" y="92"/>
                  </a:cubicBezTo>
                  <a:cubicBezTo>
                    <a:pt x="287" y="88"/>
                    <a:pt x="287" y="88"/>
                    <a:pt x="287" y="88"/>
                  </a:cubicBezTo>
                  <a:cubicBezTo>
                    <a:pt x="292" y="88"/>
                    <a:pt x="292" y="88"/>
                    <a:pt x="292" y="88"/>
                  </a:cubicBezTo>
                  <a:cubicBezTo>
                    <a:pt x="290" y="69"/>
                    <a:pt x="290" y="69"/>
                    <a:pt x="290" y="69"/>
                  </a:cubicBezTo>
                  <a:cubicBezTo>
                    <a:pt x="316" y="79"/>
                    <a:pt x="316" y="79"/>
                    <a:pt x="316" y="79"/>
                  </a:cubicBezTo>
                  <a:cubicBezTo>
                    <a:pt x="322" y="89"/>
                    <a:pt x="322" y="104"/>
                    <a:pt x="322" y="120"/>
                  </a:cubicBezTo>
                  <a:cubicBezTo>
                    <a:pt x="332" y="120"/>
                    <a:pt x="332" y="120"/>
                    <a:pt x="332" y="120"/>
                  </a:cubicBezTo>
                  <a:cubicBezTo>
                    <a:pt x="332" y="139"/>
                    <a:pt x="332" y="139"/>
                    <a:pt x="332" y="139"/>
                  </a:cubicBezTo>
                  <a:cubicBezTo>
                    <a:pt x="332" y="147"/>
                    <a:pt x="332" y="147"/>
                    <a:pt x="332" y="147"/>
                  </a:cubicBezTo>
                  <a:cubicBezTo>
                    <a:pt x="332" y="274"/>
                    <a:pt x="332" y="274"/>
                    <a:pt x="332" y="274"/>
                  </a:cubicBezTo>
                  <a:cubicBezTo>
                    <a:pt x="190" y="274"/>
                    <a:pt x="190" y="274"/>
                    <a:pt x="190" y="274"/>
                  </a:cubicBezTo>
                  <a:cubicBezTo>
                    <a:pt x="190" y="147"/>
                    <a:pt x="190" y="147"/>
                    <a:pt x="190" y="147"/>
                  </a:cubicBezTo>
                  <a:cubicBezTo>
                    <a:pt x="147" y="147"/>
                    <a:pt x="147" y="147"/>
                    <a:pt x="147" y="147"/>
                  </a:cubicBezTo>
                  <a:cubicBezTo>
                    <a:pt x="147" y="124"/>
                    <a:pt x="147" y="124"/>
                    <a:pt x="147" y="124"/>
                  </a:cubicBezTo>
                  <a:cubicBezTo>
                    <a:pt x="133" y="124"/>
                    <a:pt x="120" y="124"/>
                    <a:pt x="106" y="123"/>
                  </a:cubicBezTo>
                  <a:cubicBezTo>
                    <a:pt x="105" y="138"/>
                    <a:pt x="103" y="152"/>
                    <a:pt x="102" y="166"/>
                  </a:cubicBezTo>
                  <a:cubicBezTo>
                    <a:pt x="128" y="168"/>
                    <a:pt x="152" y="175"/>
                    <a:pt x="172" y="189"/>
                  </a:cubicBezTo>
                  <a:cubicBezTo>
                    <a:pt x="158" y="217"/>
                    <a:pt x="144" y="246"/>
                    <a:pt x="131" y="275"/>
                  </a:cubicBezTo>
                  <a:cubicBezTo>
                    <a:pt x="123" y="275"/>
                    <a:pt x="116" y="275"/>
                    <a:pt x="108" y="275"/>
                  </a:cubicBezTo>
                  <a:cubicBezTo>
                    <a:pt x="117" y="250"/>
                    <a:pt x="110" y="228"/>
                    <a:pt x="130" y="204"/>
                  </a:cubicBezTo>
                  <a:cubicBezTo>
                    <a:pt x="125" y="204"/>
                    <a:pt x="119" y="203"/>
                    <a:pt x="113" y="203"/>
                  </a:cubicBezTo>
                  <a:close/>
                  <a:moveTo>
                    <a:pt x="226" y="120"/>
                  </a:moveTo>
                  <a:cubicBezTo>
                    <a:pt x="231" y="120"/>
                    <a:pt x="231" y="120"/>
                    <a:pt x="231" y="120"/>
                  </a:cubicBezTo>
                  <a:cubicBezTo>
                    <a:pt x="227" y="107"/>
                    <a:pt x="227" y="107"/>
                    <a:pt x="227" y="107"/>
                  </a:cubicBezTo>
                  <a:cubicBezTo>
                    <a:pt x="226" y="107"/>
                    <a:pt x="226" y="107"/>
                    <a:pt x="226" y="107"/>
                  </a:cubicBezTo>
                  <a:cubicBezTo>
                    <a:pt x="226" y="120"/>
                    <a:pt x="226" y="120"/>
                    <a:pt x="226" y="120"/>
                  </a:cubicBezTo>
                  <a:close/>
                  <a:moveTo>
                    <a:pt x="296" y="120"/>
                  </a:moveTo>
                  <a:cubicBezTo>
                    <a:pt x="301" y="120"/>
                    <a:pt x="301" y="120"/>
                    <a:pt x="301" y="120"/>
                  </a:cubicBezTo>
                  <a:cubicBezTo>
                    <a:pt x="302" y="107"/>
                    <a:pt x="302" y="107"/>
                    <a:pt x="302" y="107"/>
                  </a:cubicBezTo>
                  <a:cubicBezTo>
                    <a:pt x="300" y="107"/>
                    <a:pt x="300" y="107"/>
                    <a:pt x="300" y="107"/>
                  </a:cubicBezTo>
                  <a:lnTo>
                    <a:pt x="296" y="12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9729" name="TextBox 32"/>
            <p:cNvSpPr txBox="1">
              <a:spLocks noChangeArrowheads="1"/>
            </p:cNvSpPr>
            <p:nvPr/>
          </p:nvSpPr>
          <p:spPr bwMode="auto">
            <a:xfrm>
              <a:off x="490875" y="943779"/>
              <a:ext cx="8082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200">
                  <a:solidFill>
                    <a:schemeClr val="bg1"/>
                  </a:solidFill>
                  <a:latin typeface="Impact" panose="020B0806030902050204" pitchFamily="34" charset="0"/>
                  <a:ea typeface="微软雅黑" panose="020B0503020204020204" pitchFamily="34" charset="-122"/>
                </a:rPr>
                <a:t>KEY WORD</a:t>
              </a:r>
              <a:endParaRPr lang="zh-CN" altLang="en-US" sz="1200">
                <a:solidFill>
                  <a:schemeClr val="bg1"/>
                </a:solidFill>
                <a:latin typeface="Impact" panose="020B0806030902050204" pitchFamily="34" charset="0"/>
                <a:ea typeface="微软雅黑" panose="020B0503020204020204" pitchFamily="34" charset="-122"/>
              </a:endParaRPr>
            </a:p>
          </p:txBody>
        </p:sp>
      </p:grpSp>
      <p:grpSp>
        <p:nvGrpSpPr>
          <p:cNvPr id="29730" name="组合 35"/>
          <p:cNvGrpSpPr/>
          <p:nvPr/>
        </p:nvGrpSpPr>
        <p:grpSpPr bwMode="auto">
          <a:xfrm>
            <a:off x="5299995" y="1602283"/>
            <a:ext cx="1798950" cy="1443483"/>
            <a:chOff x="0" y="0"/>
            <a:chExt cx="1798637" cy="1443040"/>
          </a:xfrm>
        </p:grpSpPr>
        <p:grpSp>
          <p:nvGrpSpPr>
            <p:cNvPr id="29731" name="组合 36"/>
            <p:cNvGrpSpPr/>
            <p:nvPr/>
          </p:nvGrpSpPr>
          <p:grpSpPr bwMode="auto">
            <a:xfrm>
              <a:off x="0" y="0"/>
              <a:ext cx="1798637" cy="1443040"/>
              <a:chOff x="0" y="0"/>
              <a:chExt cx="1798637" cy="1443040"/>
            </a:xfrm>
          </p:grpSpPr>
          <p:sp>
            <p:nvSpPr>
              <p:cNvPr id="29732" name="平行四边形 39"/>
              <p:cNvSpPr>
                <a:spLocks noChangeArrowheads="1"/>
              </p:cNvSpPr>
              <p:nvPr/>
            </p:nvSpPr>
            <p:spPr bwMode="auto">
              <a:xfrm>
                <a:off x="0" y="721520"/>
                <a:ext cx="1789988" cy="721520"/>
              </a:xfrm>
              <a:prstGeom prst="parallelogram">
                <a:avLst>
                  <a:gd name="adj" fmla="val 49250"/>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9733" name="平行四边形 40"/>
              <p:cNvSpPr>
                <a:spLocks noChangeArrowheads="1"/>
              </p:cNvSpPr>
              <p:nvPr/>
            </p:nvSpPr>
            <p:spPr bwMode="auto">
              <a:xfrm flipH="1">
                <a:off x="8649" y="0"/>
                <a:ext cx="1789988" cy="721520"/>
              </a:xfrm>
              <a:prstGeom prst="parallelogram">
                <a:avLst>
                  <a:gd name="adj" fmla="val 49250"/>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sp>
          <p:nvSpPr>
            <p:cNvPr id="29734" name="Freeform 21"/>
            <p:cNvSpPr>
              <a:spLocks noEditPoints="1"/>
            </p:cNvSpPr>
            <p:nvPr/>
          </p:nvSpPr>
          <p:spPr bwMode="auto">
            <a:xfrm>
              <a:off x="590073" y="181298"/>
              <a:ext cx="609842" cy="400050"/>
            </a:xfrm>
            <a:custGeom>
              <a:avLst/>
              <a:gdLst>
                <a:gd name="T0" fmla="*/ 228 w 357"/>
                <a:gd name="T1" fmla="*/ 170 h 234"/>
                <a:gd name="T2" fmla="*/ 273 w 357"/>
                <a:gd name="T3" fmla="*/ 180 h 234"/>
                <a:gd name="T4" fmla="*/ 80 w 357"/>
                <a:gd name="T5" fmla="*/ 18 h 234"/>
                <a:gd name="T6" fmla="*/ 0 w 357"/>
                <a:gd name="T7" fmla="*/ 124 h 234"/>
                <a:gd name="T8" fmla="*/ 52 w 357"/>
                <a:gd name="T9" fmla="*/ 118 h 234"/>
                <a:gd name="T10" fmla="*/ 141 w 357"/>
                <a:gd name="T11" fmla="*/ 86 h 234"/>
                <a:gd name="T12" fmla="*/ 208 w 357"/>
                <a:gd name="T13" fmla="*/ 101 h 234"/>
                <a:gd name="T14" fmla="*/ 195 w 357"/>
                <a:gd name="T15" fmla="*/ 44 h 234"/>
                <a:gd name="T16" fmla="*/ 90 w 357"/>
                <a:gd name="T17" fmla="*/ 48 h 234"/>
                <a:gd name="T18" fmla="*/ 69 w 357"/>
                <a:gd name="T19" fmla="*/ 76 h 234"/>
                <a:gd name="T20" fmla="*/ 75 w 357"/>
                <a:gd name="T21" fmla="*/ 38 h 234"/>
                <a:gd name="T22" fmla="*/ 280 w 357"/>
                <a:gd name="T23" fmla="*/ 0 h 234"/>
                <a:gd name="T24" fmla="*/ 249 w 357"/>
                <a:gd name="T25" fmla="*/ 38 h 234"/>
                <a:gd name="T26" fmla="*/ 279 w 357"/>
                <a:gd name="T27" fmla="*/ 75 h 234"/>
                <a:gd name="T28" fmla="*/ 233 w 357"/>
                <a:gd name="T29" fmla="*/ 42 h 234"/>
                <a:gd name="T30" fmla="*/ 234 w 357"/>
                <a:gd name="T31" fmla="*/ 89 h 234"/>
                <a:gd name="T32" fmla="*/ 167 w 357"/>
                <a:gd name="T33" fmla="*/ 85 h 234"/>
                <a:gd name="T34" fmla="*/ 69 w 357"/>
                <a:gd name="T35" fmla="*/ 160 h 234"/>
                <a:gd name="T36" fmla="*/ 141 w 357"/>
                <a:gd name="T37" fmla="*/ 139 h 234"/>
                <a:gd name="T38" fmla="*/ 96 w 357"/>
                <a:gd name="T39" fmla="*/ 192 h 234"/>
                <a:gd name="T40" fmla="*/ 158 w 357"/>
                <a:gd name="T41" fmla="*/ 178 h 234"/>
                <a:gd name="T42" fmla="*/ 139 w 357"/>
                <a:gd name="T43" fmla="*/ 214 h 234"/>
                <a:gd name="T44" fmla="*/ 193 w 357"/>
                <a:gd name="T45" fmla="*/ 193 h 234"/>
                <a:gd name="T46" fmla="*/ 185 w 357"/>
                <a:gd name="T47" fmla="*/ 222 h 234"/>
                <a:gd name="T48" fmla="*/ 223 w 357"/>
                <a:gd name="T49" fmla="*/ 217 h 234"/>
                <a:gd name="T50" fmla="*/ 212 w 357"/>
                <a:gd name="T51" fmla="*/ 188 h 234"/>
                <a:gd name="T52" fmla="*/ 285 w 357"/>
                <a:gd name="T53" fmla="*/ 144 h 234"/>
                <a:gd name="T54" fmla="*/ 320 w 357"/>
                <a:gd name="T55" fmla="*/ 126 h 234"/>
                <a:gd name="T56" fmla="*/ 280 w 357"/>
                <a:gd name="T57" fmla="*/ 0 h 234"/>
                <a:gd name="T58" fmla="*/ 260 w 357"/>
                <a:gd name="T59" fmla="*/ 146 h 234"/>
                <a:gd name="T60" fmla="*/ 279 w 357"/>
                <a:gd name="T61" fmla="*/ 172 h 234"/>
                <a:gd name="T62" fmla="*/ 236 w 357"/>
                <a:gd name="T63" fmla="*/ 218 h 234"/>
                <a:gd name="T64" fmla="*/ 229 w 357"/>
                <a:gd name="T65" fmla="*/ 183 h 234"/>
                <a:gd name="T66" fmla="*/ 236 w 357"/>
                <a:gd name="T67" fmla="*/ 21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7" h="234">
                  <a:moveTo>
                    <a:pt x="259" y="196"/>
                  </a:moveTo>
                  <a:cubicBezTo>
                    <a:pt x="228" y="170"/>
                    <a:pt x="228" y="170"/>
                    <a:pt x="228" y="170"/>
                  </a:cubicBezTo>
                  <a:cubicBezTo>
                    <a:pt x="239" y="158"/>
                    <a:pt x="239" y="158"/>
                    <a:pt x="239" y="158"/>
                  </a:cubicBezTo>
                  <a:cubicBezTo>
                    <a:pt x="273" y="180"/>
                    <a:pt x="273" y="180"/>
                    <a:pt x="273" y="180"/>
                  </a:cubicBezTo>
                  <a:cubicBezTo>
                    <a:pt x="269" y="185"/>
                    <a:pt x="264" y="191"/>
                    <a:pt x="259" y="196"/>
                  </a:cubicBezTo>
                  <a:close/>
                  <a:moveTo>
                    <a:pt x="80" y="18"/>
                  </a:moveTo>
                  <a:cubicBezTo>
                    <a:pt x="34" y="5"/>
                    <a:pt x="34" y="5"/>
                    <a:pt x="34" y="5"/>
                  </a:cubicBezTo>
                  <a:cubicBezTo>
                    <a:pt x="0" y="124"/>
                    <a:pt x="0" y="124"/>
                    <a:pt x="0" y="124"/>
                  </a:cubicBezTo>
                  <a:cubicBezTo>
                    <a:pt x="47" y="137"/>
                    <a:pt x="47" y="137"/>
                    <a:pt x="47" y="137"/>
                  </a:cubicBezTo>
                  <a:cubicBezTo>
                    <a:pt x="52" y="118"/>
                    <a:pt x="52" y="118"/>
                    <a:pt x="52" y="118"/>
                  </a:cubicBezTo>
                  <a:cubicBezTo>
                    <a:pt x="78" y="139"/>
                    <a:pt x="78" y="139"/>
                    <a:pt x="78" y="139"/>
                  </a:cubicBezTo>
                  <a:cubicBezTo>
                    <a:pt x="141" y="86"/>
                    <a:pt x="141" y="86"/>
                    <a:pt x="141" y="86"/>
                  </a:cubicBezTo>
                  <a:cubicBezTo>
                    <a:pt x="167" y="77"/>
                    <a:pt x="167" y="77"/>
                    <a:pt x="167" y="77"/>
                  </a:cubicBezTo>
                  <a:cubicBezTo>
                    <a:pt x="208" y="101"/>
                    <a:pt x="208" y="101"/>
                    <a:pt x="208" y="101"/>
                  </a:cubicBezTo>
                  <a:cubicBezTo>
                    <a:pt x="221" y="90"/>
                    <a:pt x="221" y="90"/>
                    <a:pt x="221" y="90"/>
                  </a:cubicBezTo>
                  <a:cubicBezTo>
                    <a:pt x="195" y="44"/>
                    <a:pt x="195" y="44"/>
                    <a:pt x="195" y="44"/>
                  </a:cubicBezTo>
                  <a:cubicBezTo>
                    <a:pt x="135" y="41"/>
                    <a:pt x="135" y="41"/>
                    <a:pt x="135" y="41"/>
                  </a:cubicBezTo>
                  <a:cubicBezTo>
                    <a:pt x="90" y="48"/>
                    <a:pt x="90" y="48"/>
                    <a:pt x="90" y="48"/>
                  </a:cubicBezTo>
                  <a:cubicBezTo>
                    <a:pt x="85" y="46"/>
                    <a:pt x="85" y="46"/>
                    <a:pt x="85" y="46"/>
                  </a:cubicBezTo>
                  <a:cubicBezTo>
                    <a:pt x="69" y="76"/>
                    <a:pt x="69" y="76"/>
                    <a:pt x="69" y="76"/>
                  </a:cubicBezTo>
                  <a:cubicBezTo>
                    <a:pt x="64" y="74"/>
                    <a:pt x="64" y="74"/>
                    <a:pt x="64" y="74"/>
                  </a:cubicBezTo>
                  <a:cubicBezTo>
                    <a:pt x="75" y="38"/>
                    <a:pt x="75" y="38"/>
                    <a:pt x="75" y="38"/>
                  </a:cubicBezTo>
                  <a:cubicBezTo>
                    <a:pt x="80" y="18"/>
                    <a:pt x="80" y="18"/>
                    <a:pt x="80" y="18"/>
                  </a:cubicBezTo>
                  <a:close/>
                  <a:moveTo>
                    <a:pt x="280" y="0"/>
                  </a:moveTo>
                  <a:cubicBezTo>
                    <a:pt x="243" y="30"/>
                    <a:pt x="243" y="30"/>
                    <a:pt x="243" y="30"/>
                  </a:cubicBezTo>
                  <a:cubicBezTo>
                    <a:pt x="249" y="38"/>
                    <a:pt x="249" y="38"/>
                    <a:pt x="249" y="38"/>
                  </a:cubicBezTo>
                  <a:cubicBezTo>
                    <a:pt x="249" y="38"/>
                    <a:pt x="249" y="38"/>
                    <a:pt x="249" y="38"/>
                  </a:cubicBezTo>
                  <a:cubicBezTo>
                    <a:pt x="279" y="75"/>
                    <a:pt x="279" y="75"/>
                    <a:pt x="279" y="75"/>
                  </a:cubicBezTo>
                  <a:cubicBezTo>
                    <a:pt x="274" y="79"/>
                    <a:pt x="274" y="79"/>
                    <a:pt x="274" y="79"/>
                  </a:cubicBezTo>
                  <a:cubicBezTo>
                    <a:pt x="233" y="42"/>
                    <a:pt x="233" y="42"/>
                    <a:pt x="233" y="42"/>
                  </a:cubicBezTo>
                  <a:cubicBezTo>
                    <a:pt x="226" y="44"/>
                    <a:pt x="219" y="48"/>
                    <a:pt x="210" y="52"/>
                  </a:cubicBezTo>
                  <a:cubicBezTo>
                    <a:pt x="234" y="89"/>
                    <a:pt x="234" y="89"/>
                    <a:pt x="234" y="89"/>
                  </a:cubicBezTo>
                  <a:cubicBezTo>
                    <a:pt x="210" y="109"/>
                    <a:pt x="210" y="109"/>
                    <a:pt x="210" y="109"/>
                  </a:cubicBezTo>
                  <a:cubicBezTo>
                    <a:pt x="167" y="85"/>
                    <a:pt x="167" y="85"/>
                    <a:pt x="167" y="85"/>
                  </a:cubicBezTo>
                  <a:cubicBezTo>
                    <a:pt x="151" y="90"/>
                    <a:pt x="151" y="90"/>
                    <a:pt x="151" y="90"/>
                  </a:cubicBezTo>
                  <a:cubicBezTo>
                    <a:pt x="121" y="112"/>
                    <a:pt x="92" y="137"/>
                    <a:pt x="69" y="160"/>
                  </a:cubicBezTo>
                  <a:cubicBezTo>
                    <a:pt x="71" y="170"/>
                    <a:pt x="78" y="177"/>
                    <a:pt x="90" y="181"/>
                  </a:cubicBezTo>
                  <a:cubicBezTo>
                    <a:pt x="103" y="169"/>
                    <a:pt x="127" y="150"/>
                    <a:pt x="141" y="139"/>
                  </a:cubicBezTo>
                  <a:cubicBezTo>
                    <a:pt x="143" y="145"/>
                    <a:pt x="143" y="145"/>
                    <a:pt x="143" y="145"/>
                  </a:cubicBezTo>
                  <a:cubicBezTo>
                    <a:pt x="129" y="158"/>
                    <a:pt x="108" y="175"/>
                    <a:pt x="96" y="192"/>
                  </a:cubicBezTo>
                  <a:cubicBezTo>
                    <a:pt x="118" y="210"/>
                    <a:pt x="118" y="210"/>
                    <a:pt x="118" y="210"/>
                  </a:cubicBezTo>
                  <a:cubicBezTo>
                    <a:pt x="128" y="207"/>
                    <a:pt x="143" y="192"/>
                    <a:pt x="158" y="178"/>
                  </a:cubicBezTo>
                  <a:cubicBezTo>
                    <a:pt x="161" y="181"/>
                    <a:pt x="161" y="181"/>
                    <a:pt x="161" y="181"/>
                  </a:cubicBezTo>
                  <a:cubicBezTo>
                    <a:pt x="157" y="187"/>
                    <a:pt x="140" y="206"/>
                    <a:pt x="139" y="214"/>
                  </a:cubicBezTo>
                  <a:cubicBezTo>
                    <a:pt x="145" y="217"/>
                    <a:pt x="152" y="221"/>
                    <a:pt x="158" y="225"/>
                  </a:cubicBezTo>
                  <a:cubicBezTo>
                    <a:pt x="167" y="219"/>
                    <a:pt x="186" y="201"/>
                    <a:pt x="193" y="193"/>
                  </a:cubicBezTo>
                  <a:cubicBezTo>
                    <a:pt x="196" y="195"/>
                    <a:pt x="196" y="195"/>
                    <a:pt x="196" y="195"/>
                  </a:cubicBezTo>
                  <a:cubicBezTo>
                    <a:pt x="194" y="199"/>
                    <a:pt x="186" y="211"/>
                    <a:pt x="185" y="222"/>
                  </a:cubicBezTo>
                  <a:cubicBezTo>
                    <a:pt x="191" y="226"/>
                    <a:pt x="198" y="230"/>
                    <a:pt x="204" y="234"/>
                  </a:cubicBezTo>
                  <a:cubicBezTo>
                    <a:pt x="211" y="229"/>
                    <a:pt x="218" y="223"/>
                    <a:pt x="223" y="217"/>
                  </a:cubicBezTo>
                  <a:cubicBezTo>
                    <a:pt x="227" y="213"/>
                    <a:pt x="227" y="213"/>
                    <a:pt x="227" y="213"/>
                  </a:cubicBezTo>
                  <a:cubicBezTo>
                    <a:pt x="212" y="188"/>
                    <a:pt x="212" y="188"/>
                    <a:pt x="212" y="188"/>
                  </a:cubicBezTo>
                  <a:cubicBezTo>
                    <a:pt x="217" y="169"/>
                    <a:pt x="240" y="147"/>
                    <a:pt x="258" y="139"/>
                  </a:cubicBezTo>
                  <a:cubicBezTo>
                    <a:pt x="285" y="144"/>
                    <a:pt x="285" y="144"/>
                    <a:pt x="285" y="144"/>
                  </a:cubicBezTo>
                  <a:cubicBezTo>
                    <a:pt x="310" y="114"/>
                    <a:pt x="310" y="114"/>
                    <a:pt x="310" y="114"/>
                  </a:cubicBezTo>
                  <a:cubicBezTo>
                    <a:pt x="320" y="126"/>
                    <a:pt x="320" y="126"/>
                    <a:pt x="320" y="126"/>
                  </a:cubicBezTo>
                  <a:cubicBezTo>
                    <a:pt x="357" y="96"/>
                    <a:pt x="357" y="96"/>
                    <a:pt x="357" y="96"/>
                  </a:cubicBezTo>
                  <a:cubicBezTo>
                    <a:pt x="280" y="0"/>
                    <a:pt x="280" y="0"/>
                    <a:pt x="280" y="0"/>
                  </a:cubicBezTo>
                  <a:close/>
                  <a:moveTo>
                    <a:pt x="291" y="151"/>
                  </a:moveTo>
                  <a:cubicBezTo>
                    <a:pt x="260" y="146"/>
                    <a:pt x="260" y="146"/>
                    <a:pt x="260" y="146"/>
                  </a:cubicBezTo>
                  <a:cubicBezTo>
                    <a:pt x="253" y="155"/>
                    <a:pt x="253" y="155"/>
                    <a:pt x="253" y="155"/>
                  </a:cubicBezTo>
                  <a:cubicBezTo>
                    <a:pt x="279" y="172"/>
                    <a:pt x="279" y="172"/>
                    <a:pt x="279" y="172"/>
                  </a:cubicBezTo>
                  <a:cubicBezTo>
                    <a:pt x="283" y="165"/>
                    <a:pt x="287" y="158"/>
                    <a:pt x="291" y="151"/>
                  </a:cubicBezTo>
                  <a:close/>
                  <a:moveTo>
                    <a:pt x="236" y="218"/>
                  </a:moveTo>
                  <a:cubicBezTo>
                    <a:pt x="242" y="213"/>
                    <a:pt x="248" y="207"/>
                    <a:pt x="254" y="201"/>
                  </a:cubicBezTo>
                  <a:cubicBezTo>
                    <a:pt x="229" y="183"/>
                    <a:pt x="229" y="183"/>
                    <a:pt x="229" y="183"/>
                  </a:cubicBezTo>
                  <a:cubicBezTo>
                    <a:pt x="220" y="190"/>
                    <a:pt x="220" y="190"/>
                    <a:pt x="220" y="190"/>
                  </a:cubicBezTo>
                  <a:lnTo>
                    <a:pt x="236" y="218"/>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9735" name="TextBox 38"/>
            <p:cNvSpPr txBox="1">
              <a:spLocks noChangeArrowheads="1"/>
            </p:cNvSpPr>
            <p:nvPr/>
          </p:nvSpPr>
          <p:spPr bwMode="auto">
            <a:xfrm>
              <a:off x="490876" y="943779"/>
              <a:ext cx="8082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200">
                  <a:solidFill>
                    <a:schemeClr val="bg1"/>
                  </a:solidFill>
                  <a:latin typeface="Impact" panose="020B0806030902050204" pitchFamily="34" charset="0"/>
                  <a:ea typeface="微软雅黑" panose="020B0503020204020204" pitchFamily="34" charset="-122"/>
                </a:rPr>
                <a:t>KEY WORD</a:t>
              </a:r>
              <a:endParaRPr lang="zh-CN" altLang="en-US" sz="1200">
                <a:solidFill>
                  <a:schemeClr val="bg1"/>
                </a:solidFill>
                <a:latin typeface="Impact" panose="020B0806030902050204" pitchFamily="34" charset="0"/>
                <a:ea typeface="微软雅黑" panose="020B0503020204020204" pitchFamily="34" charset="-122"/>
              </a:endParaRPr>
            </a:p>
          </p:txBody>
        </p:sp>
      </p:grpSp>
      <p:grpSp>
        <p:nvGrpSpPr>
          <p:cNvPr id="29736" name="组合 41"/>
          <p:cNvGrpSpPr/>
          <p:nvPr/>
        </p:nvGrpSpPr>
        <p:grpSpPr bwMode="auto">
          <a:xfrm>
            <a:off x="6900473" y="1602283"/>
            <a:ext cx="1798950" cy="1443483"/>
            <a:chOff x="0" y="0"/>
            <a:chExt cx="1798637" cy="1443040"/>
          </a:xfrm>
        </p:grpSpPr>
        <p:grpSp>
          <p:nvGrpSpPr>
            <p:cNvPr id="29737" name="组合 43"/>
            <p:cNvGrpSpPr/>
            <p:nvPr/>
          </p:nvGrpSpPr>
          <p:grpSpPr bwMode="auto">
            <a:xfrm>
              <a:off x="0" y="0"/>
              <a:ext cx="1798637" cy="1443040"/>
              <a:chOff x="0" y="0"/>
              <a:chExt cx="1798637" cy="1443040"/>
            </a:xfrm>
          </p:grpSpPr>
          <p:sp>
            <p:nvSpPr>
              <p:cNvPr id="29738" name="平行四边形 52"/>
              <p:cNvSpPr>
                <a:spLocks noChangeArrowheads="1"/>
              </p:cNvSpPr>
              <p:nvPr/>
            </p:nvSpPr>
            <p:spPr bwMode="auto">
              <a:xfrm>
                <a:off x="0" y="721520"/>
                <a:ext cx="1789988" cy="721520"/>
              </a:xfrm>
              <a:prstGeom prst="parallelogram">
                <a:avLst>
                  <a:gd name="adj" fmla="val 49250"/>
                </a:avLst>
              </a:prstGeom>
              <a:solidFill>
                <a:srgbClr val="0282D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9739" name="平行四边形 53"/>
              <p:cNvSpPr>
                <a:spLocks noChangeArrowheads="1"/>
              </p:cNvSpPr>
              <p:nvPr/>
            </p:nvSpPr>
            <p:spPr bwMode="auto">
              <a:xfrm flipH="1">
                <a:off x="8649" y="0"/>
                <a:ext cx="1789988" cy="721520"/>
              </a:xfrm>
              <a:prstGeom prst="parallelogram">
                <a:avLst>
                  <a:gd name="adj" fmla="val 49250"/>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sp>
          <p:nvSpPr>
            <p:cNvPr id="29740" name="Freeform 26"/>
            <p:cNvSpPr>
              <a:spLocks noEditPoints="1"/>
            </p:cNvSpPr>
            <p:nvPr/>
          </p:nvSpPr>
          <p:spPr bwMode="auto">
            <a:xfrm>
              <a:off x="683612" y="140659"/>
              <a:ext cx="422763" cy="440201"/>
            </a:xfrm>
            <a:custGeom>
              <a:avLst/>
              <a:gdLst>
                <a:gd name="T0" fmla="*/ 671 w 671"/>
                <a:gd name="T1" fmla="*/ 199 h 739"/>
                <a:gd name="T2" fmla="*/ 350 w 671"/>
                <a:gd name="T3" fmla="*/ 180 h 739"/>
                <a:gd name="T4" fmla="*/ 338 w 671"/>
                <a:gd name="T5" fmla="*/ 371 h 739"/>
                <a:gd name="T6" fmla="*/ 266 w 671"/>
                <a:gd name="T7" fmla="*/ 404 h 739"/>
                <a:gd name="T8" fmla="*/ 253 w 671"/>
                <a:gd name="T9" fmla="*/ 270 h 739"/>
                <a:gd name="T10" fmla="*/ 222 w 671"/>
                <a:gd name="T11" fmla="*/ 295 h 739"/>
                <a:gd name="T12" fmla="*/ 116 w 671"/>
                <a:gd name="T13" fmla="*/ 405 h 739"/>
                <a:gd name="T14" fmla="*/ 132 w 671"/>
                <a:gd name="T15" fmla="*/ 359 h 739"/>
                <a:gd name="T16" fmla="*/ 116 w 671"/>
                <a:gd name="T17" fmla="*/ 343 h 739"/>
                <a:gd name="T18" fmla="*/ 105 w 671"/>
                <a:gd name="T19" fmla="*/ 365 h 739"/>
                <a:gd name="T20" fmla="*/ 88 w 671"/>
                <a:gd name="T21" fmla="*/ 405 h 739"/>
                <a:gd name="T22" fmla="*/ 175 w 671"/>
                <a:gd name="T23" fmla="*/ 281 h 739"/>
                <a:gd name="T24" fmla="*/ 195 w 671"/>
                <a:gd name="T25" fmla="*/ 266 h 739"/>
                <a:gd name="T26" fmla="*/ 167 w 671"/>
                <a:gd name="T27" fmla="*/ 262 h 739"/>
                <a:gd name="T28" fmla="*/ 82 w 671"/>
                <a:gd name="T29" fmla="*/ 298 h 739"/>
                <a:gd name="T30" fmla="*/ 13 w 671"/>
                <a:gd name="T31" fmla="*/ 405 h 739"/>
                <a:gd name="T32" fmla="*/ 56 w 671"/>
                <a:gd name="T33" fmla="*/ 528 h 739"/>
                <a:gd name="T34" fmla="*/ 69 w 671"/>
                <a:gd name="T35" fmla="*/ 467 h 739"/>
                <a:gd name="T36" fmla="*/ 69 w 671"/>
                <a:gd name="T37" fmla="*/ 479 h 739"/>
                <a:gd name="T38" fmla="*/ 398 w 671"/>
                <a:gd name="T39" fmla="*/ 739 h 739"/>
                <a:gd name="T40" fmla="*/ 409 w 671"/>
                <a:gd name="T41" fmla="*/ 488 h 739"/>
                <a:gd name="T42" fmla="*/ 468 w 671"/>
                <a:gd name="T43" fmla="*/ 426 h 739"/>
                <a:gd name="T44" fmla="*/ 398 w 671"/>
                <a:gd name="T45" fmla="*/ 357 h 739"/>
                <a:gd name="T46" fmla="*/ 377 w 671"/>
                <a:gd name="T47" fmla="*/ 293 h 739"/>
                <a:gd name="T48" fmla="*/ 274 w 671"/>
                <a:gd name="T49" fmla="*/ 246 h 739"/>
                <a:gd name="T50" fmla="*/ 287 w 671"/>
                <a:gd name="T51" fmla="*/ 281 h 739"/>
                <a:gd name="T52" fmla="*/ 378 w 671"/>
                <a:gd name="T53" fmla="*/ 359 h 739"/>
                <a:gd name="T54" fmla="*/ 352 w 671"/>
                <a:gd name="T55" fmla="*/ 367 h 739"/>
                <a:gd name="T56" fmla="*/ 338 w 671"/>
                <a:gd name="T57" fmla="*/ 350 h 739"/>
                <a:gd name="T58" fmla="*/ 308 w 671"/>
                <a:gd name="T59" fmla="*/ 343 h 739"/>
                <a:gd name="T60" fmla="*/ 174 w 671"/>
                <a:gd name="T61" fmla="*/ 183 h 739"/>
                <a:gd name="T62" fmla="*/ 288 w 671"/>
                <a:gd name="T63" fmla="*/ 131 h 739"/>
                <a:gd name="T64" fmla="*/ 302 w 671"/>
                <a:gd name="T65" fmla="*/ 89 h 739"/>
                <a:gd name="T66" fmla="*/ 157 w 671"/>
                <a:gd name="T67" fmla="*/ 169 h 739"/>
                <a:gd name="T68" fmla="*/ 386 w 671"/>
                <a:gd name="T69" fmla="*/ 48 h 739"/>
                <a:gd name="T70" fmla="*/ 386 w 671"/>
                <a:gd name="T71" fmla="*/ 37 h 739"/>
                <a:gd name="T72" fmla="*/ 567 w 671"/>
                <a:gd name="T73" fmla="*/ 140 h 739"/>
                <a:gd name="T74" fmla="*/ 542 w 671"/>
                <a:gd name="T75" fmla="*/ 129 h 739"/>
                <a:gd name="T76" fmla="*/ 542 w 671"/>
                <a:gd name="T77" fmla="*/ 140 h 739"/>
                <a:gd name="T78" fmla="*/ 386 w 671"/>
                <a:gd name="T79" fmla="*/ 84 h 739"/>
                <a:gd name="T80" fmla="*/ 499 w 671"/>
                <a:gd name="T81" fmla="*/ 84 h 739"/>
                <a:gd name="T82" fmla="*/ 517 w 671"/>
                <a:gd name="T83" fmla="*/ 94 h 739"/>
                <a:gd name="T84" fmla="*/ 640 w 671"/>
                <a:gd name="T85" fmla="*/ 84 h 739"/>
                <a:gd name="T86" fmla="*/ 640 w 671"/>
                <a:gd name="T87" fmla="*/ 94 h 739"/>
                <a:gd name="T88" fmla="*/ 526 w 671"/>
                <a:gd name="T89" fmla="*/ 48 h 739"/>
                <a:gd name="T90" fmla="*/ 526 w 671"/>
                <a:gd name="T91" fmla="*/ 37 h 739"/>
                <a:gd name="T92" fmla="*/ 509 w 671"/>
                <a:gd name="T93" fmla="*/ 48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71" h="739">
                  <a:moveTo>
                    <a:pt x="350" y="0"/>
                  </a:moveTo>
                  <a:cubicBezTo>
                    <a:pt x="671" y="0"/>
                    <a:pt x="671" y="0"/>
                    <a:pt x="671" y="0"/>
                  </a:cubicBezTo>
                  <a:cubicBezTo>
                    <a:pt x="671" y="199"/>
                    <a:pt x="671" y="199"/>
                    <a:pt x="671" y="199"/>
                  </a:cubicBezTo>
                  <a:cubicBezTo>
                    <a:pt x="399" y="199"/>
                    <a:pt x="399" y="199"/>
                    <a:pt x="399" y="199"/>
                  </a:cubicBezTo>
                  <a:cubicBezTo>
                    <a:pt x="312" y="220"/>
                    <a:pt x="312" y="220"/>
                    <a:pt x="312" y="220"/>
                  </a:cubicBezTo>
                  <a:cubicBezTo>
                    <a:pt x="350" y="180"/>
                    <a:pt x="350" y="180"/>
                    <a:pt x="350" y="180"/>
                  </a:cubicBezTo>
                  <a:cubicBezTo>
                    <a:pt x="350" y="0"/>
                    <a:pt x="350" y="0"/>
                    <a:pt x="350" y="0"/>
                  </a:cubicBezTo>
                  <a:close/>
                  <a:moveTo>
                    <a:pt x="328" y="359"/>
                  </a:moveTo>
                  <a:cubicBezTo>
                    <a:pt x="338" y="371"/>
                    <a:pt x="338" y="371"/>
                    <a:pt x="338" y="371"/>
                  </a:cubicBezTo>
                  <a:cubicBezTo>
                    <a:pt x="340" y="405"/>
                    <a:pt x="340" y="405"/>
                    <a:pt x="340" y="405"/>
                  </a:cubicBezTo>
                  <a:cubicBezTo>
                    <a:pt x="265" y="405"/>
                    <a:pt x="265" y="405"/>
                    <a:pt x="265" y="405"/>
                  </a:cubicBezTo>
                  <a:cubicBezTo>
                    <a:pt x="266" y="404"/>
                    <a:pt x="266" y="404"/>
                    <a:pt x="266" y="404"/>
                  </a:cubicBezTo>
                  <a:cubicBezTo>
                    <a:pt x="242" y="295"/>
                    <a:pt x="242" y="295"/>
                    <a:pt x="242" y="295"/>
                  </a:cubicBezTo>
                  <a:cubicBezTo>
                    <a:pt x="253" y="295"/>
                    <a:pt x="253" y="295"/>
                    <a:pt x="253" y="295"/>
                  </a:cubicBezTo>
                  <a:cubicBezTo>
                    <a:pt x="253" y="270"/>
                    <a:pt x="253" y="270"/>
                    <a:pt x="253" y="270"/>
                  </a:cubicBezTo>
                  <a:cubicBezTo>
                    <a:pt x="211" y="270"/>
                    <a:pt x="211" y="270"/>
                    <a:pt x="211" y="270"/>
                  </a:cubicBezTo>
                  <a:cubicBezTo>
                    <a:pt x="211" y="295"/>
                    <a:pt x="211" y="295"/>
                    <a:pt x="211" y="295"/>
                  </a:cubicBezTo>
                  <a:cubicBezTo>
                    <a:pt x="222" y="295"/>
                    <a:pt x="222" y="295"/>
                    <a:pt x="222" y="295"/>
                  </a:cubicBezTo>
                  <a:cubicBezTo>
                    <a:pt x="198" y="404"/>
                    <a:pt x="198" y="404"/>
                    <a:pt x="198" y="404"/>
                  </a:cubicBezTo>
                  <a:cubicBezTo>
                    <a:pt x="198" y="405"/>
                    <a:pt x="198" y="405"/>
                    <a:pt x="198" y="405"/>
                  </a:cubicBezTo>
                  <a:cubicBezTo>
                    <a:pt x="116" y="405"/>
                    <a:pt x="116" y="405"/>
                    <a:pt x="116" y="405"/>
                  </a:cubicBezTo>
                  <a:cubicBezTo>
                    <a:pt x="118" y="371"/>
                    <a:pt x="118" y="371"/>
                    <a:pt x="118" y="371"/>
                  </a:cubicBezTo>
                  <a:cubicBezTo>
                    <a:pt x="128" y="359"/>
                    <a:pt x="128" y="359"/>
                    <a:pt x="128" y="359"/>
                  </a:cubicBezTo>
                  <a:cubicBezTo>
                    <a:pt x="130" y="359"/>
                    <a:pt x="131" y="359"/>
                    <a:pt x="132" y="359"/>
                  </a:cubicBezTo>
                  <a:cubicBezTo>
                    <a:pt x="141" y="359"/>
                    <a:pt x="149" y="352"/>
                    <a:pt x="149" y="343"/>
                  </a:cubicBezTo>
                  <a:cubicBezTo>
                    <a:pt x="149" y="334"/>
                    <a:pt x="141" y="327"/>
                    <a:pt x="132" y="327"/>
                  </a:cubicBezTo>
                  <a:cubicBezTo>
                    <a:pt x="123" y="327"/>
                    <a:pt x="116" y="334"/>
                    <a:pt x="116" y="343"/>
                  </a:cubicBezTo>
                  <a:cubicBezTo>
                    <a:pt x="116" y="346"/>
                    <a:pt x="117" y="348"/>
                    <a:pt x="118" y="350"/>
                  </a:cubicBezTo>
                  <a:cubicBezTo>
                    <a:pt x="106" y="363"/>
                    <a:pt x="106" y="363"/>
                    <a:pt x="106" y="363"/>
                  </a:cubicBezTo>
                  <a:cubicBezTo>
                    <a:pt x="105" y="365"/>
                    <a:pt x="105" y="365"/>
                    <a:pt x="105" y="365"/>
                  </a:cubicBezTo>
                  <a:cubicBezTo>
                    <a:pt x="105" y="367"/>
                    <a:pt x="105" y="367"/>
                    <a:pt x="105" y="367"/>
                  </a:cubicBezTo>
                  <a:cubicBezTo>
                    <a:pt x="102" y="405"/>
                    <a:pt x="102" y="405"/>
                    <a:pt x="102" y="405"/>
                  </a:cubicBezTo>
                  <a:cubicBezTo>
                    <a:pt x="88" y="405"/>
                    <a:pt x="88" y="405"/>
                    <a:pt x="88" y="405"/>
                  </a:cubicBezTo>
                  <a:cubicBezTo>
                    <a:pt x="88" y="384"/>
                    <a:pt x="88" y="366"/>
                    <a:pt x="90" y="350"/>
                  </a:cubicBezTo>
                  <a:cubicBezTo>
                    <a:pt x="92" y="334"/>
                    <a:pt x="95" y="320"/>
                    <a:pt x="99" y="311"/>
                  </a:cubicBezTo>
                  <a:cubicBezTo>
                    <a:pt x="175" y="281"/>
                    <a:pt x="175" y="281"/>
                    <a:pt x="175" y="281"/>
                  </a:cubicBezTo>
                  <a:cubicBezTo>
                    <a:pt x="177" y="280"/>
                    <a:pt x="177" y="280"/>
                    <a:pt x="177" y="280"/>
                  </a:cubicBezTo>
                  <a:cubicBezTo>
                    <a:pt x="178" y="279"/>
                    <a:pt x="178" y="279"/>
                    <a:pt x="178" y="279"/>
                  </a:cubicBezTo>
                  <a:cubicBezTo>
                    <a:pt x="195" y="266"/>
                    <a:pt x="195" y="266"/>
                    <a:pt x="195" y="266"/>
                  </a:cubicBezTo>
                  <a:cubicBezTo>
                    <a:pt x="188" y="246"/>
                    <a:pt x="188" y="246"/>
                    <a:pt x="188" y="246"/>
                  </a:cubicBezTo>
                  <a:cubicBezTo>
                    <a:pt x="186" y="248"/>
                    <a:pt x="186" y="248"/>
                    <a:pt x="186" y="248"/>
                  </a:cubicBezTo>
                  <a:cubicBezTo>
                    <a:pt x="167" y="262"/>
                    <a:pt x="167" y="262"/>
                    <a:pt x="167" y="262"/>
                  </a:cubicBezTo>
                  <a:cubicBezTo>
                    <a:pt x="87" y="293"/>
                    <a:pt x="87" y="293"/>
                    <a:pt x="87" y="293"/>
                  </a:cubicBezTo>
                  <a:cubicBezTo>
                    <a:pt x="84" y="294"/>
                    <a:pt x="84" y="294"/>
                    <a:pt x="84" y="294"/>
                  </a:cubicBezTo>
                  <a:cubicBezTo>
                    <a:pt x="82" y="298"/>
                    <a:pt x="82" y="298"/>
                    <a:pt x="82" y="298"/>
                  </a:cubicBezTo>
                  <a:cubicBezTo>
                    <a:pt x="76" y="310"/>
                    <a:pt x="71" y="327"/>
                    <a:pt x="69" y="348"/>
                  </a:cubicBezTo>
                  <a:cubicBezTo>
                    <a:pt x="68" y="364"/>
                    <a:pt x="67" y="383"/>
                    <a:pt x="67" y="405"/>
                  </a:cubicBezTo>
                  <a:cubicBezTo>
                    <a:pt x="13" y="405"/>
                    <a:pt x="13" y="405"/>
                    <a:pt x="13" y="405"/>
                  </a:cubicBezTo>
                  <a:cubicBezTo>
                    <a:pt x="0" y="426"/>
                    <a:pt x="0" y="426"/>
                    <a:pt x="0" y="426"/>
                  </a:cubicBezTo>
                  <a:cubicBezTo>
                    <a:pt x="49" y="528"/>
                    <a:pt x="49" y="528"/>
                    <a:pt x="49" y="528"/>
                  </a:cubicBezTo>
                  <a:cubicBezTo>
                    <a:pt x="56" y="528"/>
                    <a:pt x="56" y="528"/>
                    <a:pt x="56" y="528"/>
                  </a:cubicBezTo>
                  <a:cubicBezTo>
                    <a:pt x="56" y="479"/>
                    <a:pt x="56" y="479"/>
                    <a:pt x="56" y="479"/>
                  </a:cubicBezTo>
                  <a:cubicBezTo>
                    <a:pt x="56" y="467"/>
                    <a:pt x="56" y="467"/>
                    <a:pt x="56" y="467"/>
                  </a:cubicBezTo>
                  <a:cubicBezTo>
                    <a:pt x="69" y="467"/>
                    <a:pt x="69" y="467"/>
                    <a:pt x="69" y="467"/>
                  </a:cubicBezTo>
                  <a:cubicBezTo>
                    <a:pt x="242" y="467"/>
                    <a:pt x="242" y="467"/>
                    <a:pt x="242" y="467"/>
                  </a:cubicBezTo>
                  <a:cubicBezTo>
                    <a:pt x="242" y="479"/>
                    <a:pt x="242" y="479"/>
                    <a:pt x="242" y="479"/>
                  </a:cubicBezTo>
                  <a:cubicBezTo>
                    <a:pt x="69" y="479"/>
                    <a:pt x="69" y="479"/>
                    <a:pt x="69" y="479"/>
                  </a:cubicBezTo>
                  <a:cubicBezTo>
                    <a:pt x="69" y="528"/>
                    <a:pt x="69" y="528"/>
                    <a:pt x="69" y="528"/>
                  </a:cubicBezTo>
                  <a:cubicBezTo>
                    <a:pt x="69" y="739"/>
                    <a:pt x="69" y="739"/>
                    <a:pt x="69" y="739"/>
                  </a:cubicBezTo>
                  <a:cubicBezTo>
                    <a:pt x="398" y="739"/>
                    <a:pt x="398" y="739"/>
                    <a:pt x="398" y="739"/>
                  </a:cubicBezTo>
                  <a:cubicBezTo>
                    <a:pt x="398" y="528"/>
                    <a:pt x="398" y="528"/>
                    <a:pt x="398" y="528"/>
                  </a:cubicBezTo>
                  <a:cubicBezTo>
                    <a:pt x="398" y="488"/>
                    <a:pt x="398" y="488"/>
                    <a:pt x="398" y="488"/>
                  </a:cubicBezTo>
                  <a:cubicBezTo>
                    <a:pt x="409" y="488"/>
                    <a:pt x="409" y="488"/>
                    <a:pt x="409" y="488"/>
                  </a:cubicBezTo>
                  <a:cubicBezTo>
                    <a:pt x="409" y="528"/>
                    <a:pt x="409" y="528"/>
                    <a:pt x="409" y="528"/>
                  </a:cubicBezTo>
                  <a:cubicBezTo>
                    <a:pt x="425" y="528"/>
                    <a:pt x="425" y="528"/>
                    <a:pt x="425" y="528"/>
                  </a:cubicBezTo>
                  <a:cubicBezTo>
                    <a:pt x="468" y="426"/>
                    <a:pt x="468" y="426"/>
                    <a:pt x="468" y="426"/>
                  </a:cubicBezTo>
                  <a:cubicBezTo>
                    <a:pt x="454" y="405"/>
                    <a:pt x="454" y="405"/>
                    <a:pt x="454" y="405"/>
                  </a:cubicBezTo>
                  <a:cubicBezTo>
                    <a:pt x="400" y="405"/>
                    <a:pt x="400" y="405"/>
                    <a:pt x="400" y="405"/>
                  </a:cubicBezTo>
                  <a:cubicBezTo>
                    <a:pt x="400" y="388"/>
                    <a:pt x="400" y="372"/>
                    <a:pt x="398" y="357"/>
                  </a:cubicBezTo>
                  <a:cubicBezTo>
                    <a:pt x="396" y="335"/>
                    <a:pt x="392" y="315"/>
                    <a:pt x="383" y="298"/>
                  </a:cubicBezTo>
                  <a:cubicBezTo>
                    <a:pt x="381" y="294"/>
                    <a:pt x="381" y="294"/>
                    <a:pt x="381" y="294"/>
                  </a:cubicBezTo>
                  <a:cubicBezTo>
                    <a:pt x="377" y="293"/>
                    <a:pt x="377" y="293"/>
                    <a:pt x="377" y="293"/>
                  </a:cubicBezTo>
                  <a:cubicBezTo>
                    <a:pt x="297" y="262"/>
                    <a:pt x="297" y="262"/>
                    <a:pt x="297" y="262"/>
                  </a:cubicBezTo>
                  <a:cubicBezTo>
                    <a:pt x="277" y="248"/>
                    <a:pt x="277" y="248"/>
                    <a:pt x="277" y="248"/>
                  </a:cubicBezTo>
                  <a:cubicBezTo>
                    <a:pt x="274" y="246"/>
                    <a:pt x="274" y="246"/>
                    <a:pt x="274" y="246"/>
                  </a:cubicBezTo>
                  <a:cubicBezTo>
                    <a:pt x="267" y="266"/>
                    <a:pt x="267" y="266"/>
                    <a:pt x="267" y="266"/>
                  </a:cubicBezTo>
                  <a:cubicBezTo>
                    <a:pt x="285" y="280"/>
                    <a:pt x="285" y="280"/>
                    <a:pt x="285" y="280"/>
                  </a:cubicBezTo>
                  <a:cubicBezTo>
                    <a:pt x="287" y="281"/>
                    <a:pt x="287" y="281"/>
                    <a:pt x="287" y="281"/>
                  </a:cubicBezTo>
                  <a:cubicBezTo>
                    <a:pt x="288" y="281"/>
                    <a:pt x="288" y="281"/>
                    <a:pt x="288" y="281"/>
                  </a:cubicBezTo>
                  <a:cubicBezTo>
                    <a:pt x="366" y="311"/>
                    <a:pt x="366" y="311"/>
                    <a:pt x="366" y="311"/>
                  </a:cubicBezTo>
                  <a:cubicBezTo>
                    <a:pt x="373" y="324"/>
                    <a:pt x="376" y="341"/>
                    <a:pt x="378" y="359"/>
                  </a:cubicBezTo>
                  <a:cubicBezTo>
                    <a:pt x="379" y="373"/>
                    <a:pt x="379" y="389"/>
                    <a:pt x="379" y="405"/>
                  </a:cubicBezTo>
                  <a:cubicBezTo>
                    <a:pt x="354" y="405"/>
                    <a:pt x="354" y="405"/>
                    <a:pt x="354" y="405"/>
                  </a:cubicBezTo>
                  <a:cubicBezTo>
                    <a:pt x="352" y="367"/>
                    <a:pt x="352" y="367"/>
                    <a:pt x="352" y="367"/>
                  </a:cubicBezTo>
                  <a:cubicBezTo>
                    <a:pt x="351" y="365"/>
                    <a:pt x="351" y="365"/>
                    <a:pt x="351" y="365"/>
                  </a:cubicBezTo>
                  <a:cubicBezTo>
                    <a:pt x="350" y="363"/>
                    <a:pt x="350" y="363"/>
                    <a:pt x="350" y="363"/>
                  </a:cubicBezTo>
                  <a:cubicBezTo>
                    <a:pt x="338" y="350"/>
                    <a:pt x="338" y="350"/>
                    <a:pt x="338" y="350"/>
                  </a:cubicBezTo>
                  <a:cubicBezTo>
                    <a:pt x="340" y="348"/>
                    <a:pt x="340" y="346"/>
                    <a:pt x="340" y="343"/>
                  </a:cubicBezTo>
                  <a:cubicBezTo>
                    <a:pt x="340" y="334"/>
                    <a:pt x="333" y="327"/>
                    <a:pt x="324" y="327"/>
                  </a:cubicBezTo>
                  <a:cubicBezTo>
                    <a:pt x="315" y="327"/>
                    <a:pt x="308" y="334"/>
                    <a:pt x="308" y="343"/>
                  </a:cubicBezTo>
                  <a:cubicBezTo>
                    <a:pt x="308" y="352"/>
                    <a:pt x="315" y="359"/>
                    <a:pt x="324" y="359"/>
                  </a:cubicBezTo>
                  <a:cubicBezTo>
                    <a:pt x="325" y="359"/>
                    <a:pt x="327" y="359"/>
                    <a:pt x="328" y="359"/>
                  </a:cubicBezTo>
                  <a:close/>
                  <a:moveTo>
                    <a:pt x="174" y="183"/>
                  </a:moveTo>
                  <a:cubicBezTo>
                    <a:pt x="171" y="158"/>
                    <a:pt x="170" y="147"/>
                    <a:pt x="178" y="122"/>
                  </a:cubicBezTo>
                  <a:cubicBezTo>
                    <a:pt x="194" y="132"/>
                    <a:pt x="232" y="126"/>
                    <a:pt x="249" y="120"/>
                  </a:cubicBezTo>
                  <a:cubicBezTo>
                    <a:pt x="257" y="132"/>
                    <a:pt x="273" y="136"/>
                    <a:pt x="288" y="131"/>
                  </a:cubicBezTo>
                  <a:cubicBezTo>
                    <a:pt x="292" y="152"/>
                    <a:pt x="292" y="155"/>
                    <a:pt x="291" y="185"/>
                  </a:cubicBezTo>
                  <a:cubicBezTo>
                    <a:pt x="291" y="185"/>
                    <a:pt x="308" y="170"/>
                    <a:pt x="310" y="158"/>
                  </a:cubicBezTo>
                  <a:cubicBezTo>
                    <a:pt x="312" y="145"/>
                    <a:pt x="308" y="98"/>
                    <a:pt x="302" y="89"/>
                  </a:cubicBezTo>
                  <a:cubicBezTo>
                    <a:pt x="295" y="72"/>
                    <a:pt x="278" y="61"/>
                    <a:pt x="246" y="65"/>
                  </a:cubicBezTo>
                  <a:cubicBezTo>
                    <a:pt x="215" y="53"/>
                    <a:pt x="179" y="66"/>
                    <a:pt x="165" y="83"/>
                  </a:cubicBezTo>
                  <a:cubicBezTo>
                    <a:pt x="158" y="91"/>
                    <a:pt x="150" y="159"/>
                    <a:pt x="157" y="169"/>
                  </a:cubicBezTo>
                  <a:cubicBezTo>
                    <a:pt x="165" y="179"/>
                    <a:pt x="174" y="183"/>
                    <a:pt x="174" y="183"/>
                  </a:cubicBezTo>
                  <a:close/>
                  <a:moveTo>
                    <a:pt x="386" y="37"/>
                  </a:moveTo>
                  <a:cubicBezTo>
                    <a:pt x="386" y="48"/>
                    <a:pt x="386" y="48"/>
                    <a:pt x="386" y="48"/>
                  </a:cubicBezTo>
                  <a:cubicBezTo>
                    <a:pt x="449" y="48"/>
                    <a:pt x="449" y="48"/>
                    <a:pt x="449" y="48"/>
                  </a:cubicBezTo>
                  <a:cubicBezTo>
                    <a:pt x="449" y="37"/>
                    <a:pt x="449" y="37"/>
                    <a:pt x="449" y="37"/>
                  </a:cubicBezTo>
                  <a:cubicBezTo>
                    <a:pt x="386" y="37"/>
                    <a:pt x="386" y="37"/>
                    <a:pt x="386" y="37"/>
                  </a:cubicBezTo>
                  <a:close/>
                  <a:moveTo>
                    <a:pt x="640" y="129"/>
                  </a:moveTo>
                  <a:cubicBezTo>
                    <a:pt x="567" y="129"/>
                    <a:pt x="567" y="129"/>
                    <a:pt x="567" y="129"/>
                  </a:cubicBezTo>
                  <a:cubicBezTo>
                    <a:pt x="567" y="140"/>
                    <a:pt x="567" y="140"/>
                    <a:pt x="567" y="140"/>
                  </a:cubicBezTo>
                  <a:cubicBezTo>
                    <a:pt x="640" y="140"/>
                    <a:pt x="640" y="140"/>
                    <a:pt x="640" y="140"/>
                  </a:cubicBezTo>
                  <a:cubicBezTo>
                    <a:pt x="640" y="129"/>
                    <a:pt x="640" y="129"/>
                    <a:pt x="640" y="129"/>
                  </a:cubicBezTo>
                  <a:close/>
                  <a:moveTo>
                    <a:pt x="542" y="129"/>
                  </a:moveTo>
                  <a:cubicBezTo>
                    <a:pt x="386" y="129"/>
                    <a:pt x="386" y="129"/>
                    <a:pt x="386" y="129"/>
                  </a:cubicBezTo>
                  <a:cubicBezTo>
                    <a:pt x="386" y="140"/>
                    <a:pt x="386" y="140"/>
                    <a:pt x="386" y="140"/>
                  </a:cubicBezTo>
                  <a:cubicBezTo>
                    <a:pt x="542" y="140"/>
                    <a:pt x="542" y="140"/>
                    <a:pt x="542" y="140"/>
                  </a:cubicBezTo>
                  <a:cubicBezTo>
                    <a:pt x="542" y="129"/>
                    <a:pt x="542" y="129"/>
                    <a:pt x="542" y="129"/>
                  </a:cubicBezTo>
                  <a:close/>
                  <a:moveTo>
                    <a:pt x="499" y="84"/>
                  </a:moveTo>
                  <a:cubicBezTo>
                    <a:pt x="386" y="84"/>
                    <a:pt x="386" y="84"/>
                    <a:pt x="386" y="84"/>
                  </a:cubicBezTo>
                  <a:cubicBezTo>
                    <a:pt x="386" y="94"/>
                    <a:pt x="386" y="94"/>
                    <a:pt x="386" y="94"/>
                  </a:cubicBezTo>
                  <a:cubicBezTo>
                    <a:pt x="499" y="94"/>
                    <a:pt x="499" y="94"/>
                    <a:pt x="499" y="94"/>
                  </a:cubicBezTo>
                  <a:cubicBezTo>
                    <a:pt x="499" y="84"/>
                    <a:pt x="499" y="84"/>
                    <a:pt x="499" y="84"/>
                  </a:cubicBezTo>
                  <a:close/>
                  <a:moveTo>
                    <a:pt x="558" y="84"/>
                  </a:moveTo>
                  <a:cubicBezTo>
                    <a:pt x="517" y="84"/>
                    <a:pt x="517" y="84"/>
                    <a:pt x="517" y="84"/>
                  </a:cubicBezTo>
                  <a:cubicBezTo>
                    <a:pt x="517" y="94"/>
                    <a:pt x="517" y="94"/>
                    <a:pt x="517" y="94"/>
                  </a:cubicBezTo>
                  <a:cubicBezTo>
                    <a:pt x="558" y="94"/>
                    <a:pt x="558" y="94"/>
                    <a:pt x="558" y="94"/>
                  </a:cubicBezTo>
                  <a:cubicBezTo>
                    <a:pt x="558" y="84"/>
                    <a:pt x="558" y="84"/>
                    <a:pt x="558" y="84"/>
                  </a:cubicBezTo>
                  <a:close/>
                  <a:moveTo>
                    <a:pt x="640" y="84"/>
                  </a:moveTo>
                  <a:cubicBezTo>
                    <a:pt x="577" y="84"/>
                    <a:pt x="577" y="84"/>
                    <a:pt x="577" y="84"/>
                  </a:cubicBezTo>
                  <a:cubicBezTo>
                    <a:pt x="577" y="94"/>
                    <a:pt x="577" y="94"/>
                    <a:pt x="577" y="94"/>
                  </a:cubicBezTo>
                  <a:cubicBezTo>
                    <a:pt x="640" y="94"/>
                    <a:pt x="640" y="94"/>
                    <a:pt x="640" y="94"/>
                  </a:cubicBezTo>
                  <a:cubicBezTo>
                    <a:pt x="640" y="84"/>
                    <a:pt x="640" y="84"/>
                    <a:pt x="640" y="84"/>
                  </a:cubicBezTo>
                  <a:close/>
                  <a:moveTo>
                    <a:pt x="526" y="37"/>
                  </a:moveTo>
                  <a:cubicBezTo>
                    <a:pt x="526" y="48"/>
                    <a:pt x="526" y="48"/>
                    <a:pt x="526" y="48"/>
                  </a:cubicBezTo>
                  <a:cubicBezTo>
                    <a:pt x="640" y="48"/>
                    <a:pt x="640" y="48"/>
                    <a:pt x="640" y="48"/>
                  </a:cubicBezTo>
                  <a:cubicBezTo>
                    <a:pt x="640" y="37"/>
                    <a:pt x="640" y="37"/>
                    <a:pt x="640" y="37"/>
                  </a:cubicBezTo>
                  <a:cubicBezTo>
                    <a:pt x="526" y="37"/>
                    <a:pt x="526" y="37"/>
                    <a:pt x="526" y="37"/>
                  </a:cubicBezTo>
                  <a:close/>
                  <a:moveTo>
                    <a:pt x="468" y="37"/>
                  </a:moveTo>
                  <a:cubicBezTo>
                    <a:pt x="468" y="48"/>
                    <a:pt x="468" y="48"/>
                    <a:pt x="468" y="48"/>
                  </a:cubicBezTo>
                  <a:cubicBezTo>
                    <a:pt x="509" y="48"/>
                    <a:pt x="509" y="48"/>
                    <a:pt x="509" y="48"/>
                  </a:cubicBezTo>
                  <a:cubicBezTo>
                    <a:pt x="509" y="37"/>
                    <a:pt x="509" y="37"/>
                    <a:pt x="509" y="37"/>
                  </a:cubicBezTo>
                  <a:lnTo>
                    <a:pt x="468" y="3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9741" name="TextBox 51"/>
            <p:cNvSpPr txBox="1">
              <a:spLocks noChangeArrowheads="1"/>
            </p:cNvSpPr>
            <p:nvPr/>
          </p:nvSpPr>
          <p:spPr bwMode="auto">
            <a:xfrm>
              <a:off x="490875" y="943779"/>
              <a:ext cx="8082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200">
                  <a:solidFill>
                    <a:schemeClr val="bg1"/>
                  </a:solidFill>
                  <a:latin typeface="Impact" panose="020B0806030902050204" pitchFamily="34" charset="0"/>
                  <a:ea typeface="微软雅黑" panose="020B0503020204020204" pitchFamily="34" charset="-122"/>
                </a:rPr>
                <a:t>KEY WORD</a:t>
              </a:r>
              <a:endParaRPr lang="zh-CN" altLang="en-US" sz="1200">
                <a:solidFill>
                  <a:schemeClr val="bg1"/>
                </a:solidFill>
                <a:latin typeface="Impact" panose="020B0806030902050204" pitchFamily="34" charset="0"/>
                <a:ea typeface="微软雅黑" panose="020B0503020204020204" pitchFamily="34" charset="-122"/>
              </a:endParaRPr>
            </a:p>
          </p:txBody>
        </p:sp>
      </p:grpSp>
      <p:pic>
        <p:nvPicPr>
          <p:cNvPr id="29742" name="图片 5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9695" y="2974306"/>
            <a:ext cx="1324205" cy="2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43" name="组合 55"/>
          <p:cNvGrpSpPr/>
          <p:nvPr/>
        </p:nvGrpSpPr>
        <p:grpSpPr bwMode="auto">
          <a:xfrm>
            <a:off x="5299995" y="3077525"/>
            <a:ext cx="1436938" cy="1224341"/>
            <a:chOff x="0" y="0"/>
            <a:chExt cx="1435510" cy="1224136"/>
          </a:xfrm>
        </p:grpSpPr>
        <p:sp>
          <p:nvSpPr>
            <p:cNvPr id="29744" name="矩形 56"/>
            <p:cNvSpPr>
              <a:spLocks noChangeArrowheads="1"/>
            </p:cNvSpPr>
            <p:nvPr/>
          </p:nvSpPr>
          <p:spPr bwMode="auto">
            <a:xfrm>
              <a:off x="0" y="0"/>
              <a:ext cx="1435510" cy="12241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9745" name="Text Box 11"/>
            <p:cNvSpPr txBox="1">
              <a:spLocks noChangeArrowheads="1"/>
            </p:cNvSpPr>
            <p:nvPr/>
          </p:nvSpPr>
          <p:spPr bwMode="auto">
            <a:xfrm>
              <a:off x="120485" y="264756"/>
              <a:ext cx="125019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000">
                  <a:solidFill>
                    <a:schemeClr val="bg1"/>
                  </a:solidFill>
                  <a:latin typeface="微软雅黑" panose="020B0503020204020204" pitchFamily="34" charset="-122"/>
                  <a:ea typeface="微软雅黑" panose="020B0503020204020204" pitchFamily="34" charset="-122"/>
                </a:rPr>
                <a:t>设计的发展存在着一个时代价值观的问题即什么是设计为什么而设计？对于多元化的今天围。</a:t>
              </a:r>
              <a:endParaRPr lang="en-US" altLang="zh-CN" sz="1000">
                <a:solidFill>
                  <a:schemeClr val="bg1"/>
                </a:solidFill>
                <a:latin typeface="微软雅黑" panose="020B0503020204020204" pitchFamily="34" charset="-122"/>
                <a:ea typeface="微软雅黑" panose="020B0503020204020204" pitchFamily="34" charset="-122"/>
              </a:endParaRPr>
            </a:p>
          </p:txBody>
        </p:sp>
      </p:grpSp>
      <p:pic>
        <p:nvPicPr>
          <p:cNvPr id="29746" name="图片 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9217" y="2974306"/>
            <a:ext cx="1324205" cy="2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47" name="组合 59"/>
          <p:cNvGrpSpPr/>
          <p:nvPr/>
        </p:nvGrpSpPr>
        <p:grpSpPr bwMode="auto">
          <a:xfrm>
            <a:off x="3707457" y="3077525"/>
            <a:ext cx="1435349" cy="1224341"/>
            <a:chOff x="0" y="0"/>
            <a:chExt cx="1435510" cy="1224136"/>
          </a:xfrm>
        </p:grpSpPr>
        <p:sp>
          <p:nvSpPr>
            <p:cNvPr id="29748" name="矩形 60"/>
            <p:cNvSpPr>
              <a:spLocks noChangeArrowheads="1"/>
            </p:cNvSpPr>
            <p:nvPr/>
          </p:nvSpPr>
          <p:spPr bwMode="auto">
            <a:xfrm>
              <a:off x="0" y="0"/>
              <a:ext cx="1435510" cy="1224136"/>
            </a:xfrm>
            <a:prstGeom prst="rect">
              <a:avLst/>
            </a:prstGeom>
            <a:solidFill>
              <a:schemeClr val="accent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9749" name="Text Box 11"/>
            <p:cNvSpPr txBox="1">
              <a:spLocks noChangeArrowheads="1"/>
            </p:cNvSpPr>
            <p:nvPr/>
          </p:nvSpPr>
          <p:spPr bwMode="auto">
            <a:xfrm>
              <a:off x="120485" y="264756"/>
              <a:ext cx="125019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000">
                  <a:solidFill>
                    <a:schemeClr val="bg1"/>
                  </a:solidFill>
                  <a:latin typeface="微软雅黑" panose="020B0503020204020204" pitchFamily="34" charset="-122"/>
                  <a:ea typeface="微软雅黑" panose="020B0503020204020204" pitchFamily="34" charset="-122"/>
                </a:rPr>
                <a:t>设计的发展存在着一个时代价值观的问题即什么是设计为什么而设计？对于多元化的今天围。</a:t>
              </a:r>
              <a:endParaRPr lang="en-US" altLang="zh-CN" sz="1000">
                <a:solidFill>
                  <a:schemeClr val="bg1"/>
                </a:solidFill>
                <a:latin typeface="微软雅黑" panose="020B0503020204020204" pitchFamily="34" charset="-122"/>
                <a:ea typeface="微软雅黑" panose="020B0503020204020204" pitchFamily="34" charset="-122"/>
              </a:endParaRPr>
            </a:p>
          </p:txBody>
        </p:sp>
      </p:grpSp>
      <p:pic>
        <p:nvPicPr>
          <p:cNvPr id="29750" name="图片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5090" y="2974306"/>
            <a:ext cx="1324205" cy="2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51" name="组合 63"/>
          <p:cNvGrpSpPr/>
          <p:nvPr/>
        </p:nvGrpSpPr>
        <p:grpSpPr bwMode="auto">
          <a:xfrm>
            <a:off x="2070460" y="3077525"/>
            <a:ext cx="1435349" cy="1224341"/>
            <a:chOff x="0" y="0"/>
            <a:chExt cx="1435510" cy="1224136"/>
          </a:xfrm>
        </p:grpSpPr>
        <p:sp>
          <p:nvSpPr>
            <p:cNvPr id="29752" name="矩形 64"/>
            <p:cNvSpPr>
              <a:spLocks noChangeArrowheads="1"/>
            </p:cNvSpPr>
            <p:nvPr/>
          </p:nvSpPr>
          <p:spPr bwMode="auto">
            <a:xfrm>
              <a:off x="0" y="0"/>
              <a:ext cx="1435510" cy="12241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9753" name="Text Box 11"/>
            <p:cNvSpPr txBox="1">
              <a:spLocks noChangeArrowheads="1"/>
            </p:cNvSpPr>
            <p:nvPr/>
          </p:nvSpPr>
          <p:spPr bwMode="auto">
            <a:xfrm>
              <a:off x="120485" y="264756"/>
              <a:ext cx="125019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000">
                  <a:solidFill>
                    <a:schemeClr val="bg1"/>
                  </a:solidFill>
                  <a:latin typeface="微软雅黑" panose="020B0503020204020204" pitchFamily="34" charset="-122"/>
                  <a:ea typeface="微软雅黑" panose="020B0503020204020204" pitchFamily="34" charset="-122"/>
                </a:rPr>
                <a:t>设计的发展存在着一个时代价值观的问题即什么是设计为什么而设计？对于多元化的今天围。</a:t>
              </a:r>
              <a:endParaRPr lang="en-US" altLang="zh-CN" sz="1000">
                <a:solidFill>
                  <a:schemeClr val="bg1"/>
                </a:solidFill>
                <a:latin typeface="微软雅黑" panose="020B0503020204020204" pitchFamily="34" charset="-122"/>
                <a:ea typeface="微软雅黑" panose="020B0503020204020204" pitchFamily="34" charset="-122"/>
              </a:endParaRPr>
            </a:p>
          </p:txBody>
        </p:sp>
      </p:grpSp>
      <p:pic>
        <p:nvPicPr>
          <p:cNvPr id="29754" name="图片 6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8093" y="2974306"/>
            <a:ext cx="1324205" cy="2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55" name="组合 67"/>
          <p:cNvGrpSpPr/>
          <p:nvPr/>
        </p:nvGrpSpPr>
        <p:grpSpPr bwMode="auto">
          <a:xfrm>
            <a:off x="468394" y="3077525"/>
            <a:ext cx="1435349" cy="1224341"/>
            <a:chOff x="0" y="0"/>
            <a:chExt cx="1435510" cy="1224136"/>
          </a:xfrm>
          <a:solidFill>
            <a:schemeClr val="accent1">
              <a:lumMod val="75000"/>
              <a:lumOff val="25000"/>
            </a:schemeClr>
          </a:solidFill>
        </p:grpSpPr>
        <p:sp>
          <p:nvSpPr>
            <p:cNvPr id="29756" name="矩形 68"/>
            <p:cNvSpPr>
              <a:spLocks noChangeArrowheads="1"/>
            </p:cNvSpPr>
            <p:nvPr/>
          </p:nvSpPr>
          <p:spPr bwMode="auto">
            <a:xfrm>
              <a:off x="0" y="0"/>
              <a:ext cx="1435510" cy="12241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9757" name="Text Box 11"/>
            <p:cNvSpPr txBox="1">
              <a:spLocks noChangeArrowheads="1"/>
            </p:cNvSpPr>
            <p:nvPr/>
          </p:nvSpPr>
          <p:spPr bwMode="auto">
            <a:xfrm>
              <a:off x="120485" y="264756"/>
              <a:ext cx="1250196" cy="86177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000">
                  <a:solidFill>
                    <a:schemeClr val="bg1"/>
                  </a:solidFill>
                  <a:latin typeface="微软雅黑" panose="020B0503020204020204" pitchFamily="34" charset="-122"/>
                  <a:ea typeface="微软雅黑" panose="020B0503020204020204" pitchFamily="34" charset="-122"/>
                </a:rPr>
                <a:t>设计的发展存在着一个时代价值观的问题即什么是设计为什么而设计？对于多元化的今天围。</a:t>
              </a:r>
              <a:endParaRPr lang="en-US" altLang="zh-CN" sz="1000">
                <a:solidFill>
                  <a:schemeClr val="bg1"/>
                </a:solidFill>
                <a:latin typeface="微软雅黑" panose="020B0503020204020204" pitchFamily="34" charset="-122"/>
                <a:ea typeface="微软雅黑" panose="020B0503020204020204" pitchFamily="34" charset="-122"/>
              </a:endParaRPr>
            </a:p>
          </p:txBody>
        </p:sp>
      </p:grpSp>
      <p:pic>
        <p:nvPicPr>
          <p:cNvPr id="29758" name="图片 7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028" y="2974306"/>
            <a:ext cx="1324205" cy="2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28" descr="E:\我图PPT\00001PNG素材\底边条\分层菱形.png"/>
          <p:cNvPicPr>
            <a:picLocks noChangeAspect="1" noChangeArrowheads="1"/>
          </p:cNvPicPr>
          <p:nvPr/>
        </p:nvPicPr>
        <p:blipFill rotWithShape="1">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4837" y="-812877"/>
            <a:ext cx="9150426" cy="101921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8" descr="E:\我图PPT\00001PNG素材\底边条\分层菱形.png"/>
          <p:cNvPicPr>
            <a:picLocks noChangeAspect="1" noChangeArrowheads="1"/>
          </p:cNvPicPr>
          <p:nvPr/>
        </p:nvPicPr>
        <p:blipFill rotWithShape="1">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61363" y="4938746"/>
            <a:ext cx="9315490" cy="10192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barn(inVertical)">
                                      <p:cBhvr>
                                        <p:cTn id="7" dur="500"/>
                                        <p:tgtEl>
                                          <p:spTgt spid="6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barn(inVertical)">
                                      <p:cBhvr>
                                        <p:cTn id="11" dur="500"/>
                                        <p:tgtEl>
                                          <p:spTgt spid="68"/>
                                        </p:tgtEl>
                                      </p:cBhvr>
                                    </p:animEffect>
                                  </p:childTnLst>
                                </p:cTn>
                              </p:par>
                            </p:childTnLst>
                          </p:cTn>
                        </p:par>
                        <p:par>
                          <p:cTn id="12" fill="hold">
                            <p:stCondLst>
                              <p:cond delay="1000"/>
                            </p:stCondLst>
                            <p:childTnLst>
                              <p:par>
                                <p:cTn id="13" presetID="15" presetClass="entr" presetSubtype="0" fill="hold" nodeType="afterEffect">
                                  <p:stCondLst>
                                    <p:cond delay="0"/>
                                  </p:stCondLst>
                                  <p:childTnLst>
                                    <p:set>
                                      <p:cBhvr>
                                        <p:cTn id="14" dur="1" fill="hold">
                                          <p:stCondLst>
                                            <p:cond delay="0"/>
                                          </p:stCondLst>
                                        </p:cTn>
                                        <p:tgtEl>
                                          <p:spTgt spid="29698"/>
                                        </p:tgtEl>
                                        <p:attrNameLst>
                                          <p:attrName>style.visibility</p:attrName>
                                        </p:attrNameLst>
                                      </p:cBhvr>
                                      <p:to>
                                        <p:strVal val="visible"/>
                                      </p:to>
                                    </p:set>
                                    <p:anim calcmode="lin" valueType="num">
                                      <p:cBhvr>
                                        <p:cTn id="15" dur="1000" fill="hold"/>
                                        <p:tgtEl>
                                          <p:spTgt spid="29698"/>
                                        </p:tgtEl>
                                        <p:attrNameLst>
                                          <p:attrName>ppt_w</p:attrName>
                                        </p:attrNameLst>
                                      </p:cBhvr>
                                      <p:tavLst>
                                        <p:tav tm="0">
                                          <p:val>
                                            <p:fltVal val="0"/>
                                          </p:val>
                                        </p:tav>
                                        <p:tav tm="100000">
                                          <p:val>
                                            <p:strVal val="#ppt_w"/>
                                          </p:val>
                                        </p:tav>
                                      </p:tavLst>
                                    </p:anim>
                                    <p:anim calcmode="lin" valueType="num">
                                      <p:cBhvr>
                                        <p:cTn id="16" dur="1000" fill="hold"/>
                                        <p:tgtEl>
                                          <p:spTgt spid="29698"/>
                                        </p:tgtEl>
                                        <p:attrNameLst>
                                          <p:attrName>ppt_h</p:attrName>
                                        </p:attrNameLst>
                                      </p:cBhvr>
                                      <p:tavLst>
                                        <p:tav tm="0">
                                          <p:val>
                                            <p:fltVal val="0"/>
                                          </p:val>
                                        </p:tav>
                                        <p:tav tm="100000">
                                          <p:val>
                                            <p:strVal val="#ppt_h"/>
                                          </p:val>
                                        </p:tav>
                                      </p:tavLst>
                                    </p:anim>
                                    <p:anim calcmode="lin" valueType="num">
                                      <p:cBhvr>
                                        <p:cTn id="17" dur="1000" fill="hold"/>
                                        <p:tgtEl>
                                          <p:spTgt spid="2969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9698"/>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2000"/>
                            </p:stCondLst>
                            <p:childTnLst>
                              <p:par>
                                <p:cTn id="20" presetID="2" presetClass="entr" presetSubtype="8" decel="52000" fill="hold" nodeType="afterEffect">
                                  <p:stCondLst>
                                    <p:cond delay="0"/>
                                  </p:stCondLst>
                                  <p:childTnLst>
                                    <p:set>
                                      <p:cBhvr>
                                        <p:cTn id="21" dur="1" fill="hold">
                                          <p:stCondLst>
                                            <p:cond delay="0"/>
                                          </p:stCondLst>
                                        </p:cTn>
                                        <p:tgtEl>
                                          <p:spTgt spid="29736"/>
                                        </p:tgtEl>
                                        <p:attrNameLst>
                                          <p:attrName>style.visibility</p:attrName>
                                        </p:attrNameLst>
                                      </p:cBhvr>
                                      <p:to>
                                        <p:strVal val="visible"/>
                                      </p:to>
                                    </p:set>
                                    <p:anim calcmode="lin" valueType="num">
                                      <p:cBhvr additive="base">
                                        <p:cTn id="22" dur="500" fill="hold"/>
                                        <p:tgtEl>
                                          <p:spTgt spid="29736"/>
                                        </p:tgtEl>
                                        <p:attrNameLst>
                                          <p:attrName>ppt_x</p:attrName>
                                        </p:attrNameLst>
                                      </p:cBhvr>
                                      <p:tavLst>
                                        <p:tav tm="0">
                                          <p:val>
                                            <p:strVal val="0-#ppt_w/2"/>
                                          </p:val>
                                        </p:tav>
                                        <p:tav tm="100000">
                                          <p:val>
                                            <p:strVal val="#ppt_x"/>
                                          </p:val>
                                        </p:tav>
                                      </p:tavLst>
                                    </p:anim>
                                    <p:anim calcmode="lin" valueType="num">
                                      <p:cBhvr additive="base">
                                        <p:cTn id="23" dur="500" fill="hold"/>
                                        <p:tgtEl>
                                          <p:spTgt spid="29736"/>
                                        </p:tgtEl>
                                        <p:attrNameLst>
                                          <p:attrName>ppt_y</p:attrName>
                                        </p:attrNameLst>
                                      </p:cBhvr>
                                      <p:tavLst>
                                        <p:tav tm="0">
                                          <p:val>
                                            <p:strVal val="#ppt_y"/>
                                          </p:val>
                                        </p:tav>
                                        <p:tav tm="100000">
                                          <p:val>
                                            <p:strVal val="#ppt_y"/>
                                          </p:val>
                                        </p:tav>
                                      </p:tavLst>
                                    </p:anim>
                                  </p:childTnLst>
                                </p:cTn>
                              </p:par>
                              <p:par>
                                <p:cTn id="24" presetID="2" presetClass="entr" presetSubtype="8" decel="52000" fill="hold" nodeType="withEffect">
                                  <p:stCondLst>
                                    <p:cond delay="200"/>
                                  </p:stCondLst>
                                  <p:childTnLst>
                                    <p:set>
                                      <p:cBhvr>
                                        <p:cTn id="25" dur="1" fill="hold">
                                          <p:stCondLst>
                                            <p:cond delay="0"/>
                                          </p:stCondLst>
                                        </p:cTn>
                                        <p:tgtEl>
                                          <p:spTgt spid="29730"/>
                                        </p:tgtEl>
                                        <p:attrNameLst>
                                          <p:attrName>style.visibility</p:attrName>
                                        </p:attrNameLst>
                                      </p:cBhvr>
                                      <p:to>
                                        <p:strVal val="visible"/>
                                      </p:to>
                                    </p:set>
                                    <p:anim calcmode="lin" valueType="num">
                                      <p:cBhvr additive="base">
                                        <p:cTn id="26" dur="500" fill="hold"/>
                                        <p:tgtEl>
                                          <p:spTgt spid="29730"/>
                                        </p:tgtEl>
                                        <p:attrNameLst>
                                          <p:attrName>ppt_x</p:attrName>
                                        </p:attrNameLst>
                                      </p:cBhvr>
                                      <p:tavLst>
                                        <p:tav tm="0">
                                          <p:val>
                                            <p:strVal val="0-#ppt_w/2"/>
                                          </p:val>
                                        </p:tav>
                                        <p:tav tm="100000">
                                          <p:val>
                                            <p:strVal val="#ppt_x"/>
                                          </p:val>
                                        </p:tav>
                                      </p:tavLst>
                                    </p:anim>
                                    <p:anim calcmode="lin" valueType="num">
                                      <p:cBhvr additive="base">
                                        <p:cTn id="27" dur="500" fill="hold"/>
                                        <p:tgtEl>
                                          <p:spTgt spid="29730"/>
                                        </p:tgtEl>
                                        <p:attrNameLst>
                                          <p:attrName>ppt_y</p:attrName>
                                        </p:attrNameLst>
                                      </p:cBhvr>
                                      <p:tavLst>
                                        <p:tav tm="0">
                                          <p:val>
                                            <p:strVal val="#ppt_y"/>
                                          </p:val>
                                        </p:tav>
                                        <p:tav tm="100000">
                                          <p:val>
                                            <p:strVal val="#ppt_y"/>
                                          </p:val>
                                        </p:tav>
                                      </p:tavLst>
                                    </p:anim>
                                  </p:childTnLst>
                                </p:cTn>
                              </p:par>
                              <p:par>
                                <p:cTn id="28" presetID="2" presetClass="entr" presetSubtype="8" decel="52000" fill="hold" nodeType="withEffect">
                                  <p:stCondLst>
                                    <p:cond delay="400"/>
                                  </p:stCondLst>
                                  <p:childTnLst>
                                    <p:set>
                                      <p:cBhvr>
                                        <p:cTn id="29" dur="1" fill="hold">
                                          <p:stCondLst>
                                            <p:cond delay="0"/>
                                          </p:stCondLst>
                                        </p:cTn>
                                        <p:tgtEl>
                                          <p:spTgt spid="29724"/>
                                        </p:tgtEl>
                                        <p:attrNameLst>
                                          <p:attrName>style.visibility</p:attrName>
                                        </p:attrNameLst>
                                      </p:cBhvr>
                                      <p:to>
                                        <p:strVal val="visible"/>
                                      </p:to>
                                    </p:set>
                                    <p:anim calcmode="lin" valueType="num">
                                      <p:cBhvr additive="base">
                                        <p:cTn id="30" dur="500" fill="hold"/>
                                        <p:tgtEl>
                                          <p:spTgt spid="29724"/>
                                        </p:tgtEl>
                                        <p:attrNameLst>
                                          <p:attrName>ppt_x</p:attrName>
                                        </p:attrNameLst>
                                      </p:cBhvr>
                                      <p:tavLst>
                                        <p:tav tm="0">
                                          <p:val>
                                            <p:strVal val="0-#ppt_w/2"/>
                                          </p:val>
                                        </p:tav>
                                        <p:tav tm="100000">
                                          <p:val>
                                            <p:strVal val="#ppt_x"/>
                                          </p:val>
                                        </p:tav>
                                      </p:tavLst>
                                    </p:anim>
                                    <p:anim calcmode="lin" valueType="num">
                                      <p:cBhvr additive="base">
                                        <p:cTn id="31" dur="500" fill="hold"/>
                                        <p:tgtEl>
                                          <p:spTgt spid="29724"/>
                                        </p:tgtEl>
                                        <p:attrNameLst>
                                          <p:attrName>ppt_y</p:attrName>
                                        </p:attrNameLst>
                                      </p:cBhvr>
                                      <p:tavLst>
                                        <p:tav tm="0">
                                          <p:val>
                                            <p:strVal val="#ppt_y"/>
                                          </p:val>
                                        </p:tav>
                                        <p:tav tm="100000">
                                          <p:val>
                                            <p:strVal val="#ppt_y"/>
                                          </p:val>
                                        </p:tav>
                                      </p:tavLst>
                                    </p:anim>
                                  </p:childTnLst>
                                </p:cTn>
                              </p:par>
                              <p:par>
                                <p:cTn id="32" presetID="2" presetClass="entr" presetSubtype="8" decel="52000" fill="hold" nodeType="withEffect">
                                  <p:stCondLst>
                                    <p:cond delay="600"/>
                                  </p:stCondLst>
                                  <p:childTnLst>
                                    <p:set>
                                      <p:cBhvr>
                                        <p:cTn id="33" dur="1" fill="hold">
                                          <p:stCondLst>
                                            <p:cond delay="0"/>
                                          </p:stCondLst>
                                        </p:cTn>
                                        <p:tgtEl>
                                          <p:spTgt spid="29718"/>
                                        </p:tgtEl>
                                        <p:attrNameLst>
                                          <p:attrName>style.visibility</p:attrName>
                                        </p:attrNameLst>
                                      </p:cBhvr>
                                      <p:to>
                                        <p:strVal val="visible"/>
                                      </p:to>
                                    </p:set>
                                    <p:anim calcmode="lin" valueType="num">
                                      <p:cBhvr additive="base">
                                        <p:cTn id="34" dur="500" fill="hold"/>
                                        <p:tgtEl>
                                          <p:spTgt spid="29718"/>
                                        </p:tgtEl>
                                        <p:attrNameLst>
                                          <p:attrName>ppt_x</p:attrName>
                                        </p:attrNameLst>
                                      </p:cBhvr>
                                      <p:tavLst>
                                        <p:tav tm="0">
                                          <p:val>
                                            <p:strVal val="0-#ppt_w/2"/>
                                          </p:val>
                                        </p:tav>
                                        <p:tav tm="100000">
                                          <p:val>
                                            <p:strVal val="#ppt_x"/>
                                          </p:val>
                                        </p:tav>
                                      </p:tavLst>
                                    </p:anim>
                                    <p:anim calcmode="lin" valueType="num">
                                      <p:cBhvr additive="base">
                                        <p:cTn id="35" dur="500" fill="hold"/>
                                        <p:tgtEl>
                                          <p:spTgt spid="29718"/>
                                        </p:tgtEl>
                                        <p:attrNameLst>
                                          <p:attrName>ppt_y</p:attrName>
                                        </p:attrNameLst>
                                      </p:cBhvr>
                                      <p:tavLst>
                                        <p:tav tm="0">
                                          <p:val>
                                            <p:strVal val="#ppt_y"/>
                                          </p:val>
                                        </p:tav>
                                        <p:tav tm="100000">
                                          <p:val>
                                            <p:strVal val="#ppt_y"/>
                                          </p:val>
                                        </p:tav>
                                      </p:tavLst>
                                    </p:anim>
                                  </p:childTnLst>
                                </p:cTn>
                              </p:par>
                              <p:par>
                                <p:cTn id="36" presetID="2" presetClass="entr" presetSubtype="8" decel="52000" fill="hold" nodeType="withEffect">
                                  <p:stCondLst>
                                    <p:cond delay="800"/>
                                  </p:stCondLst>
                                  <p:childTnLst>
                                    <p:set>
                                      <p:cBhvr>
                                        <p:cTn id="37" dur="1" fill="hold">
                                          <p:stCondLst>
                                            <p:cond delay="0"/>
                                          </p:stCondLst>
                                        </p:cTn>
                                        <p:tgtEl>
                                          <p:spTgt spid="29712"/>
                                        </p:tgtEl>
                                        <p:attrNameLst>
                                          <p:attrName>style.visibility</p:attrName>
                                        </p:attrNameLst>
                                      </p:cBhvr>
                                      <p:to>
                                        <p:strVal val="visible"/>
                                      </p:to>
                                    </p:set>
                                    <p:anim calcmode="lin" valueType="num">
                                      <p:cBhvr additive="base">
                                        <p:cTn id="38" dur="500" fill="hold"/>
                                        <p:tgtEl>
                                          <p:spTgt spid="29712"/>
                                        </p:tgtEl>
                                        <p:attrNameLst>
                                          <p:attrName>ppt_x</p:attrName>
                                        </p:attrNameLst>
                                      </p:cBhvr>
                                      <p:tavLst>
                                        <p:tav tm="0">
                                          <p:val>
                                            <p:strVal val="0-#ppt_w/2"/>
                                          </p:val>
                                        </p:tav>
                                        <p:tav tm="100000">
                                          <p:val>
                                            <p:strVal val="#ppt_x"/>
                                          </p:val>
                                        </p:tav>
                                      </p:tavLst>
                                    </p:anim>
                                    <p:anim calcmode="lin" valueType="num">
                                      <p:cBhvr additive="base">
                                        <p:cTn id="39" dur="500" fill="hold"/>
                                        <p:tgtEl>
                                          <p:spTgt spid="29712"/>
                                        </p:tgtEl>
                                        <p:attrNameLst>
                                          <p:attrName>ppt_y</p:attrName>
                                        </p:attrNameLst>
                                      </p:cBhvr>
                                      <p:tavLst>
                                        <p:tav tm="0">
                                          <p:val>
                                            <p:strVal val="#ppt_y"/>
                                          </p:val>
                                        </p:tav>
                                        <p:tav tm="100000">
                                          <p:val>
                                            <p:strVal val="#ppt_y"/>
                                          </p:val>
                                        </p:tav>
                                      </p:tavLst>
                                    </p:anim>
                                  </p:childTnLst>
                                </p:cTn>
                              </p:par>
                            </p:childTnLst>
                          </p:cTn>
                        </p:par>
                        <p:par>
                          <p:cTn id="40" fill="hold">
                            <p:stCondLst>
                              <p:cond delay="2500"/>
                            </p:stCondLst>
                            <p:childTnLst>
                              <p:par>
                                <p:cTn id="41" presetID="12" presetClass="entr" presetSubtype="1" fill="hold" nodeType="afterEffect">
                                  <p:stCondLst>
                                    <p:cond delay="0"/>
                                  </p:stCondLst>
                                  <p:childTnLst>
                                    <p:set>
                                      <p:cBhvr>
                                        <p:cTn id="42" dur="1" fill="hold">
                                          <p:stCondLst>
                                            <p:cond delay="0"/>
                                          </p:stCondLst>
                                        </p:cTn>
                                        <p:tgtEl>
                                          <p:spTgt spid="29742"/>
                                        </p:tgtEl>
                                        <p:attrNameLst>
                                          <p:attrName>style.visibility</p:attrName>
                                        </p:attrNameLst>
                                      </p:cBhvr>
                                      <p:to>
                                        <p:strVal val="visible"/>
                                      </p:to>
                                    </p:set>
                                    <p:anim calcmode="lin" valueType="num">
                                      <p:cBhvr additive="base">
                                        <p:cTn id="43" dur="500"/>
                                        <p:tgtEl>
                                          <p:spTgt spid="29742"/>
                                        </p:tgtEl>
                                        <p:attrNameLst>
                                          <p:attrName>ppt_y</p:attrName>
                                        </p:attrNameLst>
                                      </p:cBhvr>
                                      <p:tavLst>
                                        <p:tav tm="0">
                                          <p:val>
                                            <p:strVal val="#ppt_y-#ppt_h*1.125000"/>
                                          </p:val>
                                        </p:tav>
                                        <p:tav tm="100000">
                                          <p:val>
                                            <p:strVal val="#ppt_y"/>
                                          </p:val>
                                        </p:tav>
                                      </p:tavLst>
                                    </p:anim>
                                    <p:animEffect transition="in" filter="wipe(down)">
                                      <p:cBhvr>
                                        <p:cTn id="44" dur="500"/>
                                        <p:tgtEl>
                                          <p:spTgt spid="29742"/>
                                        </p:tgtEl>
                                      </p:cBhvr>
                                    </p:animEffect>
                                  </p:childTnLst>
                                </p:cTn>
                              </p:par>
                              <p:par>
                                <p:cTn id="45" presetID="12" presetClass="entr" presetSubtype="1" fill="hold" nodeType="withEffect">
                                  <p:stCondLst>
                                    <p:cond delay="0"/>
                                  </p:stCondLst>
                                  <p:childTnLst>
                                    <p:set>
                                      <p:cBhvr>
                                        <p:cTn id="46" dur="1" fill="hold">
                                          <p:stCondLst>
                                            <p:cond delay="0"/>
                                          </p:stCondLst>
                                        </p:cTn>
                                        <p:tgtEl>
                                          <p:spTgt spid="29709"/>
                                        </p:tgtEl>
                                        <p:attrNameLst>
                                          <p:attrName>style.visibility</p:attrName>
                                        </p:attrNameLst>
                                      </p:cBhvr>
                                      <p:to>
                                        <p:strVal val="visible"/>
                                      </p:to>
                                    </p:set>
                                    <p:anim calcmode="lin" valueType="num">
                                      <p:cBhvr additive="base">
                                        <p:cTn id="47" dur="500"/>
                                        <p:tgtEl>
                                          <p:spTgt spid="29709"/>
                                        </p:tgtEl>
                                        <p:attrNameLst>
                                          <p:attrName>ppt_y</p:attrName>
                                        </p:attrNameLst>
                                      </p:cBhvr>
                                      <p:tavLst>
                                        <p:tav tm="0">
                                          <p:val>
                                            <p:strVal val="#ppt_y-#ppt_h*1.125000"/>
                                          </p:val>
                                        </p:tav>
                                        <p:tav tm="100000">
                                          <p:val>
                                            <p:strVal val="#ppt_y"/>
                                          </p:val>
                                        </p:tav>
                                      </p:tavLst>
                                    </p:anim>
                                    <p:animEffect transition="in" filter="wipe(down)">
                                      <p:cBhvr>
                                        <p:cTn id="48" dur="500"/>
                                        <p:tgtEl>
                                          <p:spTgt spid="29709"/>
                                        </p:tgtEl>
                                      </p:cBhvr>
                                    </p:animEffect>
                                  </p:childTnLst>
                                </p:cTn>
                              </p:par>
                            </p:childTnLst>
                          </p:cTn>
                        </p:par>
                        <p:par>
                          <p:cTn id="49" fill="hold">
                            <p:stCondLst>
                              <p:cond delay="3000"/>
                            </p:stCondLst>
                            <p:childTnLst>
                              <p:par>
                                <p:cTn id="50" presetID="12" presetClass="entr" presetSubtype="1" fill="hold" nodeType="afterEffect">
                                  <p:stCondLst>
                                    <p:cond delay="0"/>
                                  </p:stCondLst>
                                  <p:childTnLst>
                                    <p:set>
                                      <p:cBhvr>
                                        <p:cTn id="51" dur="1" fill="hold">
                                          <p:stCondLst>
                                            <p:cond delay="0"/>
                                          </p:stCondLst>
                                        </p:cTn>
                                        <p:tgtEl>
                                          <p:spTgt spid="29746"/>
                                        </p:tgtEl>
                                        <p:attrNameLst>
                                          <p:attrName>style.visibility</p:attrName>
                                        </p:attrNameLst>
                                      </p:cBhvr>
                                      <p:to>
                                        <p:strVal val="visible"/>
                                      </p:to>
                                    </p:set>
                                    <p:anim calcmode="lin" valueType="num">
                                      <p:cBhvr additive="base">
                                        <p:cTn id="52" dur="500"/>
                                        <p:tgtEl>
                                          <p:spTgt spid="29746"/>
                                        </p:tgtEl>
                                        <p:attrNameLst>
                                          <p:attrName>ppt_y</p:attrName>
                                        </p:attrNameLst>
                                      </p:cBhvr>
                                      <p:tavLst>
                                        <p:tav tm="0">
                                          <p:val>
                                            <p:strVal val="#ppt_y-#ppt_h*1.125000"/>
                                          </p:val>
                                        </p:tav>
                                        <p:tav tm="100000">
                                          <p:val>
                                            <p:strVal val="#ppt_y"/>
                                          </p:val>
                                        </p:tav>
                                      </p:tavLst>
                                    </p:anim>
                                    <p:animEffect transition="in" filter="wipe(down)">
                                      <p:cBhvr>
                                        <p:cTn id="53" dur="500"/>
                                        <p:tgtEl>
                                          <p:spTgt spid="29746"/>
                                        </p:tgtEl>
                                      </p:cBhvr>
                                    </p:animEffect>
                                  </p:childTnLst>
                                </p:cTn>
                              </p:par>
                              <p:par>
                                <p:cTn id="54" presetID="12" presetClass="entr" presetSubtype="1" fill="hold" nodeType="withEffect">
                                  <p:stCondLst>
                                    <p:cond delay="0"/>
                                  </p:stCondLst>
                                  <p:childTnLst>
                                    <p:set>
                                      <p:cBhvr>
                                        <p:cTn id="55" dur="1" fill="hold">
                                          <p:stCondLst>
                                            <p:cond delay="0"/>
                                          </p:stCondLst>
                                        </p:cTn>
                                        <p:tgtEl>
                                          <p:spTgt spid="29743"/>
                                        </p:tgtEl>
                                        <p:attrNameLst>
                                          <p:attrName>style.visibility</p:attrName>
                                        </p:attrNameLst>
                                      </p:cBhvr>
                                      <p:to>
                                        <p:strVal val="visible"/>
                                      </p:to>
                                    </p:set>
                                    <p:anim calcmode="lin" valueType="num">
                                      <p:cBhvr additive="base">
                                        <p:cTn id="56" dur="500"/>
                                        <p:tgtEl>
                                          <p:spTgt spid="29743"/>
                                        </p:tgtEl>
                                        <p:attrNameLst>
                                          <p:attrName>ppt_y</p:attrName>
                                        </p:attrNameLst>
                                      </p:cBhvr>
                                      <p:tavLst>
                                        <p:tav tm="0">
                                          <p:val>
                                            <p:strVal val="#ppt_y-#ppt_h*1.125000"/>
                                          </p:val>
                                        </p:tav>
                                        <p:tav tm="100000">
                                          <p:val>
                                            <p:strVal val="#ppt_y"/>
                                          </p:val>
                                        </p:tav>
                                      </p:tavLst>
                                    </p:anim>
                                    <p:animEffect transition="in" filter="wipe(down)">
                                      <p:cBhvr>
                                        <p:cTn id="57" dur="500"/>
                                        <p:tgtEl>
                                          <p:spTgt spid="29743"/>
                                        </p:tgtEl>
                                      </p:cBhvr>
                                    </p:animEffect>
                                  </p:childTnLst>
                                </p:cTn>
                              </p:par>
                            </p:childTnLst>
                          </p:cTn>
                        </p:par>
                        <p:par>
                          <p:cTn id="58" fill="hold">
                            <p:stCondLst>
                              <p:cond delay="3500"/>
                            </p:stCondLst>
                            <p:childTnLst>
                              <p:par>
                                <p:cTn id="59" presetID="12" presetClass="entr" presetSubtype="1" fill="hold" nodeType="afterEffect">
                                  <p:stCondLst>
                                    <p:cond delay="0"/>
                                  </p:stCondLst>
                                  <p:childTnLst>
                                    <p:set>
                                      <p:cBhvr>
                                        <p:cTn id="60" dur="1" fill="hold">
                                          <p:stCondLst>
                                            <p:cond delay="0"/>
                                          </p:stCondLst>
                                        </p:cTn>
                                        <p:tgtEl>
                                          <p:spTgt spid="29750"/>
                                        </p:tgtEl>
                                        <p:attrNameLst>
                                          <p:attrName>style.visibility</p:attrName>
                                        </p:attrNameLst>
                                      </p:cBhvr>
                                      <p:to>
                                        <p:strVal val="visible"/>
                                      </p:to>
                                    </p:set>
                                    <p:anim calcmode="lin" valueType="num">
                                      <p:cBhvr additive="base">
                                        <p:cTn id="61" dur="500"/>
                                        <p:tgtEl>
                                          <p:spTgt spid="29750"/>
                                        </p:tgtEl>
                                        <p:attrNameLst>
                                          <p:attrName>ppt_y</p:attrName>
                                        </p:attrNameLst>
                                      </p:cBhvr>
                                      <p:tavLst>
                                        <p:tav tm="0">
                                          <p:val>
                                            <p:strVal val="#ppt_y-#ppt_h*1.125000"/>
                                          </p:val>
                                        </p:tav>
                                        <p:tav tm="100000">
                                          <p:val>
                                            <p:strVal val="#ppt_y"/>
                                          </p:val>
                                        </p:tav>
                                      </p:tavLst>
                                    </p:anim>
                                    <p:animEffect transition="in" filter="wipe(down)">
                                      <p:cBhvr>
                                        <p:cTn id="62" dur="500"/>
                                        <p:tgtEl>
                                          <p:spTgt spid="29750"/>
                                        </p:tgtEl>
                                      </p:cBhvr>
                                    </p:animEffect>
                                  </p:childTnLst>
                                </p:cTn>
                              </p:par>
                              <p:par>
                                <p:cTn id="63" presetID="12" presetClass="entr" presetSubtype="1" fill="hold" nodeType="withEffect">
                                  <p:stCondLst>
                                    <p:cond delay="0"/>
                                  </p:stCondLst>
                                  <p:childTnLst>
                                    <p:set>
                                      <p:cBhvr>
                                        <p:cTn id="64" dur="1" fill="hold">
                                          <p:stCondLst>
                                            <p:cond delay="0"/>
                                          </p:stCondLst>
                                        </p:cTn>
                                        <p:tgtEl>
                                          <p:spTgt spid="29747"/>
                                        </p:tgtEl>
                                        <p:attrNameLst>
                                          <p:attrName>style.visibility</p:attrName>
                                        </p:attrNameLst>
                                      </p:cBhvr>
                                      <p:to>
                                        <p:strVal val="visible"/>
                                      </p:to>
                                    </p:set>
                                    <p:anim calcmode="lin" valueType="num">
                                      <p:cBhvr additive="base">
                                        <p:cTn id="65" dur="500"/>
                                        <p:tgtEl>
                                          <p:spTgt spid="29747"/>
                                        </p:tgtEl>
                                        <p:attrNameLst>
                                          <p:attrName>ppt_y</p:attrName>
                                        </p:attrNameLst>
                                      </p:cBhvr>
                                      <p:tavLst>
                                        <p:tav tm="0">
                                          <p:val>
                                            <p:strVal val="#ppt_y-#ppt_h*1.125000"/>
                                          </p:val>
                                        </p:tav>
                                        <p:tav tm="100000">
                                          <p:val>
                                            <p:strVal val="#ppt_y"/>
                                          </p:val>
                                        </p:tav>
                                      </p:tavLst>
                                    </p:anim>
                                    <p:animEffect transition="in" filter="wipe(down)">
                                      <p:cBhvr>
                                        <p:cTn id="66" dur="500"/>
                                        <p:tgtEl>
                                          <p:spTgt spid="29747"/>
                                        </p:tgtEl>
                                      </p:cBhvr>
                                    </p:animEffect>
                                  </p:childTnLst>
                                </p:cTn>
                              </p:par>
                            </p:childTnLst>
                          </p:cTn>
                        </p:par>
                        <p:par>
                          <p:cTn id="67" fill="hold">
                            <p:stCondLst>
                              <p:cond delay="4000"/>
                            </p:stCondLst>
                            <p:childTnLst>
                              <p:par>
                                <p:cTn id="68" presetID="12" presetClass="entr" presetSubtype="1" fill="hold" nodeType="afterEffect">
                                  <p:stCondLst>
                                    <p:cond delay="0"/>
                                  </p:stCondLst>
                                  <p:childTnLst>
                                    <p:set>
                                      <p:cBhvr>
                                        <p:cTn id="69" dur="1" fill="hold">
                                          <p:stCondLst>
                                            <p:cond delay="0"/>
                                          </p:stCondLst>
                                        </p:cTn>
                                        <p:tgtEl>
                                          <p:spTgt spid="29754"/>
                                        </p:tgtEl>
                                        <p:attrNameLst>
                                          <p:attrName>style.visibility</p:attrName>
                                        </p:attrNameLst>
                                      </p:cBhvr>
                                      <p:to>
                                        <p:strVal val="visible"/>
                                      </p:to>
                                    </p:set>
                                    <p:anim calcmode="lin" valueType="num">
                                      <p:cBhvr additive="base">
                                        <p:cTn id="70" dur="500"/>
                                        <p:tgtEl>
                                          <p:spTgt spid="29754"/>
                                        </p:tgtEl>
                                        <p:attrNameLst>
                                          <p:attrName>ppt_y</p:attrName>
                                        </p:attrNameLst>
                                      </p:cBhvr>
                                      <p:tavLst>
                                        <p:tav tm="0">
                                          <p:val>
                                            <p:strVal val="#ppt_y-#ppt_h*1.125000"/>
                                          </p:val>
                                        </p:tav>
                                        <p:tav tm="100000">
                                          <p:val>
                                            <p:strVal val="#ppt_y"/>
                                          </p:val>
                                        </p:tav>
                                      </p:tavLst>
                                    </p:anim>
                                    <p:animEffect transition="in" filter="wipe(down)">
                                      <p:cBhvr>
                                        <p:cTn id="71" dur="500"/>
                                        <p:tgtEl>
                                          <p:spTgt spid="29754"/>
                                        </p:tgtEl>
                                      </p:cBhvr>
                                    </p:animEffect>
                                  </p:childTnLst>
                                </p:cTn>
                              </p:par>
                              <p:par>
                                <p:cTn id="72" presetID="12" presetClass="entr" presetSubtype="1" fill="hold" nodeType="withEffect">
                                  <p:stCondLst>
                                    <p:cond delay="0"/>
                                  </p:stCondLst>
                                  <p:childTnLst>
                                    <p:set>
                                      <p:cBhvr>
                                        <p:cTn id="73" dur="1" fill="hold">
                                          <p:stCondLst>
                                            <p:cond delay="0"/>
                                          </p:stCondLst>
                                        </p:cTn>
                                        <p:tgtEl>
                                          <p:spTgt spid="29751"/>
                                        </p:tgtEl>
                                        <p:attrNameLst>
                                          <p:attrName>style.visibility</p:attrName>
                                        </p:attrNameLst>
                                      </p:cBhvr>
                                      <p:to>
                                        <p:strVal val="visible"/>
                                      </p:to>
                                    </p:set>
                                    <p:anim calcmode="lin" valueType="num">
                                      <p:cBhvr additive="base">
                                        <p:cTn id="74" dur="500"/>
                                        <p:tgtEl>
                                          <p:spTgt spid="29751"/>
                                        </p:tgtEl>
                                        <p:attrNameLst>
                                          <p:attrName>ppt_y</p:attrName>
                                        </p:attrNameLst>
                                      </p:cBhvr>
                                      <p:tavLst>
                                        <p:tav tm="0">
                                          <p:val>
                                            <p:strVal val="#ppt_y-#ppt_h*1.125000"/>
                                          </p:val>
                                        </p:tav>
                                        <p:tav tm="100000">
                                          <p:val>
                                            <p:strVal val="#ppt_y"/>
                                          </p:val>
                                        </p:tav>
                                      </p:tavLst>
                                    </p:anim>
                                    <p:animEffect transition="in" filter="wipe(down)">
                                      <p:cBhvr>
                                        <p:cTn id="75" dur="500"/>
                                        <p:tgtEl>
                                          <p:spTgt spid="29751"/>
                                        </p:tgtEl>
                                      </p:cBhvr>
                                    </p:animEffect>
                                  </p:childTnLst>
                                </p:cTn>
                              </p:par>
                            </p:childTnLst>
                          </p:cTn>
                        </p:par>
                        <p:par>
                          <p:cTn id="76" fill="hold">
                            <p:stCondLst>
                              <p:cond delay="4500"/>
                            </p:stCondLst>
                            <p:childTnLst>
                              <p:par>
                                <p:cTn id="77" presetID="12" presetClass="entr" presetSubtype="1" fill="hold" nodeType="afterEffect">
                                  <p:stCondLst>
                                    <p:cond delay="0"/>
                                  </p:stCondLst>
                                  <p:childTnLst>
                                    <p:set>
                                      <p:cBhvr>
                                        <p:cTn id="78" dur="1" fill="hold">
                                          <p:stCondLst>
                                            <p:cond delay="0"/>
                                          </p:stCondLst>
                                        </p:cTn>
                                        <p:tgtEl>
                                          <p:spTgt spid="29758"/>
                                        </p:tgtEl>
                                        <p:attrNameLst>
                                          <p:attrName>style.visibility</p:attrName>
                                        </p:attrNameLst>
                                      </p:cBhvr>
                                      <p:to>
                                        <p:strVal val="visible"/>
                                      </p:to>
                                    </p:set>
                                    <p:anim calcmode="lin" valueType="num">
                                      <p:cBhvr additive="base">
                                        <p:cTn id="79" dur="500"/>
                                        <p:tgtEl>
                                          <p:spTgt spid="29758"/>
                                        </p:tgtEl>
                                        <p:attrNameLst>
                                          <p:attrName>ppt_y</p:attrName>
                                        </p:attrNameLst>
                                      </p:cBhvr>
                                      <p:tavLst>
                                        <p:tav tm="0">
                                          <p:val>
                                            <p:strVal val="#ppt_y-#ppt_h*1.125000"/>
                                          </p:val>
                                        </p:tav>
                                        <p:tav tm="100000">
                                          <p:val>
                                            <p:strVal val="#ppt_y"/>
                                          </p:val>
                                        </p:tav>
                                      </p:tavLst>
                                    </p:anim>
                                    <p:animEffect transition="in" filter="wipe(down)">
                                      <p:cBhvr>
                                        <p:cTn id="80" dur="500"/>
                                        <p:tgtEl>
                                          <p:spTgt spid="29758"/>
                                        </p:tgtEl>
                                      </p:cBhvr>
                                    </p:animEffect>
                                  </p:childTnLst>
                                </p:cTn>
                              </p:par>
                              <p:par>
                                <p:cTn id="81" presetID="12" presetClass="entr" presetSubtype="1" fill="hold" nodeType="withEffect">
                                  <p:stCondLst>
                                    <p:cond delay="0"/>
                                  </p:stCondLst>
                                  <p:childTnLst>
                                    <p:set>
                                      <p:cBhvr>
                                        <p:cTn id="82" dur="1" fill="hold">
                                          <p:stCondLst>
                                            <p:cond delay="0"/>
                                          </p:stCondLst>
                                        </p:cTn>
                                        <p:tgtEl>
                                          <p:spTgt spid="29755"/>
                                        </p:tgtEl>
                                        <p:attrNameLst>
                                          <p:attrName>style.visibility</p:attrName>
                                        </p:attrNameLst>
                                      </p:cBhvr>
                                      <p:to>
                                        <p:strVal val="visible"/>
                                      </p:to>
                                    </p:set>
                                    <p:anim calcmode="lin" valueType="num">
                                      <p:cBhvr additive="base">
                                        <p:cTn id="83" dur="500"/>
                                        <p:tgtEl>
                                          <p:spTgt spid="29755"/>
                                        </p:tgtEl>
                                        <p:attrNameLst>
                                          <p:attrName>ppt_y</p:attrName>
                                        </p:attrNameLst>
                                      </p:cBhvr>
                                      <p:tavLst>
                                        <p:tav tm="0">
                                          <p:val>
                                            <p:strVal val="#ppt_y-#ppt_h*1.125000"/>
                                          </p:val>
                                        </p:tav>
                                        <p:tav tm="100000">
                                          <p:val>
                                            <p:strVal val="#ppt_y"/>
                                          </p:val>
                                        </p:tav>
                                      </p:tavLst>
                                    </p:anim>
                                    <p:animEffect transition="in" filter="wipe(down)">
                                      <p:cBhvr>
                                        <p:cTn id="84" dur="500"/>
                                        <p:tgtEl>
                                          <p:spTgt spid="29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0722" name="组合 3"/>
          <p:cNvGrpSpPr/>
          <p:nvPr/>
        </p:nvGrpSpPr>
        <p:grpSpPr bwMode="auto">
          <a:xfrm>
            <a:off x="471570" y="198500"/>
            <a:ext cx="3453412" cy="543093"/>
            <a:chOff x="0" y="0"/>
            <a:chExt cx="3452079" cy="542182"/>
          </a:xfrm>
        </p:grpSpPr>
        <p:grpSp>
          <p:nvGrpSpPr>
            <p:cNvPr id="30723" name="组合 2"/>
            <p:cNvGrpSpPr/>
            <p:nvPr/>
          </p:nvGrpSpPr>
          <p:grpSpPr bwMode="auto">
            <a:xfrm>
              <a:off x="0" y="0"/>
              <a:ext cx="3452079" cy="542182"/>
              <a:chOff x="0" y="0"/>
              <a:chExt cx="3452079" cy="542182"/>
            </a:xfrm>
          </p:grpSpPr>
          <p:sp>
            <p:nvSpPr>
              <p:cNvPr id="30724" name="圆角矩形 1"/>
              <p:cNvSpPr>
                <a:spLocks noChangeArrowheads="1"/>
              </p:cNvSpPr>
              <p:nvPr/>
            </p:nvSpPr>
            <p:spPr bwMode="auto">
              <a:xfrm>
                <a:off x="507788" y="89263"/>
                <a:ext cx="2872283" cy="41140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30725" name="TextBox 29"/>
              <p:cNvSpPr txBox="1">
                <a:spLocks noChangeArrowheads="1"/>
              </p:cNvSpPr>
              <p:nvPr/>
            </p:nvSpPr>
            <p:spPr bwMode="auto">
              <a:xfrm>
                <a:off x="716816" y="130779"/>
                <a:ext cx="2735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在这里填写项目的大标题</a:t>
                </a:r>
                <a:endPar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grpSp>
            <p:nvGrpSpPr>
              <p:cNvPr id="30726" name="组合 42"/>
              <p:cNvGrpSpPr/>
              <p:nvPr/>
            </p:nvGrpSpPr>
            <p:grpSpPr bwMode="auto">
              <a:xfrm>
                <a:off x="0" y="0"/>
                <a:ext cx="571760" cy="542182"/>
                <a:chOff x="0" y="0"/>
                <a:chExt cx="713451" cy="676543"/>
              </a:xfrm>
            </p:grpSpPr>
            <p:grpSp>
              <p:nvGrpSpPr>
                <p:cNvPr id="30727" name="组合 44"/>
                <p:cNvGrpSpPr/>
                <p:nvPr/>
              </p:nvGrpSpPr>
              <p:grpSpPr bwMode="auto">
                <a:xfrm>
                  <a:off x="0" y="0"/>
                  <a:ext cx="576064" cy="676543"/>
                  <a:chOff x="0" y="0"/>
                  <a:chExt cx="576064" cy="676543"/>
                </a:xfrm>
              </p:grpSpPr>
              <p:sp>
                <p:nvSpPr>
                  <p:cNvPr id="30728" name="圆角矩形 48"/>
                  <p:cNvSpPr>
                    <a:spLocks noChangeArrowheads="1"/>
                  </p:cNvSpPr>
                  <p:nvPr/>
                </p:nvSpPr>
                <p:spPr bwMode="auto">
                  <a:xfrm>
                    <a:off x="0" y="0"/>
                    <a:ext cx="576064" cy="67654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30729" name="圆角矩形 10"/>
                  <p:cNvSpPr/>
                  <p:nvPr/>
                </p:nvSpPr>
                <p:spPr bwMode="auto">
                  <a:xfrm>
                    <a:off x="13321" y="9524"/>
                    <a:ext cx="540517" cy="667019"/>
                  </a:xfrm>
                  <a:custGeom>
                    <a:avLst/>
                    <a:gdLst>
                      <a:gd name="T0" fmla="*/ 96013 w 567277"/>
                      <a:gd name="T1" fmla="*/ 0 h 849176"/>
                      <a:gd name="T2" fmla="*/ 480051 w 567277"/>
                      <a:gd name="T3" fmla="*/ 0 h 849176"/>
                      <a:gd name="T4" fmla="*/ 567277 w 567277"/>
                      <a:gd name="T5" fmla="*/ 56798 h 849176"/>
                      <a:gd name="T6" fmla="*/ 1834 w 567277"/>
                      <a:gd name="T7" fmla="*/ 849176 h 849176"/>
                      <a:gd name="T8" fmla="*/ 0 w 567277"/>
                      <a:gd name="T9" fmla="*/ 840091 h 849176"/>
                      <a:gd name="T10" fmla="*/ 0 w 567277"/>
                      <a:gd name="T11" fmla="*/ 96013 h 849176"/>
                      <a:gd name="T12" fmla="*/ 96013 w 567277"/>
                      <a:gd name="T13" fmla="*/ 0 h 849176"/>
                    </a:gdLst>
                    <a:ahLst/>
                    <a:cxnLst>
                      <a:cxn ang="0">
                        <a:pos x="T0" y="T1"/>
                      </a:cxn>
                      <a:cxn ang="0">
                        <a:pos x="T2" y="T3"/>
                      </a:cxn>
                      <a:cxn ang="0">
                        <a:pos x="T4" y="T5"/>
                      </a:cxn>
                      <a:cxn ang="0">
                        <a:pos x="T6" y="T7"/>
                      </a:cxn>
                      <a:cxn ang="0">
                        <a:pos x="T8" y="T9"/>
                      </a:cxn>
                      <a:cxn ang="0">
                        <a:pos x="T10" y="T11"/>
                      </a:cxn>
                      <a:cxn ang="0">
                        <a:pos x="T12" y="T13"/>
                      </a:cxn>
                    </a:cxnLst>
                    <a:rect l="0" t="0" r="r" b="b"/>
                    <a:pathLst>
                      <a:path w="567277" h="849176">
                        <a:moveTo>
                          <a:pt x="96013" y="0"/>
                        </a:moveTo>
                        <a:lnTo>
                          <a:pt x="480051" y="0"/>
                        </a:lnTo>
                        <a:cubicBezTo>
                          <a:pt x="519045" y="0"/>
                          <a:pt x="552609" y="23245"/>
                          <a:pt x="567277" y="56798"/>
                        </a:cubicBezTo>
                        <a:cubicBezTo>
                          <a:pt x="244152" y="189919"/>
                          <a:pt x="14842" y="493018"/>
                          <a:pt x="1834" y="849176"/>
                        </a:cubicBezTo>
                        <a:cubicBezTo>
                          <a:pt x="148" y="846275"/>
                          <a:pt x="0" y="843200"/>
                          <a:pt x="0" y="840091"/>
                        </a:cubicBezTo>
                        <a:lnTo>
                          <a:pt x="0" y="96013"/>
                        </a:lnTo>
                        <a:cubicBezTo>
                          <a:pt x="0" y="42986"/>
                          <a:pt x="42986" y="0"/>
                          <a:pt x="96013" y="0"/>
                        </a:cubicBezTo>
                        <a:close/>
                      </a:path>
                    </a:pathLst>
                  </a:custGeom>
                  <a:gradFill rotWithShape="0">
                    <a:gsLst>
                      <a:gs pos="0">
                        <a:schemeClr val="bg1">
                          <a:alpha val="34999"/>
                        </a:schemeClr>
                      </a:gs>
                      <a:gs pos="100000">
                        <a:schemeClr val="tx2"/>
                      </a:gs>
                    </a:gsLst>
                    <a:lin ang="1200000"/>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pic>
              <p:nvPicPr>
                <p:cNvPr id="30730" name="图片 4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184967"/>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图片 4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436995"/>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30732" name="图片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3" y="114282"/>
              <a:ext cx="321250" cy="321250"/>
            </a:xfrm>
            <a:prstGeom prst="rect">
              <a:avLst/>
            </a:prstGeom>
            <a:noFill/>
            <a:ln>
              <a:noFill/>
            </a:ln>
            <a:effectLst>
              <a:outerShdw dist="12700" dir="27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33" name="组合 1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4062" y="2054859"/>
            <a:ext cx="1556020" cy="150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4" name="组合 1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6317" y="2054859"/>
            <a:ext cx="1756080" cy="150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5" name="组合 3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1273" y="2054859"/>
            <a:ext cx="1756080" cy="150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6" name="组合 4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6230" y="2054859"/>
            <a:ext cx="1756080" cy="150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7" name="组合 57"/>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3079" y="2054859"/>
            <a:ext cx="1756080" cy="150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8" name="矩形 1"/>
          <p:cNvSpPr>
            <a:spLocks noChangeArrowheads="1"/>
          </p:cNvSpPr>
          <p:nvPr/>
        </p:nvSpPr>
        <p:spPr bwMode="auto">
          <a:xfrm>
            <a:off x="555721" y="3819117"/>
            <a:ext cx="1894217" cy="70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sp>
        <p:nvSpPr>
          <p:cNvPr id="30739" name="矩形 1"/>
          <p:cNvSpPr>
            <a:spLocks noChangeArrowheads="1"/>
          </p:cNvSpPr>
          <p:nvPr/>
        </p:nvSpPr>
        <p:spPr bwMode="auto">
          <a:xfrm>
            <a:off x="2037117" y="1059190"/>
            <a:ext cx="1894216" cy="70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sp>
        <p:nvSpPr>
          <p:cNvPr id="30740" name="矩形 1"/>
          <p:cNvSpPr>
            <a:spLocks noChangeArrowheads="1"/>
          </p:cNvSpPr>
          <p:nvPr/>
        </p:nvSpPr>
        <p:spPr bwMode="auto">
          <a:xfrm>
            <a:off x="3516924" y="3819117"/>
            <a:ext cx="1894216" cy="70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sp>
        <p:nvSpPr>
          <p:cNvPr id="30741" name="矩形 1"/>
          <p:cNvSpPr>
            <a:spLocks noChangeArrowheads="1"/>
          </p:cNvSpPr>
          <p:nvPr/>
        </p:nvSpPr>
        <p:spPr bwMode="auto">
          <a:xfrm>
            <a:off x="6505118" y="3819117"/>
            <a:ext cx="1894216" cy="70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sp>
        <p:nvSpPr>
          <p:cNvPr id="30742" name="矩形 1"/>
          <p:cNvSpPr>
            <a:spLocks noChangeArrowheads="1"/>
          </p:cNvSpPr>
          <p:nvPr/>
        </p:nvSpPr>
        <p:spPr bwMode="auto">
          <a:xfrm>
            <a:off x="4963387" y="1059190"/>
            <a:ext cx="1892629" cy="70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000">
                <a:solidFill>
                  <a:srgbClr val="595959"/>
                </a:solidFill>
                <a:latin typeface="微软雅黑" panose="020B0503020204020204" pitchFamily="34" charset="-122"/>
                <a:ea typeface="微软雅黑" panose="020B0503020204020204" pitchFamily="34" charset="-122"/>
              </a:rPr>
              <a:t>随着计算机技术的发展及印刷技术进步，平面设计在视觉感观领域的表现也越来越丰富，这真正的对今天的平面设计的。</a:t>
            </a:r>
            <a:endParaRPr lang="zh-CN" altLang="en-US" sz="1000">
              <a:solidFill>
                <a:srgbClr val="595959"/>
              </a:solidFill>
              <a:latin typeface="微软雅黑" panose="020B0503020204020204" pitchFamily="34" charset="-122"/>
              <a:ea typeface="微软雅黑" panose="020B0503020204020204" pitchFamily="34" charset="-122"/>
            </a:endParaRPr>
          </a:p>
        </p:txBody>
      </p:sp>
      <p:pic>
        <p:nvPicPr>
          <p:cNvPr id="27" name="Picture 28" descr="E:\我图PPT\00001PNG素材\底边条\分层菱形.png"/>
          <p:cNvPicPr>
            <a:picLocks noChangeAspect="1" noChangeArrowheads="1"/>
          </p:cNvPicPr>
          <p:nvPr/>
        </p:nvPicPr>
        <p:blipFill rotWithShape="1">
          <a:blip r:embed="rId8">
            <a:extLst>
              <a:ext uri="{BEBA8EAE-BF5A-486C-A8C5-ECC9F3942E4B}">
                <a14:imgProps xmlns:a14="http://schemas.microsoft.com/office/drawing/2010/main">
                  <a14:imgLayer r:embed="rId9">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4837" y="-812877"/>
            <a:ext cx="9150426" cy="101921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8" descr="E:\我图PPT\00001PNG素材\底边条\分层菱形.png"/>
          <p:cNvPicPr>
            <a:picLocks noChangeAspect="1" noChangeArrowheads="1"/>
          </p:cNvPicPr>
          <p:nvPr/>
        </p:nvPicPr>
        <p:blipFill rotWithShape="1">
          <a:blip r:embed="rId8">
            <a:extLst>
              <a:ext uri="{BEBA8EAE-BF5A-486C-A8C5-ECC9F3942E4B}">
                <a14:imgProps xmlns:a14="http://schemas.microsoft.com/office/drawing/2010/main">
                  <a14:imgLayer r:embed="rId9">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61363" y="4938746"/>
            <a:ext cx="9315490" cy="10192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barn(inVertical)">
                                      <p:cBhvr>
                                        <p:cTn id="11" dur="500"/>
                                        <p:tgtEl>
                                          <p:spTgt spid="28"/>
                                        </p:tgtEl>
                                      </p:cBhvr>
                                    </p:animEffect>
                                  </p:childTnLst>
                                </p:cTn>
                              </p:par>
                            </p:childTnLst>
                          </p:cTn>
                        </p:par>
                        <p:par>
                          <p:cTn id="12" fill="hold">
                            <p:stCondLst>
                              <p:cond delay="1000"/>
                            </p:stCondLst>
                            <p:childTnLst>
                              <p:par>
                                <p:cTn id="13" presetID="15" presetClass="entr" presetSubtype="0" fill="hold" nodeType="afterEffect">
                                  <p:stCondLst>
                                    <p:cond delay="0"/>
                                  </p:stCondLst>
                                  <p:childTnLst>
                                    <p:set>
                                      <p:cBhvr>
                                        <p:cTn id="14" dur="1" fill="hold">
                                          <p:stCondLst>
                                            <p:cond delay="0"/>
                                          </p:stCondLst>
                                        </p:cTn>
                                        <p:tgtEl>
                                          <p:spTgt spid="30722"/>
                                        </p:tgtEl>
                                        <p:attrNameLst>
                                          <p:attrName>style.visibility</p:attrName>
                                        </p:attrNameLst>
                                      </p:cBhvr>
                                      <p:to>
                                        <p:strVal val="visible"/>
                                      </p:to>
                                    </p:set>
                                    <p:anim calcmode="lin" valueType="num">
                                      <p:cBhvr>
                                        <p:cTn id="15" dur="1000" fill="hold"/>
                                        <p:tgtEl>
                                          <p:spTgt spid="30722"/>
                                        </p:tgtEl>
                                        <p:attrNameLst>
                                          <p:attrName>ppt_w</p:attrName>
                                        </p:attrNameLst>
                                      </p:cBhvr>
                                      <p:tavLst>
                                        <p:tav tm="0">
                                          <p:val>
                                            <p:fltVal val="0"/>
                                          </p:val>
                                        </p:tav>
                                        <p:tav tm="100000">
                                          <p:val>
                                            <p:strVal val="#ppt_w"/>
                                          </p:val>
                                        </p:tav>
                                      </p:tavLst>
                                    </p:anim>
                                    <p:anim calcmode="lin" valueType="num">
                                      <p:cBhvr>
                                        <p:cTn id="16" dur="1000" fill="hold"/>
                                        <p:tgtEl>
                                          <p:spTgt spid="30722"/>
                                        </p:tgtEl>
                                        <p:attrNameLst>
                                          <p:attrName>ppt_h</p:attrName>
                                        </p:attrNameLst>
                                      </p:cBhvr>
                                      <p:tavLst>
                                        <p:tav tm="0">
                                          <p:val>
                                            <p:fltVal val="0"/>
                                          </p:val>
                                        </p:tav>
                                        <p:tav tm="100000">
                                          <p:val>
                                            <p:strVal val="#ppt_h"/>
                                          </p:val>
                                        </p:tav>
                                      </p:tavLst>
                                    </p:anim>
                                    <p:anim calcmode="lin" valueType="num">
                                      <p:cBhvr>
                                        <p:cTn id="17" dur="1000" fill="hold"/>
                                        <p:tgtEl>
                                          <p:spTgt spid="3072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0722"/>
                                        </p:tgtEl>
                                        <p:attrNameLst>
                                          <p:attrName>ppt_y</p:attrName>
                                        </p:attrNameLst>
                                      </p:cBhvr>
                                      <p:tavLst>
                                        <p:tav tm="0" fmla="#ppt_y+(sin(-2*pi*(1-$))*-#ppt_x+cos(-2*pi*(1-$))*(1-#ppt_y))*(1-$)">
                                          <p:val>
                                            <p:fltVal val="0"/>
                                          </p:val>
                                        </p:tav>
                                        <p:tav tm="100000">
                                          <p:val>
                                            <p:fltVal val="1"/>
                                          </p:val>
                                        </p:tav>
                                      </p:tavLst>
                                    </p:anim>
                                  </p:childTnLst>
                                </p:cTn>
                              </p:par>
                              <p:par>
                                <p:cTn id="19" presetID="2" presetClass="entr" presetSubtype="8" decel="47500" fill="hold" nodeType="withEffect">
                                  <p:stCondLst>
                                    <p:cond delay="0"/>
                                  </p:stCondLst>
                                  <p:childTnLst>
                                    <p:set>
                                      <p:cBhvr>
                                        <p:cTn id="20" dur="1" fill="hold">
                                          <p:stCondLst>
                                            <p:cond delay="0"/>
                                          </p:stCondLst>
                                        </p:cTn>
                                        <p:tgtEl>
                                          <p:spTgt spid="30733"/>
                                        </p:tgtEl>
                                        <p:attrNameLst>
                                          <p:attrName>style.visibility</p:attrName>
                                        </p:attrNameLst>
                                      </p:cBhvr>
                                      <p:to>
                                        <p:strVal val="visible"/>
                                      </p:to>
                                    </p:set>
                                    <p:anim calcmode="lin" valueType="num">
                                      <p:cBhvr additive="base">
                                        <p:cTn id="21" dur="400" fill="hold"/>
                                        <p:tgtEl>
                                          <p:spTgt spid="30733"/>
                                        </p:tgtEl>
                                        <p:attrNameLst>
                                          <p:attrName>ppt_x</p:attrName>
                                        </p:attrNameLst>
                                      </p:cBhvr>
                                      <p:tavLst>
                                        <p:tav tm="0">
                                          <p:val>
                                            <p:strVal val="0-#ppt_w/2"/>
                                          </p:val>
                                        </p:tav>
                                        <p:tav tm="100000">
                                          <p:val>
                                            <p:strVal val="#ppt_x"/>
                                          </p:val>
                                        </p:tav>
                                      </p:tavLst>
                                    </p:anim>
                                    <p:anim calcmode="lin" valueType="num">
                                      <p:cBhvr additive="base">
                                        <p:cTn id="22" dur="400" fill="hold"/>
                                        <p:tgtEl>
                                          <p:spTgt spid="30733"/>
                                        </p:tgtEl>
                                        <p:attrNameLst>
                                          <p:attrName>ppt_y</p:attrName>
                                        </p:attrNameLst>
                                      </p:cBhvr>
                                      <p:tavLst>
                                        <p:tav tm="0">
                                          <p:val>
                                            <p:strVal val="#ppt_y"/>
                                          </p:val>
                                        </p:tav>
                                        <p:tav tm="100000">
                                          <p:val>
                                            <p:strVal val="#ppt_y"/>
                                          </p:val>
                                        </p:tav>
                                      </p:tavLst>
                                    </p:anim>
                                  </p:childTnLst>
                                </p:cTn>
                              </p:par>
                              <p:par>
                                <p:cTn id="23" presetID="2" presetClass="entr" presetSubtype="8" decel="47500" fill="hold" nodeType="withEffect">
                                  <p:stCondLst>
                                    <p:cond delay="100"/>
                                  </p:stCondLst>
                                  <p:childTnLst>
                                    <p:set>
                                      <p:cBhvr>
                                        <p:cTn id="24" dur="1" fill="hold">
                                          <p:stCondLst>
                                            <p:cond delay="0"/>
                                          </p:stCondLst>
                                        </p:cTn>
                                        <p:tgtEl>
                                          <p:spTgt spid="30734"/>
                                        </p:tgtEl>
                                        <p:attrNameLst>
                                          <p:attrName>style.visibility</p:attrName>
                                        </p:attrNameLst>
                                      </p:cBhvr>
                                      <p:to>
                                        <p:strVal val="visible"/>
                                      </p:to>
                                    </p:set>
                                    <p:anim calcmode="lin" valueType="num">
                                      <p:cBhvr additive="base">
                                        <p:cTn id="25" dur="400" fill="hold"/>
                                        <p:tgtEl>
                                          <p:spTgt spid="30734"/>
                                        </p:tgtEl>
                                        <p:attrNameLst>
                                          <p:attrName>ppt_x</p:attrName>
                                        </p:attrNameLst>
                                      </p:cBhvr>
                                      <p:tavLst>
                                        <p:tav tm="0">
                                          <p:val>
                                            <p:strVal val="0-#ppt_w/2"/>
                                          </p:val>
                                        </p:tav>
                                        <p:tav tm="100000">
                                          <p:val>
                                            <p:strVal val="#ppt_x"/>
                                          </p:val>
                                        </p:tav>
                                      </p:tavLst>
                                    </p:anim>
                                    <p:anim calcmode="lin" valueType="num">
                                      <p:cBhvr additive="base">
                                        <p:cTn id="26" dur="400" fill="hold"/>
                                        <p:tgtEl>
                                          <p:spTgt spid="30734"/>
                                        </p:tgtEl>
                                        <p:attrNameLst>
                                          <p:attrName>ppt_y</p:attrName>
                                        </p:attrNameLst>
                                      </p:cBhvr>
                                      <p:tavLst>
                                        <p:tav tm="0">
                                          <p:val>
                                            <p:strVal val="#ppt_y"/>
                                          </p:val>
                                        </p:tav>
                                        <p:tav tm="100000">
                                          <p:val>
                                            <p:strVal val="#ppt_y"/>
                                          </p:val>
                                        </p:tav>
                                      </p:tavLst>
                                    </p:anim>
                                  </p:childTnLst>
                                </p:cTn>
                              </p:par>
                              <p:par>
                                <p:cTn id="27" presetID="2" presetClass="entr" presetSubtype="8" decel="47500" fill="hold" nodeType="withEffect">
                                  <p:stCondLst>
                                    <p:cond delay="200"/>
                                  </p:stCondLst>
                                  <p:childTnLst>
                                    <p:set>
                                      <p:cBhvr>
                                        <p:cTn id="28" dur="1" fill="hold">
                                          <p:stCondLst>
                                            <p:cond delay="0"/>
                                          </p:stCondLst>
                                        </p:cTn>
                                        <p:tgtEl>
                                          <p:spTgt spid="30735"/>
                                        </p:tgtEl>
                                        <p:attrNameLst>
                                          <p:attrName>style.visibility</p:attrName>
                                        </p:attrNameLst>
                                      </p:cBhvr>
                                      <p:to>
                                        <p:strVal val="visible"/>
                                      </p:to>
                                    </p:set>
                                    <p:anim calcmode="lin" valueType="num">
                                      <p:cBhvr additive="base">
                                        <p:cTn id="29" dur="400" fill="hold"/>
                                        <p:tgtEl>
                                          <p:spTgt spid="30735"/>
                                        </p:tgtEl>
                                        <p:attrNameLst>
                                          <p:attrName>ppt_x</p:attrName>
                                        </p:attrNameLst>
                                      </p:cBhvr>
                                      <p:tavLst>
                                        <p:tav tm="0">
                                          <p:val>
                                            <p:strVal val="0-#ppt_w/2"/>
                                          </p:val>
                                        </p:tav>
                                        <p:tav tm="100000">
                                          <p:val>
                                            <p:strVal val="#ppt_x"/>
                                          </p:val>
                                        </p:tav>
                                      </p:tavLst>
                                    </p:anim>
                                    <p:anim calcmode="lin" valueType="num">
                                      <p:cBhvr additive="base">
                                        <p:cTn id="30" dur="400" fill="hold"/>
                                        <p:tgtEl>
                                          <p:spTgt spid="30735"/>
                                        </p:tgtEl>
                                        <p:attrNameLst>
                                          <p:attrName>ppt_y</p:attrName>
                                        </p:attrNameLst>
                                      </p:cBhvr>
                                      <p:tavLst>
                                        <p:tav tm="0">
                                          <p:val>
                                            <p:strVal val="#ppt_y"/>
                                          </p:val>
                                        </p:tav>
                                        <p:tav tm="100000">
                                          <p:val>
                                            <p:strVal val="#ppt_y"/>
                                          </p:val>
                                        </p:tav>
                                      </p:tavLst>
                                    </p:anim>
                                  </p:childTnLst>
                                </p:cTn>
                              </p:par>
                              <p:par>
                                <p:cTn id="31" presetID="2" presetClass="entr" presetSubtype="8" decel="47500" fill="hold" nodeType="withEffect">
                                  <p:stCondLst>
                                    <p:cond delay="300"/>
                                  </p:stCondLst>
                                  <p:childTnLst>
                                    <p:set>
                                      <p:cBhvr>
                                        <p:cTn id="32" dur="1" fill="hold">
                                          <p:stCondLst>
                                            <p:cond delay="0"/>
                                          </p:stCondLst>
                                        </p:cTn>
                                        <p:tgtEl>
                                          <p:spTgt spid="30736"/>
                                        </p:tgtEl>
                                        <p:attrNameLst>
                                          <p:attrName>style.visibility</p:attrName>
                                        </p:attrNameLst>
                                      </p:cBhvr>
                                      <p:to>
                                        <p:strVal val="visible"/>
                                      </p:to>
                                    </p:set>
                                    <p:anim calcmode="lin" valueType="num">
                                      <p:cBhvr additive="base">
                                        <p:cTn id="33" dur="400" fill="hold"/>
                                        <p:tgtEl>
                                          <p:spTgt spid="30736"/>
                                        </p:tgtEl>
                                        <p:attrNameLst>
                                          <p:attrName>ppt_x</p:attrName>
                                        </p:attrNameLst>
                                      </p:cBhvr>
                                      <p:tavLst>
                                        <p:tav tm="0">
                                          <p:val>
                                            <p:strVal val="0-#ppt_w/2"/>
                                          </p:val>
                                        </p:tav>
                                        <p:tav tm="100000">
                                          <p:val>
                                            <p:strVal val="#ppt_x"/>
                                          </p:val>
                                        </p:tav>
                                      </p:tavLst>
                                    </p:anim>
                                    <p:anim calcmode="lin" valueType="num">
                                      <p:cBhvr additive="base">
                                        <p:cTn id="34" dur="400" fill="hold"/>
                                        <p:tgtEl>
                                          <p:spTgt spid="30736"/>
                                        </p:tgtEl>
                                        <p:attrNameLst>
                                          <p:attrName>ppt_y</p:attrName>
                                        </p:attrNameLst>
                                      </p:cBhvr>
                                      <p:tavLst>
                                        <p:tav tm="0">
                                          <p:val>
                                            <p:strVal val="#ppt_y"/>
                                          </p:val>
                                        </p:tav>
                                        <p:tav tm="100000">
                                          <p:val>
                                            <p:strVal val="#ppt_y"/>
                                          </p:val>
                                        </p:tav>
                                      </p:tavLst>
                                    </p:anim>
                                  </p:childTnLst>
                                </p:cTn>
                              </p:par>
                              <p:par>
                                <p:cTn id="35" presetID="2" presetClass="entr" presetSubtype="8" decel="47500" fill="hold" nodeType="withEffect">
                                  <p:stCondLst>
                                    <p:cond delay="400"/>
                                  </p:stCondLst>
                                  <p:childTnLst>
                                    <p:set>
                                      <p:cBhvr>
                                        <p:cTn id="36" dur="1" fill="hold">
                                          <p:stCondLst>
                                            <p:cond delay="0"/>
                                          </p:stCondLst>
                                        </p:cTn>
                                        <p:tgtEl>
                                          <p:spTgt spid="30737"/>
                                        </p:tgtEl>
                                        <p:attrNameLst>
                                          <p:attrName>style.visibility</p:attrName>
                                        </p:attrNameLst>
                                      </p:cBhvr>
                                      <p:to>
                                        <p:strVal val="visible"/>
                                      </p:to>
                                    </p:set>
                                    <p:anim calcmode="lin" valueType="num">
                                      <p:cBhvr additive="base">
                                        <p:cTn id="37" dur="400" fill="hold"/>
                                        <p:tgtEl>
                                          <p:spTgt spid="30737"/>
                                        </p:tgtEl>
                                        <p:attrNameLst>
                                          <p:attrName>ppt_x</p:attrName>
                                        </p:attrNameLst>
                                      </p:cBhvr>
                                      <p:tavLst>
                                        <p:tav tm="0">
                                          <p:val>
                                            <p:strVal val="0-#ppt_w/2"/>
                                          </p:val>
                                        </p:tav>
                                        <p:tav tm="100000">
                                          <p:val>
                                            <p:strVal val="#ppt_x"/>
                                          </p:val>
                                        </p:tav>
                                      </p:tavLst>
                                    </p:anim>
                                    <p:anim calcmode="lin" valueType="num">
                                      <p:cBhvr additive="base">
                                        <p:cTn id="38" dur="400" fill="hold"/>
                                        <p:tgtEl>
                                          <p:spTgt spid="30737"/>
                                        </p:tgtEl>
                                        <p:attrNameLst>
                                          <p:attrName>ppt_y</p:attrName>
                                        </p:attrNameLst>
                                      </p:cBhvr>
                                      <p:tavLst>
                                        <p:tav tm="0">
                                          <p:val>
                                            <p:strVal val="#ppt_y"/>
                                          </p:val>
                                        </p:tav>
                                        <p:tav tm="100000">
                                          <p:val>
                                            <p:strVal val="#ppt_y"/>
                                          </p:val>
                                        </p:tav>
                                      </p:tavLst>
                                    </p:anim>
                                  </p:childTnLst>
                                </p:cTn>
                              </p:par>
                            </p:childTnLst>
                          </p:cTn>
                        </p:par>
                        <p:par>
                          <p:cTn id="39" fill="hold">
                            <p:stCondLst>
                              <p:cond delay="2000"/>
                            </p:stCondLst>
                            <p:childTnLst>
                              <p:par>
                                <p:cTn id="40" presetID="2" presetClass="entr" presetSubtype="4" fill="hold" grpId="0" nodeType="afterEffect">
                                  <p:stCondLst>
                                    <p:cond delay="0"/>
                                  </p:stCondLst>
                                  <p:childTnLst>
                                    <p:set>
                                      <p:cBhvr>
                                        <p:cTn id="41" dur="1" fill="hold">
                                          <p:stCondLst>
                                            <p:cond delay="0"/>
                                          </p:stCondLst>
                                        </p:cTn>
                                        <p:tgtEl>
                                          <p:spTgt spid="30738"/>
                                        </p:tgtEl>
                                        <p:attrNameLst>
                                          <p:attrName>style.visibility</p:attrName>
                                        </p:attrNameLst>
                                      </p:cBhvr>
                                      <p:to>
                                        <p:strVal val="visible"/>
                                      </p:to>
                                    </p:set>
                                    <p:anim calcmode="lin" valueType="num">
                                      <p:cBhvr additive="base">
                                        <p:cTn id="42" dur="300" fill="hold"/>
                                        <p:tgtEl>
                                          <p:spTgt spid="30738"/>
                                        </p:tgtEl>
                                        <p:attrNameLst>
                                          <p:attrName>ppt_x</p:attrName>
                                        </p:attrNameLst>
                                      </p:cBhvr>
                                      <p:tavLst>
                                        <p:tav tm="0">
                                          <p:val>
                                            <p:strVal val="#ppt_x"/>
                                          </p:val>
                                        </p:tav>
                                        <p:tav tm="100000">
                                          <p:val>
                                            <p:strVal val="#ppt_x"/>
                                          </p:val>
                                        </p:tav>
                                      </p:tavLst>
                                    </p:anim>
                                    <p:anim calcmode="lin" valueType="num">
                                      <p:cBhvr additive="base">
                                        <p:cTn id="43" dur="300" fill="hold"/>
                                        <p:tgtEl>
                                          <p:spTgt spid="30738"/>
                                        </p:tgtEl>
                                        <p:attrNameLst>
                                          <p:attrName>ppt_y</p:attrName>
                                        </p:attrNameLst>
                                      </p:cBhvr>
                                      <p:tavLst>
                                        <p:tav tm="0">
                                          <p:val>
                                            <p:strVal val="1+#ppt_h/2"/>
                                          </p:val>
                                        </p:tav>
                                        <p:tav tm="100000">
                                          <p:val>
                                            <p:strVal val="#ppt_y"/>
                                          </p:val>
                                        </p:tav>
                                      </p:tavLst>
                                    </p:anim>
                                  </p:childTnLst>
                                </p:cTn>
                              </p:par>
                            </p:childTnLst>
                          </p:cTn>
                        </p:par>
                        <p:par>
                          <p:cTn id="44" fill="hold">
                            <p:stCondLst>
                              <p:cond delay="2500"/>
                            </p:stCondLst>
                            <p:childTnLst>
                              <p:par>
                                <p:cTn id="45" presetID="2" presetClass="entr" presetSubtype="1" fill="hold" grpId="0" nodeType="afterEffect">
                                  <p:stCondLst>
                                    <p:cond delay="0"/>
                                  </p:stCondLst>
                                  <p:childTnLst>
                                    <p:set>
                                      <p:cBhvr>
                                        <p:cTn id="46" dur="1" fill="hold">
                                          <p:stCondLst>
                                            <p:cond delay="0"/>
                                          </p:stCondLst>
                                        </p:cTn>
                                        <p:tgtEl>
                                          <p:spTgt spid="30739"/>
                                        </p:tgtEl>
                                        <p:attrNameLst>
                                          <p:attrName>style.visibility</p:attrName>
                                        </p:attrNameLst>
                                      </p:cBhvr>
                                      <p:to>
                                        <p:strVal val="visible"/>
                                      </p:to>
                                    </p:set>
                                    <p:anim calcmode="lin" valueType="num">
                                      <p:cBhvr additive="base">
                                        <p:cTn id="47" dur="300" fill="hold"/>
                                        <p:tgtEl>
                                          <p:spTgt spid="30739"/>
                                        </p:tgtEl>
                                        <p:attrNameLst>
                                          <p:attrName>ppt_x</p:attrName>
                                        </p:attrNameLst>
                                      </p:cBhvr>
                                      <p:tavLst>
                                        <p:tav tm="0">
                                          <p:val>
                                            <p:strVal val="#ppt_x"/>
                                          </p:val>
                                        </p:tav>
                                        <p:tav tm="100000">
                                          <p:val>
                                            <p:strVal val="#ppt_x"/>
                                          </p:val>
                                        </p:tav>
                                      </p:tavLst>
                                    </p:anim>
                                    <p:anim calcmode="lin" valueType="num">
                                      <p:cBhvr additive="base">
                                        <p:cTn id="48" dur="300" fill="hold"/>
                                        <p:tgtEl>
                                          <p:spTgt spid="30739"/>
                                        </p:tgtEl>
                                        <p:attrNameLst>
                                          <p:attrName>ppt_y</p:attrName>
                                        </p:attrNameLst>
                                      </p:cBhvr>
                                      <p:tavLst>
                                        <p:tav tm="0">
                                          <p:val>
                                            <p:strVal val="0-#ppt_h/2"/>
                                          </p:val>
                                        </p:tav>
                                        <p:tav tm="100000">
                                          <p:val>
                                            <p:strVal val="#ppt_y"/>
                                          </p:val>
                                        </p:tav>
                                      </p:tavLst>
                                    </p:anim>
                                  </p:childTnLst>
                                </p:cTn>
                              </p:par>
                            </p:childTnLst>
                          </p:cTn>
                        </p:par>
                        <p:par>
                          <p:cTn id="49" fill="hold">
                            <p:stCondLst>
                              <p:cond delay="3000"/>
                            </p:stCondLst>
                            <p:childTnLst>
                              <p:par>
                                <p:cTn id="50" presetID="2" presetClass="entr" presetSubtype="4" fill="hold" grpId="0" nodeType="afterEffect">
                                  <p:stCondLst>
                                    <p:cond delay="0"/>
                                  </p:stCondLst>
                                  <p:childTnLst>
                                    <p:set>
                                      <p:cBhvr>
                                        <p:cTn id="51" dur="1" fill="hold">
                                          <p:stCondLst>
                                            <p:cond delay="0"/>
                                          </p:stCondLst>
                                        </p:cTn>
                                        <p:tgtEl>
                                          <p:spTgt spid="30740"/>
                                        </p:tgtEl>
                                        <p:attrNameLst>
                                          <p:attrName>style.visibility</p:attrName>
                                        </p:attrNameLst>
                                      </p:cBhvr>
                                      <p:to>
                                        <p:strVal val="visible"/>
                                      </p:to>
                                    </p:set>
                                    <p:anim calcmode="lin" valueType="num">
                                      <p:cBhvr additive="base">
                                        <p:cTn id="52" dur="300" fill="hold"/>
                                        <p:tgtEl>
                                          <p:spTgt spid="30740"/>
                                        </p:tgtEl>
                                        <p:attrNameLst>
                                          <p:attrName>ppt_x</p:attrName>
                                        </p:attrNameLst>
                                      </p:cBhvr>
                                      <p:tavLst>
                                        <p:tav tm="0">
                                          <p:val>
                                            <p:strVal val="#ppt_x"/>
                                          </p:val>
                                        </p:tav>
                                        <p:tav tm="100000">
                                          <p:val>
                                            <p:strVal val="#ppt_x"/>
                                          </p:val>
                                        </p:tav>
                                      </p:tavLst>
                                    </p:anim>
                                    <p:anim calcmode="lin" valueType="num">
                                      <p:cBhvr additive="base">
                                        <p:cTn id="53" dur="300" fill="hold"/>
                                        <p:tgtEl>
                                          <p:spTgt spid="30740"/>
                                        </p:tgtEl>
                                        <p:attrNameLst>
                                          <p:attrName>ppt_y</p:attrName>
                                        </p:attrNameLst>
                                      </p:cBhvr>
                                      <p:tavLst>
                                        <p:tav tm="0">
                                          <p:val>
                                            <p:strVal val="1+#ppt_h/2"/>
                                          </p:val>
                                        </p:tav>
                                        <p:tav tm="100000">
                                          <p:val>
                                            <p:strVal val="#ppt_y"/>
                                          </p:val>
                                        </p:tav>
                                      </p:tavLst>
                                    </p:anim>
                                  </p:childTnLst>
                                </p:cTn>
                              </p:par>
                            </p:childTnLst>
                          </p:cTn>
                        </p:par>
                        <p:par>
                          <p:cTn id="54" fill="hold">
                            <p:stCondLst>
                              <p:cond delay="3500"/>
                            </p:stCondLst>
                            <p:childTnLst>
                              <p:par>
                                <p:cTn id="55" presetID="2" presetClass="entr" presetSubtype="1" fill="hold" grpId="0" nodeType="afterEffect">
                                  <p:stCondLst>
                                    <p:cond delay="0"/>
                                  </p:stCondLst>
                                  <p:childTnLst>
                                    <p:set>
                                      <p:cBhvr>
                                        <p:cTn id="56" dur="1" fill="hold">
                                          <p:stCondLst>
                                            <p:cond delay="0"/>
                                          </p:stCondLst>
                                        </p:cTn>
                                        <p:tgtEl>
                                          <p:spTgt spid="30742"/>
                                        </p:tgtEl>
                                        <p:attrNameLst>
                                          <p:attrName>style.visibility</p:attrName>
                                        </p:attrNameLst>
                                      </p:cBhvr>
                                      <p:to>
                                        <p:strVal val="visible"/>
                                      </p:to>
                                    </p:set>
                                    <p:anim calcmode="lin" valueType="num">
                                      <p:cBhvr additive="base">
                                        <p:cTn id="57" dur="300" fill="hold"/>
                                        <p:tgtEl>
                                          <p:spTgt spid="30742"/>
                                        </p:tgtEl>
                                        <p:attrNameLst>
                                          <p:attrName>ppt_x</p:attrName>
                                        </p:attrNameLst>
                                      </p:cBhvr>
                                      <p:tavLst>
                                        <p:tav tm="0">
                                          <p:val>
                                            <p:strVal val="#ppt_x"/>
                                          </p:val>
                                        </p:tav>
                                        <p:tav tm="100000">
                                          <p:val>
                                            <p:strVal val="#ppt_x"/>
                                          </p:val>
                                        </p:tav>
                                      </p:tavLst>
                                    </p:anim>
                                    <p:anim calcmode="lin" valueType="num">
                                      <p:cBhvr additive="base">
                                        <p:cTn id="58" dur="300" fill="hold"/>
                                        <p:tgtEl>
                                          <p:spTgt spid="30742"/>
                                        </p:tgtEl>
                                        <p:attrNameLst>
                                          <p:attrName>ppt_y</p:attrName>
                                        </p:attrNameLst>
                                      </p:cBhvr>
                                      <p:tavLst>
                                        <p:tav tm="0">
                                          <p:val>
                                            <p:strVal val="0-#ppt_h/2"/>
                                          </p:val>
                                        </p:tav>
                                        <p:tav tm="100000">
                                          <p:val>
                                            <p:strVal val="#ppt_y"/>
                                          </p:val>
                                        </p:tav>
                                      </p:tavLst>
                                    </p:anim>
                                  </p:childTnLst>
                                </p:cTn>
                              </p:par>
                            </p:childTnLst>
                          </p:cTn>
                        </p:par>
                        <p:par>
                          <p:cTn id="59" fill="hold">
                            <p:stCondLst>
                              <p:cond delay="4000"/>
                            </p:stCondLst>
                            <p:childTnLst>
                              <p:par>
                                <p:cTn id="60" presetID="2" presetClass="entr" presetSubtype="4" fill="hold" grpId="0" nodeType="afterEffect">
                                  <p:stCondLst>
                                    <p:cond delay="0"/>
                                  </p:stCondLst>
                                  <p:childTnLst>
                                    <p:set>
                                      <p:cBhvr>
                                        <p:cTn id="61" dur="1" fill="hold">
                                          <p:stCondLst>
                                            <p:cond delay="0"/>
                                          </p:stCondLst>
                                        </p:cTn>
                                        <p:tgtEl>
                                          <p:spTgt spid="30741"/>
                                        </p:tgtEl>
                                        <p:attrNameLst>
                                          <p:attrName>style.visibility</p:attrName>
                                        </p:attrNameLst>
                                      </p:cBhvr>
                                      <p:to>
                                        <p:strVal val="visible"/>
                                      </p:to>
                                    </p:set>
                                    <p:anim calcmode="lin" valueType="num">
                                      <p:cBhvr additive="base">
                                        <p:cTn id="62" dur="300" fill="hold"/>
                                        <p:tgtEl>
                                          <p:spTgt spid="30741"/>
                                        </p:tgtEl>
                                        <p:attrNameLst>
                                          <p:attrName>ppt_x</p:attrName>
                                        </p:attrNameLst>
                                      </p:cBhvr>
                                      <p:tavLst>
                                        <p:tav tm="0">
                                          <p:val>
                                            <p:strVal val="#ppt_x"/>
                                          </p:val>
                                        </p:tav>
                                        <p:tav tm="100000">
                                          <p:val>
                                            <p:strVal val="#ppt_x"/>
                                          </p:val>
                                        </p:tav>
                                      </p:tavLst>
                                    </p:anim>
                                    <p:anim calcmode="lin" valueType="num">
                                      <p:cBhvr additive="base">
                                        <p:cTn id="63" dur="300" fill="hold"/>
                                        <p:tgtEl>
                                          <p:spTgt spid="307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8" grpId="0" autoUpdateAnimBg="0"/>
      <p:bldP spid="30739" grpId="0" autoUpdateAnimBg="0"/>
      <p:bldP spid="30740" grpId="0" autoUpdateAnimBg="0"/>
      <p:bldP spid="30741" grpId="0" autoUpdateAnimBg="0"/>
      <p:bldP spid="30742"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1746" name="组合 3"/>
          <p:cNvGrpSpPr/>
          <p:nvPr/>
        </p:nvGrpSpPr>
        <p:grpSpPr bwMode="auto">
          <a:xfrm>
            <a:off x="471570" y="198500"/>
            <a:ext cx="3453412" cy="543093"/>
            <a:chOff x="0" y="0"/>
            <a:chExt cx="3452079" cy="542182"/>
          </a:xfrm>
        </p:grpSpPr>
        <p:grpSp>
          <p:nvGrpSpPr>
            <p:cNvPr id="31747" name="组合 2"/>
            <p:cNvGrpSpPr/>
            <p:nvPr/>
          </p:nvGrpSpPr>
          <p:grpSpPr bwMode="auto">
            <a:xfrm>
              <a:off x="0" y="0"/>
              <a:ext cx="3452079" cy="542182"/>
              <a:chOff x="0" y="0"/>
              <a:chExt cx="3452079" cy="542182"/>
            </a:xfrm>
          </p:grpSpPr>
          <p:sp>
            <p:nvSpPr>
              <p:cNvPr id="31748" name="圆角矩形 1"/>
              <p:cNvSpPr>
                <a:spLocks noChangeArrowheads="1"/>
              </p:cNvSpPr>
              <p:nvPr/>
            </p:nvSpPr>
            <p:spPr bwMode="auto">
              <a:xfrm>
                <a:off x="507788" y="89263"/>
                <a:ext cx="2872283" cy="41140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31749" name="TextBox 29"/>
              <p:cNvSpPr txBox="1">
                <a:spLocks noChangeArrowheads="1"/>
              </p:cNvSpPr>
              <p:nvPr/>
            </p:nvSpPr>
            <p:spPr bwMode="auto">
              <a:xfrm>
                <a:off x="716816" y="130779"/>
                <a:ext cx="2735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在这里填写项目的大标题</a:t>
                </a:r>
                <a:endParaRPr lang="zh-CN" altLang="en-US" sz="1600">
                  <a:solidFill>
                    <a:schemeClr val="bg1"/>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grpSp>
            <p:nvGrpSpPr>
              <p:cNvPr id="31750" name="组合 42"/>
              <p:cNvGrpSpPr/>
              <p:nvPr/>
            </p:nvGrpSpPr>
            <p:grpSpPr bwMode="auto">
              <a:xfrm>
                <a:off x="0" y="0"/>
                <a:ext cx="571760" cy="542182"/>
                <a:chOff x="0" y="0"/>
                <a:chExt cx="713451" cy="676543"/>
              </a:xfrm>
            </p:grpSpPr>
            <p:grpSp>
              <p:nvGrpSpPr>
                <p:cNvPr id="31751" name="组合 44"/>
                <p:cNvGrpSpPr/>
                <p:nvPr/>
              </p:nvGrpSpPr>
              <p:grpSpPr bwMode="auto">
                <a:xfrm>
                  <a:off x="0" y="0"/>
                  <a:ext cx="576064" cy="676543"/>
                  <a:chOff x="0" y="0"/>
                  <a:chExt cx="576064" cy="676543"/>
                </a:xfrm>
              </p:grpSpPr>
              <p:sp>
                <p:nvSpPr>
                  <p:cNvPr id="31752" name="圆角矩形 48"/>
                  <p:cNvSpPr>
                    <a:spLocks noChangeArrowheads="1"/>
                  </p:cNvSpPr>
                  <p:nvPr/>
                </p:nvSpPr>
                <p:spPr bwMode="auto">
                  <a:xfrm>
                    <a:off x="0" y="0"/>
                    <a:ext cx="576064" cy="676543"/>
                  </a:xfrm>
                  <a:prstGeom prst="roundRect">
                    <a:avLst>
                      <a:gd name="adj" fmla="val 16667"/>
                    </a:avLst>
                  </a:prstGeom>
                  <a:solidFill>
                    <a:schemeClr val="accent1"/>
                  </a:solidFill>
                  <a:ln>
                    <a:noFill/>
                  </a:ln>
                  <a:effectLst>
                    <a:outerShdw dist="381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31753" name="圆角矩形 10"/>
                  <p:cNvSpPr/>
                  <p:nvPr/>
                </p:nvSpPr>
                <p:spPr bwMode="auto">
                  <a:xfrm>
                    <a:off x="13321" y="9524"/>
                    <a:ext cx="540517" cy="667019"/>
                  </a:xfrm>
                  <a:custGeom>
                    <a:avLst/>
                    <a:gdLst>
                      <a:gd name="T0" fmla="*/ 96013 w 567277"/>
                      <a:gd name="T1" fmla="*/ 0 h 849176"/>
                      <a:gd name="T2" fmla="*/ 480051 w 567277"/>
                      <a:gd name="T3" fmla="*/ 0 h 849176"/>
                      <a:gd name="T4" fmla="*/ 567277 w 567277"/>
                      <a:gd name="T5" fmla="*/ 56798 h 849176"/>
                      <a:gd name="T6" fmla="*/ 1834 w 567277"/>
                      <a:gd name="T7" fmla="*/ 849176 h 849176"/>
                      <a:gd name="T8" fmla="*/ 0 w 567277"/>
                      <a:gd name="T9" fmla="*/ 840091 h 849176"/>
                      <a:gd name="T10" fmla="*/ 0 w 567277"/>
                      <a:gd name="T11" fmla="*/ 96013 h 849176"/>
                      <a:gd name="T12" fmla="*/ 96013 w 567277"/>
                      <a:gd name="T13" fmla="*/ 0 h 849176"/>
                    </a:gdLst>
                    <a:ahLst/>
                    <a:cxnLst>
                      <a:cxn ang="0">
                        <a:pos x="T0" y="T1"/>
                      </a:cxn>
                      <a:cxn ang="0">
                        <a:pos x="T2" y="T3"/>
                      </a:cxn>
                      <a:cxn ang="0">
                        <a:pos x="T4" y="T5"/>
                      </a:cxn>
                      <a:cxn ang="0">
                        <a:pos x="T6" y="T7"/>
                      </a:cxn>
                      <a:cxn ang="0">
                        <a:pos x="T8" y="T9"/>
                      </a:cxn>
                      <a:cxn ang="0">
                        <a:pos x="T10" y="T11"/>
                      </a:cxn>
                      <a:cxn ang="0">
                        <a:pos x="T12" y="T13"/>
                      </a:cxn>
                    </a:cxnLst>
                    <a:rect l="0" t="0" r="r" b="b"/>
                    <a:pathLst>
                      <a:path w="567277" h="849176">
                        <a:moveTo>
                          <a:pt x="96013" y="0"/>
                        </a:moveTo>
                        <a:lnTo>
                          <a:pt x="480051" y="0"/>
                        </a:lnTo>
                        <a:cubicBezTo>
                          <a:pt x="519045" y="0"/>
                          <a:pt x="552609" y="23245"/>
                          <a:pt x="567277" y="56798"/>
                        </a:cubicBezTo>
                        <a:cubicBezTo>
                          <a:pt x="244152" y="189919"/>
                          <a:pt x="14842" y="493018"/>
                          <a:pt x="1834" y="849176"/>
                        </a:cubicBezTo>
                        <a:cubicBezTo>
                          <a:pt x="148" y="846275"/>
                          <a:pt x="0" y="843200"/>
                          <a:pt x="0" y="840091"/>
                        </a:cubicBezTo>
                        <a:lnTo>
                          <a:pt x="0" y="96013"/>
                        </a:lnTo>
                        <a:cubicBezTo>
                          <a:pt x="0" y="42986"/>
                          <a:pt x="42986" y="0"/>
                          <a:pt x="96013" y="0"/>
                        </a:cubicBezTo>
                        <a:close/>
                      </a:path>
                    </a:pathLst>
                  </a:custGeom>
                  <a:gradFill rotWithShape="0">
                    <a:gsLst>
                      <a:gs pos="0">
                        <a:schemeClr val="bg1">
                          <a:alpha val="34999"/>
                        </a:schemeClr>
                      </a:gs>
                      <a:gs pos="100000">
                        <a:schemeClr val="tx2"/>
                      </a:gs>
                    </a:gsLst>
                    <a:lin ang="1200000"/>
                  </a:gra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pic>
              <p:nvPicPr>
                <p:cNvPr id="31754" name="图片 4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184967"/>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图片 4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394503" y="436995"/>
                  <a:ext cx="318948" cy="12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31756" name="图片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3" y="114282"/>
              <a:ext cx="321250" cy="321250"/>
            </a:xfrm>
            <a:prstGeom prst="rect">
              <a:avLst/>
            </a:prstGeom>
            <a:noFill/>
            <a:ln>
              <a:noFill/>
            </a:ln>
            <a:effectLst>
              <a:outerShdw dist="12700" dir="2700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57" name="矩形 15"/>
          <p:cNvSpPr/>
          <p:nvPr/>
        </p:nvSpPr>
        <p:spPr bwMode="auto">
          <a:xfrm>
            <a:off x="2556319" y="1681682"/>
            <a:ext cx="4104401" cy="2585248"/>
          </a:xfrm>
          <a:custGeom>
            <a:avLst/>
            <a:gdLst>
              <a:gd name="T0" fmla="*/ 2307208 w 4572744"/>
              <a:gd name="T1" fmla="*/ 902696 h 2736304"/>
              <a:gd name="T2" fmla="*/ 1841752 w 4572744"/>
              <a:gd name="T3" fmla="*/ 1368152 h 2736304"/>
              <a:gd name="T4" fmla="*/ 2307208 w 4572744"/>
              <a:gd name="T5" fmla="*/ 1833608 h 2736304"/>
              <a:gd name="T6" fmla="*/ 2772664 w 4572744"/>
              <a:gd name="T7" fmla="*/ 1368152 h 2736304"/>
              <a:gd name="T8" fmla="*/ 2307208 w 4572744"/>
              <a:gd name="T9" fmla="*/ 902696 h 2736304"/>
              <a:gd name="T10" fmla="*/ 2251844 w 4572744"/>
              <a:gd name="T11" fmla="*/ 0 h 2736304"/>
              <a:gd name="T12" fmla="*/ 2307208 w 4572744"/>
              <a:gd name="T13" fmla="*/ 0 h 2736304"/>
              <a:gd name="T14" fmla="*/ 4572744 w 4572744"/>
              <a:gd name="T15" fmla="*/ 0 h 2736304"/>
              <a:gd name="T16" fmla="*/ 4572744 w 4572744"/>
              <a:gd name="T17" fmla="*/ 432048 h 2736304"/>
              <a:gd name="T18" fmla="*/ 3303108 w 4572744"/>
              <a:gd name="T19" fmla="*/ 432048 h 2736304"/>
              <a:gd name="T20" fmla="*/ 3675360 w 4572744"/>
              <a:gd name="T21" fmla="*/ 1368152 h 2736304"/>
              <a:gd name="T22" fmla="*/ 2320900 w 4572744"/>
              <a:gd name="T23" fmla="*/ 2735613 h 2736304"/>
              <a:gd name="T24" fmla="*/ 2320900 w 4572744"/>
              <a:gd name="T25" fmla="*/ 2736304 h 2736304"/>
              <a:gd name="T26" fmla="*/ 2307208 w 4572744"/>
              <a:gd name="T27" fmla="*/ 2736304 h 2736304"/>
              <a:gd name="T28" fmla="*/ 0 w 4572744"/>
              <a:gd name="T29" fmla="*/ 2736304 h 2736304"/>
              <a:gd name="T30" fmla="*/ 0 w 4572744"/>
              <a:gd name="T31" fmla="*/ 2304256 h 2736304"/>
              <a:gd name="T32" fmla="*/ 1311308 w 4572744"/>
              <a:gd name="T33" fmla="*/ 2304256 h 2736304"/>
              <a:gd name="T34" fmla="*/ 939056 w 4572744"/>
              <a:gd name="T35" fmla="*/ 1368152 h 2736304"/>
              <a:gd name="T36" fmla="*/ 2251844 w 4572744"/>
              <a:gd name="T37" fmla="*/ 2795 h 2736304"/>
              <a:gd name="T38" fmla="*/ 2251844 w 4572744"/>
              <a:gd name="T39" fmla="*/ 0 h 2736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72744" h="2736304">
                <a:moveTo>
                  <a:pt x="2307208" y="902696"/>
                </a:moveTo>
                <a:cubicBezTo>
                  <a:pt x="2050144" y="902696"/>
                  <a:pt x="1841752" y="1111088"/>
                  <a:pt x="1841752" y="1368152"/>
                </a:cubicBezTo>
                <a:cubicBezTo>
                  <a:pt x="1841752" y="1625216"/>
                  <a:pt x="2050144" y="1833608"/>
                  <a:pt x="2307208" y="1833608"/>
                </a:cubicBezTo>
                <a:cubicBezTo>
                  <a:pt x="2564272" y="1833608"/>
                  <a:pt x="2772664" y="1625216"/>
                  <a:pt x="2772664" y="1368152"/>
                </a:cubicBezTo>
                <a:cubicBezTo>
                  <a:pt x="2772664" y="1111088"/>
                  <a:pt x="2564272" y="902696"/>
                  <a:pt x="2307208" y="902696"/>
                </a:cubicBezTo>
                <a:close/>
                <a:moveTo>
                  <a:pt x="2251844" y="0"/>
                </a:moveTo>
                <a:lnTo>
                  <a:pt x="2307208" y="0"/>
                </a:lnTo>
                <a:lnTo>
                  <a:pt x="4572744" y="0"/>
                </a:lnTo>
                <a:lnTo>
                  <a:pt x="4572744" y="432048"/>
                </a:lnTo>
                <a:lnTo>
                  <a:pt x="3303108" y="432048"/>
                </a:lnTo>
                <a:cubicBezTo>
                  <a:pt x="3534318" y="675934"/>
                  <a:pt x="3675360" y="1005572"/>
                  <a:pt x="3675360" y="1368152"/>
                </a:cubicBezTo>
                <a:cubicBezTo>
                  <a:pt x="3675360" y="2119190"/>
                  <a:pt x="3070206" y="2728887"/>
                  <a:pt x="2320900" y="2735613"/>
                </a:cubicBezTo>
                <a:lnTo>
                  <a:pt x="2320900" y="2736304"/>
                </a:lnTo>
                <a:lnTo>
                  <a:pt x="2307208" y="2736304"/>
                </a:lnTo>
                <a:lnTo>
                  <a:pt x="0" y="2736304"/>
                </a:lnTo>
                <a:lnTo>
                  <a:pt x="0" y="2304256"/>
                </a:lnTo>
                <a:lnTo>
                  <a:pt x="1311308" y="2304256"/>
                </a:lnTo>
                <a:cubicBezTo>
                  <a:pt x="1080099" y="2060370"/>
                  <a:pt x="939056" y="1730732"/>
                  <a:pt x="939056" y="1368152"/>
                </a:cubicBezTo>
                <a:cubicBezTo>
                  <a:pt x="939056" y="631109"/>
                  <a:pt x="1521868" y="30187"/>
                  <a:pt x="2251844" y="2795"/>
                </a:cubicBezTo>
                <a:lnTo>
                  <a:pt x="2251844" y="0"/>
                </a:lnTo>
                <a:close/>
              </a:path>
            </a:pathLst>
          </a:custGeom>
          <a:solidFill>
            <a:schemeClr val="tx2"/>
          </a:solidFill>
          <a:ln>
            <a:noFill/>
          </a:ln>
          <a:effectLst>
            <a:outerShdw dist="127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lIns="91458" tIns="45729" rIns="91458" bIns="45729" anchor="ctr"/>
          <a:lstStyle/>
          <a:p>
            <a:endParaRPr lang="zh-CN" altLang="en-US"/>
          </a:p>
        </p:txBody>
      </p:sp>
      <p:sp>
        <p:nvSpPr>
          <p:cNvPr id="31758" name="矩形 18"/>
          <p:cNvSpPr/>
          <p:nvPr/>
        </p:nvSpPr>
        <p:spPr bwMode="auto">
          <a:xfrm>
            <a:off x="2556319" y="2089796"/>
            <a:ext cx="4104401" cy="1769021"/>
          </a:xfrm>
          <a:custGeom>
            <a:avLst/>
            <a:gdLst>
              <a:gd name="T0" fmla="*/ 2307208 w 4561036"/>
              <a:gd name="T1" fmla="*/ 470648 h 1872208"/>
              <a:gd name="T2" fmla="*/ 1841752 w 4561036"/>
              <a:gd name="T3" fmla="*/ 936104 h 1872208"/>
              <a:gd name="T4" fmla="*/ 2307208 w 4561036"/>
              <a:gd name="T5" fmla="*/ 1401560 h 1872208"/>
              <a:gd name="T6" fmla="*/ 2772664 w 4561036"/>
              <a:gd name="T7" fmla="*/ 936104 h 1872208"/>
              <a:gd name="T8" fmla="*/ 2307208 w 4561036"/>
              <a:gd name="T9" fmla="*/ 470648 h 1872208"/>
              <a:gd name="T10" fmla="*/ 2295500 w 4561036"/>
              <a:gd name="T11" fmla="*/ 0 h 1872208"/>
              <a:gd name="T12" fmla="*/ 2307208 w 4561036"/>
              <a:gd name="T13" fmla="*/ 0 h 1872208"/>
              <a:gd name="T14" fmla="*/ 4561036 w 4561036"/>
              <a:gd name="T15" fmla="*/ 0 h 1872208"/>
              <a:gd name="T16" fmla="*/ 4561036 w 4561036"/>
              <a:gd name="T17" fmla="*/ 432048 h 1872208"/>
              <a:gd name="T18" fmla="*/ 3095183 w 4561036"/>
              <a:gd name="T19" fmla="*/ 432048 h 1872208"/>
              <a:gd name="T20" fmla="*/ 3243312 w 4561036"/>
              <a:gd name="T21" fmla="*/ 936104 h 1872208"/>
              <a:gd name="T22" fmla="*/ 2307208 w 4561036"/>
              <a:gd name="T23" fmla="*/ 1872208 h 1872208"/>
              <a:gd name="T24" fmla="*/ 2265536 w 4561036"/>
              <a:gd name="T25" fmla="*/ 1870104 h 1872208"/>
              <a:gd name="T26" fmla="*/ 2265536 w 4561036"/>
              <a:gd name="T27" fmla="*/ 1872208 h 1872208"/>
              <a:gd name="T28" fmla="*/ 0 w 4561036"/>
              <a:gd name="T29" fmla="*/ 1872208 h 1872208"/>
              <a:gd name="T30" fmla="*/ 0 w 4561036"/>
              <a:gd name="T31" fmla="*/ 1440160 h 1872208"/>
              <a:gd name="T32" fmla="*/ 1519234 w 4561036"/>
              <a:gd name="T33" fmla="*/ 1440160 h 1872208"/>
              <a:gd name="T34" fmla="*/ 1371104 w 4561036"/>
              <a:gd name="T35" fmla="*/ 936104 h 1872208"/>
              <a:gd name="T36" fmla="*/ 2295500 w 4561036"/>
              <a:gd name="T37" fmla="*/ 591 h 1872208"/>
              <a:gd name="T38" fmla="*/ 2295500 w 4561036"/>
              <a:gd name="T39" fmla="*/ 0 h 187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61036" h="1872208">
                <a:moveTo>
                  <a:pt x="2307208" y="470648"/>
                </a:moveTo>
                <a:cubicBezTo>
                  <a:pt x="2050144" y="470648"/>
                  <a:pt x="1841752" y="679040"/>
                  <a:pt x="1841752" y="936104"/>
                </a:cubicBezTo>
                <a:cubicBezTo>
                  <a:pt x="1841752" y="1193168"/>
                  <a:pt x="2050144" y="1401560"/>
                  <a:pt x="2307208" y="1401560"/>
                </a:cubicBezTo>
                <a:cubicBezTo>
                  <a:pt x="2564272" y="1401560"/>
                  <a:pt x="2772664" y="1193168"/>
                  <a:pt x="2772664" y="936104"/>
                </a:cubicBezTo>
                <a:cubicBezTo>
                  <a:pt x="2772664" y="679040"/>
                  <a:pt x="2564272" y="470648"/>
                  <a:pt x="2307208" y="470648"/>
                </a:cubicBezTo>
                <a:close/>
                <a:moveTo>
                  <a:pt x="2295500" y="0"/>
                </a:moveTo>
                <a:lnTo>
                  <a:pt x="2307208" y="0"/>
                </a:lnTo>
                <a:lnTo>
                  <a:pt x="4561036" y="0"/>
                </a:lnTo>
                <a:lnTo>
                  <a:pt x="4561036" y="432048"/>
                </a:lnTo>
                <a:lnTo>
                  <a:pt x="3095183" y="432048"/>
                </a:lnTo>
                <a:cubicBezTo>
                  <a:pt x="3189197" y="577197"/>
                  <a:pt x="3243312" y="750331"/>
                  <a:pt x="3243312" y="936104"/>
                </a:cubicBezTo>
                <a:cubicBezTo>
                  <a:pt x="3243312" y="1453100"/>
                  <a:pt x="2824204" y="1872208"/>
                  <a:pt x="2307208" y="1872208"/>
                </a:cubicBezTo>
                <a:lnTo>
                  <a:pt x="2265536" y="1870104"/>
                </a:lnTo>
                <a:lnTo>
                  <a:pt x="2265536" y="1872208"/>
                </a:lnTo>
                <a:lnTo>
                  <a:pt x="0" y="1872208"/>
                </a:lnTo>
                <a:lnTo>
                  <a:pt x="0" y="1440160"/>
                </a:lnTo>
                <a:lnTo>
                  <a:pt x="1519234" y="1440160"/>
                </a:lnTo>
                <a:cubicBezTo>
                  <a:pt x="1425219" y="1295010"/>
                  <a:pt x="1371104" y="1121877"/>
                  <a:pt x="1371104" y="936104"/>
                </a:cubicBezTo>
                <a:cubicBezTo>
                  <a:pt x="1371104" y="423018"/>
                  <a:pt x="1783896" y="6346"/>
                  <a:pt x="2295500" y="591"/>
                </a:cubicBezTo>
                <a:lnTo>
                  <a:pt x="2295500" y="0"/>
                </a:lnTo>
                <a:close/>
              </a:path>
            </a:pathLst>
          </a:custGeom>
          <a:solidFill>
            <a:schemeClr val="bg2"/>
          </a:solidFill>
          <a:ln>
            <a:noFill/>
          </a:ln>
          <a:effectLst>
            <a:outerShdw dist="12700" dir="2700000" algn="ctr" rotWithShape="0">
              <a:srgbClr val="000000">
                <a:alpha val="39000"/>
              </a:srgbClr>
            </a:outerShdw>
          </a:effectLst>
          <a:extLst>
            <a:ext uri="{91240B29-F687-4F45-9708-019B960494DF}">
              <a14:hiddenLine xmlns:a14="http://schemas.microsoft.com/office/drawing/2010/main" w="9525">
                <a:solidFill>
                  <a:srgbClr val="000000"/>
                </a:solidFill>
                <a:round/>
              </a14:hiddenLine>
            </a:ext>
          </a:extLst>
        </p:spPr>
        <p:txBody>
          <a:bodyPr lIns="91458" tIns="45729" rIns="91458" bIns="45729" anchor="ctr"/>
          <a:lstStyle/>
          <a:p>
            <a:endParaRPr lang="zh-CN" altLang="en-US"/>
          </a:p>
        </p:txBody>
      </p:sp>
      <p:pic>
        <p:nvPicPr>
          <p:cNvPr id="31759" name="组合 10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3850" y="2713876"/>
            <a:ext cx="536668" cy="5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0" name="TextBox 104"/>
          <p:cNvSpPr txBox="1">
            <a:spLocks noChangeArrowheads="1"/>
          </p:cNvSpPr>
          <p:nvPr/>
        </p:nvSpPr>
        <p:spPr bwMode="auto">
          <a:xfrm>
            <a:off x="2634120" y="3499931"/>
            <a:ext cx="912971" cy="30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a:solidFill>
                  <a:srgbClr val="FFFFFF"/>
                </a:solidFill>
                <a:latin typeface="Impact" panose="020B0806030902050204" pitchFamily="34" charset="0"/>
              </a:rPr>
              <a:t>KEY WORD</a:t>
            </a:r>
            <a:endParaRPr lang="zh-CN" altLang="en-US" sz="1400">
              <a:solidFill>
                <a:srgbClr val="FFFFFF"/>
              </a:solidFill>
              <a:latin typeface="Impact" panose="020B0806030902050204" pitchFamily="34" charset="0"/>
            </a:endParaRPr>
          </a:p>
        </p:txBody>
      </p:sp>
      <p:sp>
        <p:nvSpPr>
          <p:cNvPr id="31761" name="TextBox 105"/>
          <p:cNvSpPr txBox="1">
            <a:spLocks noChangeArrowheads="1"/>
          </p:cNvSpPr>
          <p:nvPr/>
        </p:nvSpPr>
        <p:spPr bwMode="auto">
          <a:xfrm>
            <a:off x="2634120" y="3920749"/>
            <a:ext cx="912971" cy="30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a:solidFill>
                  <a:srgbClr val="FFFFFF"/>
                </a:solidFill>
                <a:latin typeface="Impact" panose="020B0806030902050204" pitchFamily="34" charset="0"/>
              </a:rPr>
              <a:t>KEY WORD</a:t>
            </a:r>
            <a:endParaRPr lang="zh-CN" altLang="en-US" sz="1400">
              <a:solidFill>
                <a:srgbClr val="FFFFFF"/>
              </a:solidFill>
              <a:latin typeface="Impact" panose="020B0806030902050204" pitchFamily="34" charset="0"/>
            </a:endParaRPr>
          </a:p>
        </p:txBody>
      </p:sp>
      <p:grpSp>
        <p:nvGrpSpPr>
          <p:cNvPr id="31762" name="组合 106"/>
          <p:cNvGrpSpPr/>
          <p:nvPr/>
        </p:nvGrpSpPr>
        <p:grpSpPr bwMode="auto">
          <a:xfrm>
            <a:off x="2910393" y="2364518"/>
            <a:ext cx="360425" cy="1079833"/>
            <a:chOff x="0" y="0"/>
            <a:chExt cx="239712" cy="717551"/>
          </a:xfrm>
        </p:grpSpPr>
        <p:sp>
          <p:nvSpPr>
            <p:cNvPr id="31763" name="Freeform 364"/>
            <p:cNvSpPr>
              <a:spLocks noEditPoints="1"/>
            </p:cNvSpPr>
            <p:nvPr/>
          </p:nvSpPr>
          <p:spPr bwMode="auto">
            <a:xfrm>
              <a:off x="36512" y="104775"/>
              <a:ext cx="173038" cy="131763"/>
            </a:xfrm>
            <a:custGeom>
              <a:avLst/>
              <a:gdLst>
                <a:gd name="T0" fmla="*/ 41 w 46"/>
                <a:gd name="T1" fmla="*/ 16 h 35"/>
                <a:gd name="T2" fmla="*/ 43 w 46"/>
                <a:gd name="T3" fmla="*/ 16 h 35"/>
                <a:gd name="T4" fmla="*/ 43 w 46"/>
                <a:gd name="T5" fmla="*/ 17 h 35"/>
                <a:gd name="T6" fmla="*/ 44 w 46"/>
                <a:gd name="T7" fmla="*/ 17 h 35"/>
                <a:gd name="T8" fmla="*/ 40 w 46"/>
                <a:gd name="T9" fmla="*/ 19 h 35"/>
                <a:gd name="T10" fmla="*/ 38 w 46"/>
                <a:gd name="T11" fmla="*/ 19 h 35"/>
                <a:gd name="T12" fmla="*/ 36 w 46"/>
                <a:gd name="T13" fmla="*/ 19 h 35"/>
                <a:gd name="T14" fmla="*/ 35 w 46"/>
                <a:gd name="T15" fmla="*/ 19 h 35"/>
                <a:gd name="T16" fmla="*/ 18 w 46"/>
                <a:gd name="T17" fmla="*/ 21 h 35"/>
                <a:gd name="T18" fmla="*/ 18 w 46"/>
                <a:gd name="T19" fmla="*/ 25 h 35"/>
                <a:gd name="T20" fmla="*/ 45 w 46"/>
                <a:gd name="T21" fmla="*/ 15 h 35"/>
                <a:gd name="T22" fmla="*/ 33 w 46"/>
                <a:gd name="T23" fmla="*/ 1 h 35"/>
                <a:gd name="T24" fmla="*/ 26 w 46"/>
                <a:gd name="T25" fmla="*/ 5 h 35"/>
                <a:gd name="T26" fmla="*/ 22 w 46"/>
                <a:gd name="T27" fmla="*/ 6 h 35"/>
                <a:gd name="T28" fmla="*/ 15 w 46"/>
                <a:gd name="T29" fmla="*/ 0 h 35"/>
                <a:gd name="T30" fmla="*/ 3 w 46"/>
                <a:gd name="T31" fmla="*/ 9 h 35"/>
                <a:gd name="T32" fmla="*/ 0 w 46"/>
                <a:gd name="T33" fmla="*/ 29 h 35"/>
                <a:gd name="T34" fmla="*/ 30 w 46"/>
                <a:gd name="T35" fmla="*/ 30 h 35"/>
                <a:gd name="T36" fmla="*/ 13 w 46"/>
                <a:gd name="T37" fmla="*/ 24 h 35"/>
                <a:gd name="T38" fmla="*/ 8 w 46"/>
                <a:gd name="T39" fmla="*/ 21 h 35"/>
                <a:gd name="T40" fmla="*/ 11 w 46"/>
                <a:gd name="T41" fmla="*/ 20 h 35"/>
                <a:gd name="T42" fmla="*/ 39 w 46"/>
                <a:gd name="T43" fmla="*/ 7 h 35"/>
                <a:gd name="T44" fmla="*/ 40 w 46"/>
                <a:gd name="T45" fmla="*/ 15 h 35"/>
                <a:gd name="T46" fmla="*/ 8 w 46"/>
                <a:gd name="T47" fmla="*/ 5 h 35"/>
                <a:gd name="T48" fmla="*/ 2 w 46"/>
                <a:gd name="T49" fmla="*/ 29 h 35"/>
                <a:gd name="T50" fmla="*/ 1 w 46"/>
                <a:gd name="T51" fmla="*/ 27 h 35"/>
                <a:gd name="T52" fmla="*/ 3 w 46"/>
                <a:gd name="T53" fmla="*/ 9 h 35"/>
                <a:gd name="T54" fmla="*/ 15 w 46"/>
                <a:gd name="T55" fmla="*/ 1 h 35"/>
                <a:gd name="T56" fmla="*/ 30 w 46"/>
                <a:gd name="T57" fmla="*/ 30 h 35"/>
                <a:gd name="T58" fmla="*/ 19 w 46"/>
                <a:gd name="T59" fmla="*/ 29 h 35"/>
                <a:gd name="T60" fmla="*/ 8 w 46"/>
                <a:gd name="T61" fmla="*/ 22 h 35"/>
                <a:gd name="T62" fmla="*/ 17 w 46"/>
                <a:gd name="T63" fmla="*/ 26 h 35"/>
                <a:gd name="T64" fmla="*/ 18 w 46"/>
                <a:gd name="T65" fmla="*/ 23 h 35"/>
                <a:gd name="T66" fmla="*/ 40 w 46"/>
                <a:gd name="T67" fmla="*/ 20 h 35"/>
                <a:gd name="T68" fmla="*/ 43 w 46"/>
                <a:gd name="T69" fmla="*/ 18 h 35"/>
                <a:gd name="T70" fmla="*/ 40 w 46"/>
                <a:gd name="T71" fmla="*/ 2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 h="35">
                  <a:moveTo>
                    <a:pt x="40" y="15"/>
                  </a:moveTo>
                  <a:cubicBezTo>
                    <a:pt x="41" y="16"/>
                    <a:pt x="41" y="16"/>
                    <a:pt x="41" y="16"/>
                  </a:cubicBezTo>
                  <a:cubicBezTo>
                    <a:pt x="40" y="17"/>
                    <a:pt x="40" y="17"/>
                    <a:pt x="40" y="17"/>
                  </a:cubicBezTo>
                  <a:cubicBezTo>
                    <a:pt x="43" y="16"/>
                    <a:pt x="43" y="16"/>
                    <a:pt x="43" y="16"/>
                  </a:cubicBezTo>
                  <a:cubicBezTo>
                    <a:pt x="43" y="16"/>
                    <a:pt x="43" y="16"/>
                    <a:pt x="43" y="16"/>
                  </a:cubicBezTo>
                  <a:cubicBezTo>
                    <a:pt x="43" y="17"/>
                    <a:pt x="43" y="17"/>
                    <a:pt x="43" y="17"/>
                  </a:cubicBezTo>
                  <a:cubicBezTo>
                    <a:pt x="43" y="17"/>
                    <a:pt x="43" y="17"/>
                    <a:pt x="43" y="17"/>
                  </a:cubicBezTo>
                  <a:cubicBezTo>
                    <a:pt x="44" y="17"/>
                    <a:pt x="44" y="17"/>
                    <a:pt x="44" y="17"/>
                  </a:cubicBezTo>
                  <a:cubicBezTo>
                    <a:pt x="43" y="18"/>
                    <a:pt x="43" y="18"/>
                    <a:pt x="43" y="18"/>
                  </a:cubicBezTo>
                  <a:cubicBezTo>
                    <a:pt x="40" y="19"/>
                    <a:pt x="40" y="19"/>
                    <a:pt x="40" y="19"/>
                  </a:cubicBezTo>
                  <a:cubicBezTo>
                    <a:pt x="39" y="19"/>
                    <a:pt x="39" y="19"/>
                    <a:pt x="39" y="19"/>
                  </a:cubicBezTo>
                  <a:cubicBezTo>
                    <a:pt x="38" y="19"/>
                    <a:pt x="38" y="19"/>
                    <a:pt x="38" y="19"/>
                  </a:cubicBezTo>
                  <a:cubicBezTo>
                    <a:pt x="37" y="19"/>
                    <a:pt x="37" y="19"/>
                    <a:pt x="37" y="19"/>
                  </a:cubicBezTo>
                  <a:cubicBezTo>
                    <a:pt x="36" y="19"/>
                    <a:pt x="36" y="19"/>
                    <a:pt x="36" y="19"/>
                  </a:cubicBezTo>
                  <a:cubicBezTo>
                    <a:pt x="36" y="19"/>
                    <a:pt x="36" y="19"/>
                    <a:pt x="36" y="19"/>
                  </a:cubicBezTo>
                  <a:cubicBezTo>
                    <a:pt x="35" y="19"/>
                    <a:pt x="35" y="19"/>
                    <a:pt x="35" y="19"/>
                  </a:cubicBezTo>
                  <a:cubicBezTo>
                    <a:pt x="18" y="20"/>
                    <a:pt x="18" y="20"/>
                    <a:pt x="18" y="20"/>
                  </a:cubicBezTo>
                  <a:cubicBezTo>
                    <a:pt x="18" y="21"/>
                    <a:pt x="18" y="21"/>
                    <a:pt x="18" y="21"/>
                  </a:cubicBezTo>
                  <a:cubicBezTo>
                    <a:pt x="18" y="23"/>
                    <a:pt x="18" y="23"/>
                    <a:pt x="18" y="23"/>
                  </a:cubicBezTo>
                  <a:cubicBezTo>
                    <a:pt x="18" y="25"/>
                    <a:pt x="18" y="25"/>
                    <a:pt x="18" y="25"/>
                  </a:cubicBezTo>
                  <a:cubicBezTo>
                    <a:pt x="28" y="27"/>
                    <a:pt x="36" y="27"/>
                    <a:pt x="42" y="25"/>
                  </a:cubicBezTo>
                  <a:cubicBezTo>
                    <a:pt x="45" y="22"/>
                    <a:pt x="46" y="18"/>
                    <a:pt x="45" y="15"/>
                  </a:cubicBezTo>
                  <a:cubicBezTo>
                    <a:pt x="42" y="6"/>
                    <a:pt x="42" y="6"/>
                    <a:pt x="42" y="6"/>
                  </a:cubicBezTo>
                  <a:cubicBezTo>
                    <a:pt x="33" y="1"/>
                    <a:pt x="33" y="1"/>
                    <a:pt x="33" y="1"/>
                  </a:cubicBezTo>
                  <a:cubicBezTo>
                    <a:pt x="32" y="4"/>
                    <a:pt x="30" y="7"/>
                    <a:pt x="27" y="8"/>
                  </a:cubicBezTo>
                  <a:cubicBezTo>
                    <a:pt x="26" y="5"/>
                    <a:pt x="26" y="5"/>
                    <a:pt x="26" y="5"/>
                  </a:cubicBezTo>
                  <a:cubicBezTo>
                    <a:pt x="23" y="9"/>
                    <a:pt x="23" y="9"/>
                    <a:pt x="23" y="9"/>
                  </a:cubicBezTo>
                  <a:cubicBezTo>
                    <a:pt x="22" y="6"/>
                    <a:pt x="22" y="6"/>
                    <a:pt x="22" y="6"/>
                  </a:cubicBezTo>
                  <a:cubicBezTo>
                    <a:pt x="21" y="8"/>
                    <a:pt x="21" y="8"/>
                    <a:pt x="21" y="8"/>
                  </a:cubicBezTo>
                  <a:cubicBezTo>
                    <a:pt x="19" y="7"/>
                    <a:pt x="17" y="4"/>
                    <a:pt x="15" y="0"/>
                  </a:cubicBezTo>
                  <a:cubicBezTo>
                    <a:pt x="6" y="4"/>
                    <a:pt x="6" y="4"/>
                    <a:pt x="6" y="4"/>
                  </a:cubicBezTo>
                  <a:cubicBezTo>
                    <a:pt x="5" y="5"/>
                    <a:pt x="3" y="7"/>
                    <a:pt x="3" y="9"/>
                  </a:cubicBezTo>
                  <a:cubicBezTo>
                    <a:pt x="1" y="15"/>
                    <a:pt x="0" y="21"/>
                    <a:pt x="1" y="27"/>
                  </a:cubicBezTo>
                  <a:cubicBezTo>
                    <a:pt x="0" y="28"/>
                    <a:pt x="0" y="29"/>
                    <a:pt x="0" y="29"/>
                  </a:cubicBezTo>
                  <a:cubicBezTo>
                    <a:pt x="10" y="34"/>
                    <a:pt x="20" y="35"/>
                    <a:pt x="31" y="32"/>
                  </a:cubicBezTo>
                  <a:cubicBezTo>
                    <a:pt x="30" y="30"/>
                    <a:pt x="30" y="30"/>
                    <a:pt x="30" y="30"/>
                  </a:cubicBezTo>
                  <a:cubicBezTo>
                    <a:pt x="18" y="26"/>
                    <a:pt x="18" y="26"/>
                    <a:pt x="18" y="26"/>
                  </a:cubicBezTo>
                  <a:cubicBezTo>
                    <a:pt x="13" y="24"/>
                    <a:pt x="13" y="24"/>
                    <a:pt x="13" y="24"/>
                  </a:cubicBezTo>
                  <a:cubicBezTo>
                    <a:pt x="11" y="23"/>
                    <a:pt x="11" y="23"/>
                    <a:pt x="11" y="23"/>
                  </a:cubicBezTo>
                  <a:cubicBezTo>
                    <a:pt x="8" y="21"/>
                    <a:pt x="8" y="21"/>
                    <a:pt x="8" y="21"/>
                  </a:cubicBezTo>
                  <a:cubicBezTo>
                    <a:pt x="9" y="17"/>
                    <a:pt x="10" y="12"/>
                    <a:pt x="9" y="7"/>
                  </a:cubicBezTo>
                  <a:cubicBezTo>
                    <a:pt x="10" y="12"/>
                    <a:pt x="11" y="16"/>
                    <a:pt x="11" y="20"/>
                  </a:cubicBezTo>
                  <a:cubicBezTo>
                    <a:pt x="35" y="17"/>
                    <a:pt x="35" y="17"/>
                    <a:pt x="35" y="17"/>
                  </a:cubicBezTo>
                  <a:cubicBezTo>
                    <a:pt x="39" y="7"/>
                    <a:pt x="39" y="7"/>
                    <a:pt x="39" y="7"/>
                  </a:cubicBezTo>
                  <a:cubicBezTo>
                    <a:pt x="39" y="16"/>
                    <a:pt x="39" y="16"/>
                    <a:pt x="39" y="16"/>
                  </a:cubicBezTo>
                  <a:lnTo>
                    <a:pt x="40" y="15"/>
                  </a:lnTo>
                  <a:close/>
                  <a:moveTo>
                    <a:pt x="15" y="2"/>
                  </a:moveTo>
                  <a:cubicBezTo>
                    <a:pt x="8" y="5"/>
                    <a:pt x="8" y="5"/>
                    <a:pt x="8" y="5"/>
                  </a:cubicBezTo>
                  <a:cubicBezTo>
                    <a:pt x="6" y="7"/>
                    <a:pt x="4" y="9"/>
                    <a:pt x="3" y="13"/>
                  </a:cubicBezTo>
                  <a:cubicBezTo>
                    <a:pt x="2" y="18"/>
                    <a:pt x="2" y="24"/>
                    <a:pt x="2" y="29"/>
                  </a:cubicBezTo>
                  <a:cubicBezTo>
                    <a:pt x="1" y="29"/>
                    <a:pt x="1" y="29"/>
                    <a:pt x="1" y="29"/>
                  </a:cubicBezTo>
                  <a:cubicBezTo>
                    <a:pt x="1" y="28"/>
                    <a:pt x="1" y="28"/>
                    <a:pt x="1" y="27"/>
                  </a:cubicBezTo>
                  <a:cubicBezTo>
                    <a:pt x="1" y="27"/>
                    <a:pt x="1" y="27"/>
                    <a:pt x="1" y="27"/>
                  </a:cubicBezTo>
                  <a:cubicBezTo>
                    <a:pt x="1" y="21"/>
                    <a:pt x="2" y="15"/>
                    <a:pt x="3" y="9"/>
                  </a:cubicBezTo>
                  <a:cubicBezTo>
                    <a:pt x="4" y="7"/>
                    <a:pt x="5" y="5"/>
                    <a:pt x="7" y="4"/>
                  </a:cubicBezTo>
                  <a:cubicBezTo>
                    <a:pt x="15" y="1"/>
                    <a:pt x="15" y="1"/>
                    <a:pt x="15" y="1"/>
                  </a:cubicBezTo>
                  <a:lnTo>
                    <a:pt x="15" y="2"/>
                  </a:lnTo>
                  <a:close/>
                  <a:moveTo>
                    <a:pt x="30" y="30"/>
                  </a:moveTo>
                  <a:cubicBezTo>
                    <a:pt x="30" y="31"/>
                    <a:pt x="30" y="31"/>
                    <a:pt x="30" y="31"/>
                  </a:cubicBezTo>
                  <a:cubicBezTo>
                    <a:pt x="19" y="29"/>
                    <a:pt x="19" y="29"/>
                    <a:pt x="19" y="29"/>
                  </a:cubicBezTo>
                  <a:cubicBezTo>
                    <a:pt x="8" y="23"/>
                    <a:pt x="8" y="23"/>
                    <a:pt x="8" y="23"/>
                  </a:cubicBezTo>
                  <a:cubicBezTo>
                    <a:pt x="8" y="22"/>
                    <a:pt x="8" y="22"/>
                    <a:pt x="8" y="22"/>
                  </a:cubicBezTo>
                  <a:cubicBezTo>
                    <a:pt x="17" y="26"/>
                    <a:pt x="17" y="26"/>
                    <a:pt x="17" y="26"/>
                  </a:cubicBezTo>
                  <a:cubicBezTo>
                    <a:pt x="17" y="26"/>
                    <a:pt x="17" y="26"/>
                    <a:pt x="17" y="26"/>
                  </a:cubicBezTo>
                  <a:lnTo>
                    <a:pt x="30" y="30"/>
                  </a:lnTo>
                  <a:close/>
                  <a:moveTo>
                    <a:pt x="18" y="23"/>
                  </a:moveTo>
                  <a:cubicBezTo>
                    <a:pt x="18" y="21"/>
                    <a:pt x="18" y="21"/>
                    <a:pt x="18" y="21"/>
                  </a:cubicBezTo>
                  <a:cubicBezTo>
                    <a:pt x="40" y="20"/>
                    <a:pt x="40" y="20"/>
                    <a:pt x="40" y="20"/>
                  </a:cubicBezTo>
                  <a:cubicBezTo>
                    <a:pt x="40" y="20"/>
                    <a:pt x="40" y="20"/>
                    <a:pt x="40" y="20"/>
                  </a:cubicBezTo>
                  <a:cubicBezTo>
                    <a:pt x="43" y="18"/>
                    <a:pt x="43" y="18"/>
                    <a:pt x="43" y="18"/>
                  </a:cubicBezTo>
                  <a:cubicBezTo>
                    <a:pt x="43" y="20"/>
                    <a:pt x="43" y="20"/>
                    <a:pt x="43" y="20"/>
                  </a:cubicBezTo>
                  <a:cubicBezTo>
                    <a:pt x="40" y="21"/>
                    <a:pt x="40" y="21"/>
                    <a:pt x="40" y="21"/>
                  </a:cubicBezTo>
                  <a:lnTo>
                    <a:pt x="18" y="23"/>
                  </a:lnTo>
                  <a:close/>
                </a:path>
              </a:pathLst>
            </a:custGeom>
            <a:solidFill>
              <a:srgbClr val="6CB17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64" name="Freeform 365"/>
            <p:cNvSpPr/>
            <p:nvPr/>
          </p:nvSpPr>
          <p:spPr bwMode="auto">
            <a:xfrm>
              <a:off x="41275" y="109538"/>
              <a:ext cx="52388" cy="104775"/>
            </a:xfrm>
            <a:custGeom>
              <a:avLst/>
              <a:gdLst>
                <a:gd name="T0" fmla="*/ 7 w 14"/>
                <a:gd name="T1" fmla="*/ 4 h 28"/>
                <a:gd name="T2" fmla="*/ 14 w 14"/>
                <a:gd name="T3" fmla="*/ 1 h 28"/>
                <a:gd name="T4" fmla="*/ 14 w 14"/>
                <a:gd name="T5" fmla="*/ 0 h 28"/>
                <a:gd name="T6" fmla="*/ 6 w 14"/>
                <a:gd name="T7" fmla="*/ 3 h 28"/>
                <a:gd name="T8" fmla="*/ 2 w 14"/>
                <a:gd name="T9" fmla="*/ 8 h 28"/>
                <a:gd name="T10" fmla="*/ 0 w 14"/>
                <a:gd name="T11" fmla="*/ 26 h 28"/>
                <a:gd name="T12" fmla="*/ 0 w 14"/>
                <a:gd name="T13" fmla="*/ 26 h 28"/>
                <a:gd name="T14" fmla="*/ 0 w 14"/>
                <a:gd name="T15" fmla="*/ 28 h 28"/>
                <a:gd name="T16" fmla="*/ 1 w 14"/>
                <a:gd name="T17" fmla="*/ 28 h 28"/>
                <a:gd name="T18" fmla="*/ 2 w 14"/>
                <a:gd name="T19" fmla="*/ 12 h 28"/>
                <a:gd name="T20" fmla="*/ 7 w 14"/>
                <a:gd name="T21"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28">
                  <a:moveTo>
                    <a:pt x="7" y="4"/>
                  </a:moveTo>
                  <a:cubicBezTo>
                    <a:pt x="14" y="1"/>
                    <a:pt x="14" y="1"/>
                    <a:pt x="14" y="1"/>
                  </a:cubicBezTo>
                  <a:cubicBezTo>
                    <a:pt x="14" y="0"/>
                    <a:pt x="14" y="0"/>
                    <a:pt x="14" y="0"/>
                  </a:cubicBezTo>
                  <a:cubicBezTo>
                    <a:pt x="6" y="3"/>
                    <a:pt x="6" y="3"/>
                    <a:pt x="6" y="3"/>
                  </a:cubicBezTo>
                  <a:cubicBezTo>
                    <a:pt x="4" y="4"/>
                    <a:pt x="3" y="6"/>
                    <a:pt x="2" y="8"/>
                  </a:cubicBezTo>
                  <a:cubicBezTo>
                    <a:pt x="1" y="14"/>
                    <a:pt x="0" y="20"/>
                    <a:pt x="0" y="26"/>
                  </a:cubicBezTo>
                  <a:cubicBezTo>
                    <a:pt x="0" y="26"/>
                    <a:pt x="0" y="26"/>
                    <a:pt x="0" y="26"/>
                  </a:cubicBezTo>
                  <a:cubicBezTo>
                    <a:pt x="0" y="27"/>
                    <a:pt x="0" y="27"/>
                    <a:pt x="0" y="28"/>
                  </a:cubicBezTo>
                  <a:cubicBezTo>
                    <a:pt x="1" y="28"/>
                    <a:pt x="1" y="28"/>
                    <a:pt x="1" y="28"/>
                  </a:cubicBezTo>
                  <a:cubicBezTo>
                    <a:pt x="1" y="23"/>
                    <a:pt x="1" y="17"/>
                    <a:pt x="2" y="12"/>
                  </a:cubicBezTo>
                  <a:cubicBezTo>
                    <a:pt x="3" y="8"/>
                    <a:pt x="5" y="6"/>
                    <a:pt x="7" y="4"/>
                  </a:cubicBezTo>
                  <a:close/>
                </a:path>
              </a:pathLst>
            </a:custGeom>
            <a:solidFill>
              <a:srgbClr val="A8CAA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65" name="Freeform 366"/>
            <p:cNvSpPr/>
            <p:nvPr/>
          </p:nvSpPr>
          <p:spPr bwMode="auto">
            <a:xfrm>
              <a:off x="66675" y="187325"/>
              <a:ext cx="82550" cy="34925"/>
            </a:xfrm>
            <a:custGeom>
              <a:avLst/>
              <a:gdLst>
                <a:gd name="T0" fmla="*/ 52 w 52"/>
                <a:gd name="T1" fmla="*/ 22 h 22"/>
                <a:gd name="T2" fmla="*/ 52 w 52"/>
                <a:gd name="T3" fmla="*/ 19 h 22"/>
                <a:gd name="T4" fmla="*/ 22 w 52"/>
                <a:gd name="T5" fmla="*/ 10 h 22"/>
                <a:gd name="T6" fmla="*/ 22 w 52"/>
                <a:gd name="T7" fmla="*/ 10 h 22"/>
                <a:gd name="T8" fmla="*/ 0 w 52"/>
                <a:gd name="T9" fmla="*/ 0 h 22"/>
                <a:gd name="T10" fmla="*/ 0 w 52"/>
                <a:gd name="T11" fmla="*/ 3 h 22"/>
                <a:gd name="T12" fmla="*/ 26 w 52"/>
                <a:gd name="T13" fmla="*/ 17 h 22"/>
                <a:gd name="T14" fmla="*/ 52 w 52"/>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22">
                  <a:moveTo>
                    <a:pt x="52" y="22"/>
                  </a:moveTo>
                  <a:lnTo>
                    <a:pt x="52" y="19"/>
                  </a:lnTo>
                  <a:lnTo>
                    <a:pt x="22" y="10"/>
                  </a:lnTo>
                  <a:lnTo>
                    <a:pt x="0" y="0"/>
                  </a:lnTo>
                  <a:lnTo>
                    <a:pt x="0" y="3"/>
                  </a:lnTo>
                  <a:lnTo>
                    <a:pt x="26" y="17"/>
                  </a:lnTo>
                  <a:lnTo>
                    <a:pt x="52" y="22"/>
                  </a:lnTo>
                  <a:close/>
                </a:path>
              </a:pathLst>
            </a:custGeom>
            <a:solidFill>
              <a:srgbClr val="A8CAA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66" name="Freeform 367"/>
            <p:cNvSpPr/>
            <p:nvPr/>
          </p:nvSpPr>
          <p:spPr bwMode="auto">
            <a:xfrm>
              <a:off x="104775" y="173038"/>
              <a:ext cx="93663" cy="19050"/>
            </a:xfrm>
            <a:custGeom>
              <a:avLst/>
              <a:gdLst>
                <a:gd name="T0" fmla="*/ 0 w 59"/>
                <a:gd name="T1" fmla="*/ 7 h 12"/>
                <a:gd name="T2" fmla="*/ 0 w 59"/>
                <a:gd name="T3" fmla="*/ 12 h 12"/>
                <a:gd name="T4" fmla="*/ 52 w 59"/>
                <a:gd name="T5" fmla="*/ 7 h 12"/>
                <a:gd name="T6" fmla="*/ 59 w 59"/>
                <a:gd name="T7" fmla="*/ 5 h 12"/>
                <a:gd name="T8" fmla="*/ 59 w 59"/>
                <a:gd name="T9" fmla="*/ 0 h 12"/>
                <a:gd name="T10" fmla="*/ 52 w 59"/>
                <a:gd name="T11" fmla="*/ 5 h 12"/>
                <a:gd name="T12" fmla="*/ 52 w 59"/>
                <a:gd name="T13" fmla="*/ 5 h 12"/>
                <a:gd name="T14" fmla="*/ 0 w 59"/>
                <a:gd name="T15" fmla="*/ 7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12">
                  <a:moveTo>
                    <a:pt x="0" y="7"/>
                  </a:moveTo>
                  <a:lnTo>
                    <a:pt x="0" y="12"/>
                  </a:lnTo>
                  <a:lnTo>
                    <a:pt x="52" y="7"/>
                  </a:lnTo>
                  <a:lnTo>
                    <a:pt x="59" y="5"/>
                  </a:lnTo>
                  <a:lnTo>
                    <a:pt x="59" y="0"/>
                  </a:lnTo>
                  <a:lnTo>
                    <a:pt x="52" y="5"/>
                  </a:lnTo>
                  <a:lnTo>
                    <a:pt x="0" y="7"/>
                  </a:lnTo>
                  <a:close/>
                </a:path>
              </a:pathLst>
            </a:custGeom>
            <a:solidFill>
              <a:srgbClr val="A8CAA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67" name="Freeform 368"/>
            <p:cNvSpPr/>
            <p:nvPr/>
          </p:nvSpPr>
          <p:spPr bwMode="auto">
            <a:xfrm>
              <a:off x="168275" y="161925"/>
              <a:ext cx="22225" cy="14288"/>
            </a:xfrm>
            <a:custGeom>
              <a:avLst/>
              <a:gdLst>
                <a:gd name="T0" fmla="*/ 14 w 14"/>
                <a:gd name="T1" fmla="*/ 2 h 9"/>
                <a:gd name="T2" fmla="*/ 12 w 14"/>
                <a:gd name="T3" fmla="*/ 0 h 9"/>
                <a:gd name="T4" fmla="*/ 9 w 14"/>
                <a:gd name="T5" fmla="*/ 2 h 9"/>
                <a:gd name="T6" fmla="*/ 5 w 14"/>
                <a:gd name="T7" fmla="*/ 4 h 9"/>
                <a:gd name="T8" fmla="*/ 0 w 14"/>
                <a:gd name="T9" fmla="*/ 9 h 9"/>
                <a:gd name="T10" fmla="*/ 2 w 14"/>
                <a:gd name="T11" fmla="*/ 9 h 9"/>
                <a:gd name="T12" fmla="*/ 7 w 14"/>
                <a:gd name="T13" fmla="*/ 4 h 9"/>
                <a:gd name="T14" fmla="*/ 14 w 14"/>
                <a:gd name="T15" fmla="*/ 2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14" y="2"/>
                  </a:moveTo>
                  <a:lnTo>
                    <a:pt x="12" y="0"/>
                  </a:lnTo>
                  <a:lnTo>
                    <a:pt x="9" y="2"/>
                  </a:lnTo>
                  <a:lnTo>
                    <a:pt x="5" y="4"/>
                  </a:lnTo>
                  <a:lnTo>
                    <a:pt x="0" y="9"/>
                  </a:lnTo>
                  <a:lnTo>
                    <a:pt x="2" y="9"/>
                  </a:lnTo>
                  <a:lnTo>
                    <a:pt x="7" y="4"/>
                  </a:lnTo>
                  <a:lnTo>
                    <a:pt x="14" y="2"/>
                  </a:ln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68" name="Freeform 369"/>
            <p:cNvSpPr/>
            <p:nvPr/>
          </p:nvSpPr>
          <p:spPr bwMode="auto">
            <a:xfrm>
              <a:off x="66675" y="104775"/>
              <a:ext cx="146050" cy="195263"/>
            </a:xfrm>
            <a:custGeom>
              <a:avLst/>
              <a:gdLst>
                <a:gd name="T0" fmla="*/ 34 w 39"/>
                <a:gd name="T1" fmla="*/ 6 h 52"/>
                <a:gd name="T2" fmla="*/ 37 w 39"/>
                <a:gd name="T3" fmla="*/ 15 h 52"/>
                <a:gd name="T4" fmla="*/ 34 w 39"/>
                <a:gd name="T5" fmla="*/ 25 h 52"/>
                <a:gd name="T6" fmla="*/ 10 w 39"/>
                <a:gd name="T7" fmla="*/ 25 h 52"/>
                <a:gd name="T8" fmla="*/ 10 w 39"/>
                <a:gd name="T9" fmla="*/ 26 h 52"/>
                <a:gd name="T10" fmla="*/ 22 w 39"/>
                <a:gd name="T11" fmla="*/ 30 h 52"/>
                <a:gd name="T12" fmla="*/ 27 w 39"/>
                <a:gd name="T13" fmla="*/ 32 h 52"/>
                <a:gd name="T14" fmla="*/ 23 w 39"/>
                <a:gd name="T15" fmla="*/ 33 h 52"/>
                <a:gd name="T16" fmla="*/ 27 w 39"/>
                <a:gd name="T17" fmla="*/ 42 h 52"/>
                <a:gd name="T18" fmla="*/ 0 w 39"/>
                <a:gd name="T19" fmla="*/ 49 h 52"/>
                <a:gd name="T20" fmla="*/ 31 w 39"/>
                <a:gd name="T21" fmla="*/ 48 h 52"/>
                <a:gd name="T22" fmla="*/ 32 w 39"/>
                <a:gd name="T23" fmla="*/ 46 h 52"/>
                <a:gd name="T24" fmla="*/ 34 w 39"/>
                <a:gd name="T25" fmla="*/ 33 h 52"/>
                <a:gd name="T26" fmla="*/ 38 w 39"/>
                <a:gd name="T27" fmla="*/ 29 h 52"/>
                <a:gd name="T28" fmla="*/ 39 w 39"/>
                <a:gd name="T29" fmla="*/ 17 h 52"/>
                <a:gd name="T30" fmla="*/ 35 w 39"/>
                <a:gd name="T31" fmla="*/ 4 h 52"/>
                <a:gd name="T32" fmla="*/ 23 w 39"/>
                <a:gd name="T33" fmla="*/ 0 h 52"/>
                <a:gd name="T34" fmla="*/ 20 w 39"/>
                <a:gd name="T35" fmla="*/ 6 h 52"/>
                <a:gd name="T36" fmla="*/ 20 w 39"/>
                <a:gd name="T37" fmla="*/ 4 h 52"/>
                <a:gd name="T38" fmla="*/ 18 w 39"/>
                <a:gd name="T39" fmla="*/ 1 h 52"/>
                <a:gd name="T40" fmla="*/ 16 w 39"/>
                <a:gd name="T41" fmla="*/ 7 h 52"/>
                <a:gd name="T42" fmla="*/ 15 w 39"/>
                <a:gd name="T43" fmla="*/ 1 h 52"/>
                <a:gd name="T44" fmla="*/ 13 w 39"/>
                <a:gd name="T45" fmla="*/ 7 h 52"/>
                <a:gd name="T46" fmla="*/ 9 w 39"/>
                <a:gd name="T47" fmla="*/ 0 h 52"/>
                <a:gd name="T48" fmla="*/ 7 w 39"/>
                <a:gd name="T49" fmla="*/ 0 h 52"/>
                <a:gd name="T50" fmla="*/ 13 w 39"/>
                <a:gd name="T51" fmla="*/ 8 h 52"/>
                <a:gd name="T52" fmla="*/ 14 w 39"/>
                <a:gd name="T53" fmla="*/ 6 h 52"/>
                <a:gd name="T54" fmla="*/ 15 w 39"/>
                <a:gd name="T55" fmla="*/ 9 h 52"/>
                <a:gd name="T56" fmla="*/ 18 w 39"/>
                <a:gd name="T57" fmla="*/ 5 h 52"/>
                <a:gd name="T58" fmla="*/ 19 w 39"/>
                <a:gd name="T59" fmla="*/ 8 h 52"/>
                <a:gd name="T60" fmla="*/ 25 w 39"/>
                <a:gd name="T61" fmla="*/ 1 h 52"/>
                <a:gd name="T62" fmla="*/ 34 w 39"/>
                <a:gd name="T63" fmla="*/ 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 h="52">
                  <a:moveTo>
                    <a:pt x="34" y="6"/>
                  </a:moveTo>
                  <a:cubicBezTo>
                    <a:pt x="37" y="15"/>
                    <a:pt x="37" y="15"/>
                    <a:pt x="37" y="15"/>
                  </a:cubicBezTo>
                  <a:cubicBezTo>
                    <a:pt x="38" y="18"/>
                    <a:pt x="37" y="22"/>
                    <a:pt x="34" y="25"/>
                  </a:cubicBezTo>
                  <a:cubicBezTo>
                    <a:pt x="28" y="27"/>
                    <a:pt x="20" y="27"/>
                    <a:pt x="10" y="25"/>
                  </a:cubicBezTo>
                  <a:cubicBezTo>
                    <a:pt x="10" y="26"/>
                    <a:pt x="10" y="26"/>
                    <a:pt x="10" y="26"/>
                  </a:cubicBezTo>
                  <a:cubicBezTo>
                    <a:pt x="22" y="30"/>
                    <a:pt x="22" y="30"/>
                    <a:pt x="22" y="30"/>
                  </a:cubicBezTo>
                  <a:cubicBezTo>
                    <a:pt x="27" y="32"/>
                    <a:pt x="27" y="32"/>
                    <a:pt x="27" y="32"/>
                  </a:cubicBezTo>
                  <a:cubicBezTo>
                    <a:pt x="23" y="33"/>
                    <a:pt x="23" y="33"/>
                    <a:pt x="23" y="33"/>
                  </a:cubicBezTo>
                  <a:cubicBezTo>
                    <a:pt x="26" y="35"/>
                    <a:pt x="27" y="38"/>
                    <a:pt x="27" y="42"/>
                  </a:cubicBezTo>
                  <a:cubicBezTo>
                    <a:pt x="19" y="47"/>
                    <a:pt x="10" y="49"/>
                    <a:pt x="0" y="49"/>
                  </a:cubicBezTo>
                  <a:cubicBezTo>
                    <a:pt x="10" y="52"/>
                    <a:pt x="21" y="52"/>
                    <a:pt x="31" y="48"/>
                  </a:cubicBezTo>
                  <a:cubicBezTo>
                    <a:pt x="32" y="48"/>
                    <a:pt x="32" y="47"/>
                    <a:pt x="32" y="46"/>
                  </a:cubicBezTo>
                  <a:cubicBezTo>
                    <a:pt x="34" y="33"/>
                    <a:pt x="34" y="33"/>
                    <a:pt x="34" y="33"/>
                  </a:cubicBezTo>
                  <a:cubicBezTo>
                    <a:pt x="35" y="33"/>
                    <a:pt x="37" y="31"/>
                    <a:pt x="38" y="29"/>
                  </a:cubicBezTo>
                  <a:cubicBezTo>
                    <a:pt x="38" y="25"/>
                    <a:pt x="39" y="21"/>
                    <a:pt x="39" y="17"/>
                  </a:cubicBezTo>
                  <a:cubicBezTo>
                    <a:pt x="38" y="12"/>
                    <a:pt x="37" y="7"/>
                    <a:pt x="35" y="4"/>
                  </a:cubicBezTo>
                  <a:cubicBezTo>
                    <a:pt x="23" y="0"/>
                    <a:pt x="23" y="0"/>
                    <a:pt x="23" y="0"/>
                  </a:cubicBezTo>
                  <a:cubicBezTo>
                    <a:pt x="23" y="2"/>
                    <a:pt x="22" y="4"/>
                    <a:pt x="20" y="6"/>
                  </a:cubicBezTo>
                  <a:cubicBezTo>
                    <a:pt x="20" y="6"/>
                    <a:pt x="20" y="5"/>
                    <a:pt x="20" y="4"/>
                  </a:cubicBezTo>
                  <a:cubicBezTo>
                    <a:pt x="19" y="3"/>
                    <a:pt x="18" y="2"/>
                    <a:pt x="18" y="1"/>
                  </a:cubicBezTo>
                  <a:cubicBezTo>
                    <a:pt x="18" y="4"/>
                    <a:pt x="17" y="6"/>
                    <a:pt x="16" y="7"/>
                  </a:cubicBezTo>
                  <a:cubicBezTo>
                    <a:pt x="15" y="5"/>
                    <a:pt x="15" y="3"/>
                    <a:pt x="15" y="1"/>
                  </a:cubicBezTo>
                  <a:cubicBezTo>
                    <a:pt x="14" y="3"/>
                    <a:pt x="13" y="5"/>
                    <a:pt x="13" y="7"/>
                  </a:cubicBezTo>
                  <a:cubicBezTo>
                    <a:pt x="11" y="5"/>
                    <a:pt x="10" y="3"/>
                    <a:pt x="9" y="0"/>
                  </a:cubicBezTo>
                  <a:cubicBezTo>
                    <a:pt x="7" y="0"/>
                    <a:pt x="7" y="0"/>
                    <a:pt x="7" y="0"/>
                  </a:cubicBezTo>
                  <a:cubicBezTo>
                    <a:pt x="9" y="4"/>
                    <a:pt x="11" y="7"/>
                    <a:pt x="13" y="8"/>
                  </a:cubicBezTo>
                  <a:cubicBezTo>
                    <a:pt x="14" y="6"/>
                    <a:pt x="14" y="6"/>
                    <a:pt x="14" y="6"/>
                  </a:cubicBezTo>
                  <a:cubicBezTo>
                    <a:pt x="15" y="9"/>
                    <a:pt x="15" y="9"/>
                    <a:pt x="15" y="9"/>
                  </a:cubicBezTo>
                  <a:cubicBezTo>
                    <a:pt x="18" y="5"/>
                    <a:pt x="18" y="5"/>
                    <a:pt x="18" y="5"/>
                  </a:cubicBezTo>
                  <a:cubicBezTo>
                    <a:pt x="19" y="8"/>
                    <a:pt x="19" y="8"/>
                    <a:pt x="19" y="8"/>
                  </a:cubicBezTo>
                  <a:cubicBezTo>
                    <a:pt x="22" y="7"/>
                    <a:pt x="24" y="4"/>
                    <a:pt x="25" y="1"/>
                  </a:cubicBezTo>
                  <a:lnTo>
                    <a:pt x="34" y="6"/>
                  </a:lnTo>
                  <a:close/>
                </a:path>
              </a:pathLst>
            </a:custGeom>
            <a:solidFill>
              <a:srgbClr val="4F835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69" name="Freeform 370"/>
            <p:cNvSpPr>
              <a:spLocks noEditPoints="1"/>
            </p:cNvSpPr>
            <p:nvPr/>
          </p:nvSpPr>
          <p:spPr bwMode="auto">
            <a:xfrm>
              <a:off x="93662" y="0"/>
              <a:ext cx="52388" cy="60325"/>
            </a:xfrm>
            <a:custGeom>
              <a:avLst/>
              <a:gdLst>
                <a:gd name="T0" fmla="*/ 11 w 14"/>
                <a:gd name="T1" fmla="*/ 4 h 16"/>
                <a:gd name="T2" fmla="*/ 11 w 14"/>
                <a:gd name="T3" fmla="*/ 4 h 16"/>
                <a:gd name="T4" fmla="*/ 14 w 14"/>
                <a:gd name="T5" fmla="*/ 4 h 16"/>
                <a:gd name="T6" fmla="*/ 13 w 14"/>
                <a:gd name="T7" fmla="*/ 1 h 16"/>
                <a:gd name="T8" fmla="*/ 8 w 14"/>
                <a:gd name="T9" fmla="*/ 1 h 16"/>
                <a:gd name="T10" fmla="*/ 3 w 14"/>
                <a:gd name="T11" fmla="*/ 3 h 16"/>
                <a:gd name="T12" fmla="*/ 1 w 14"/>
                <a:gd name="T13" fmla="*/ 13 h 16"/>
                <a:gd name="T14" fmla="*/ 2 w 14"/>
                <a:gd name="T15" fmla="*/ 16 h 16"/>
                <a:gd name="T16" fmla="*/ 2 w 14"/>
                <a:gd name="T17" fmla="*/ 10 h 16"/>
                <a:gd name="T18" fmla="*/ 9 w 14"/>
                <a:gd name="T19" fmla="*/ 4 h 16"/>
                <a:gd name="T20" fmla="*/ 11 w 14"/>
                <a:gd name="T21" fmla="*/ 4 h 16"/>
                <a:gd name="T22" fmla="*/ 8 w 14"/>
                <a:gd name="T23" fmla="*/ 2 h 16"/>
                <a:gd name="T24" fmla="*/ 9 w 14"/>
                <a:gd name="T25" fmla="*/ 2 h 16"/>
                <a:gd name="T26" fmla="*/ 3 w 14"/>
                <a:gd name="T27" fmla="*/ 5 h 16"/>
                <a:gd name="T28" fmla="*/ 1 w 14"/>
                <a:gd name="T29" fmla="*/ 11 h 16"/>
                <a:gd name="T30" fmla="*/ 2 w 14"/>
                <a:gd name="T31" fmla="*/ 4 h 16"/>
                <a:gd name="T32" fmla="*/ 8 w 14"/>
                <a:gd name="T3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16">
                  <a:moveTo>
                    <a:pt x="11" y="4"/>
                  </a:moveTo>
                  <a:cubicBezTo>
                    <a:pt x="11" y="4"/>
                    <a:pt x="11" y="4"/>
                    <a:pt x="11" y="4"/>
                  </a:cubicBezTo>
                  <a:cubicBezTo>
                    <a:pt x="12" y="5"/>
                    <a:pt x="13" y="5"/>
                    <a:pt x="14" y="4"/>
                  </a:cubicBezTo>
                  <a:cubicBezTo>
                    <a:pt x="14" y="4"/>
                    <a:pt x="14" y="3"/>
                    <a:pt x="13" y="1"/>
                  </a:cubicBezTo>
                  <a:cubicBezTo>
                    <a:pt x="11" y="1"/>
                    <a:pt x="10" y="1"/>
                    <a:pt x="8" y="1"/>
                  </a:cubicBezTo>
                  <a:cubicBezTo>
                    <a:pt x="6" y="0"/>
                    <a:pt x="4" y="1"/>
                    <a:pt x="3" y="3"/>
                  </a:cubicBezTo>
                  <a:cubicBezTo>
                    <a:pt x="1" y="5"/>
                    <a:pt x="0" y="8"/>
                    <a:pt x="1" y="13"/>
                  </a:cubicBezTo>
                  <a:cubicBezTo>
                    <a:pt x="1" y="13"/>
                    <a:pt x="2" y="14"/>
                    <a:pt x="2" y="16"/>
                  </a:cubicBezTo>
                  <a:cubicBezTo>
                    <a:pt x="2" y="10"/>
                    <a:pt x="2" y="10"/>
                    <a:pt x="2" y="10"/>
                  </a:cubicBezTo>
                  <a:cubicBezTo>
                    <a:pt x="3" y="7"/>
                    <a:pt x="5" y="5"/>
                    <a:pt x="9" y="4"/>
                  </a:cubicBezTo>
                  <a:cubicBezTo>
                    <a:pt x="9" y="4"/>
                    <a:pt x="10" y="4"/>
                    <a:pt x="11" y="4"/>
                  </a:cubicBezTo>
                  <a:close/>
                  <a:moveTo>
                    <a:pt x="8" y="2"/>
                  </a:moveTo>
                  <a:cubicBezTo>
                    <a:pt x="9" y="2"/>
                    <a:pt x="9" y="2"/>
                    <a:pt x="9" y="2"/>
                  </a:cubicBezTo>
                  <a:cubicBezTo>
                    <a:pt x="7" y="2"/>
                    <a:pt x="5" y="3"/>
                    <a:pt x="3" y="5"/>
                  </a:cubicBezTo>
                  <a:cubicBezTo>
                    <a:pt x="2" y="7"/>
                    <a:pt x="1" y="9"/>
                    <a:pt x="1" y="11"/>
                  </a:cubicBezTo>
                  <a:cubicBezTo>
                    <a:pt x="0" y="9"/>
                    <a:pt x="1" y="6"/>
                    <a:pt x="2" y="4"/>
                  </a:cubicBezTo>
                  <a:cubicBezTo>
                    <a:pt x="4" y="2"/>
                    <a:pt x="5" y="1"/>
                    <a:pt x="8" y="2"/>
                  </a:cubicBezTo>
                  <a:close/>
                </a:path>
              </a:pathLst>
            </a:custGeom>
            <a:solidFill>
              <a:srgbClr val="59575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70" name="Freeform 371"/>
            <p:cNvSpPr/>
            <p:nvPr/>
          </p:nvSpPr>
          <p:spPr bwMode="auto">
            <a:xfrm>
              <a:off x="93662" y="3175"/>
              <a:ext cx="33338" cy="38100"/>
            </a:xfrm>
            <a:custGeom>
              <a:avLst/>
              <a:gdLst>
                <a:gd name="T0" fmla="*/ 9 w 9"/>
                <a:gd name="T1" fmla="*/ 1 h 10"/>
                <a:gd name="T2" fmla="*/ 8 w 9"/>
                <a:gd name="T3" fmla="*/ 1 h 10"/>
                <a:gd name="T4" fmla="*/ 2 w 9"/>
                <a:gd name="T5" fmla="*/ 3 h 10"/>
                <a:gd name="T6" fmla="*/ 1 w 9"/>
                <a:gd name="T7" fmla="*/ 10 h 10"/>
                <a:gd name="T8" fmla="*/ 3 w 9"/>
                <a:gd name="T9" fmla="*/ 4 h 10"/>
                <a:gd name="T10" fmla="*/ 9 w 9"/>
                <a:gd name="T11" fmla="*/ 1 h 10"/>
              </a:gdLst>
              <a:ahLst/>
              <a:cxnLst>
                <a:cxn ang="0">
                  <a:pos x="T0" y="T1"/>
                </a:cxn>
                <a:cxn ang="0">
                  <a:pos x="T2" y="T3"/>
                </a:cxn>
                <a:cxn ang="0">
                  <a:pos x="T4" y="T5"/>
                </a:cxn>
                <a:cxn ang="0">
                  <a:pos x="T6" y="T7"/>
                </a:cxn>
                <a:cxn ang="0">
                  <a:pos x="T8" y="T9"/>
                </a:cxn>
                <a:cxn ang="0">
                  <a:pos x="T10" y="T11"/>
                </a:cxn>
              </a:cxnLst>
              <a:rect l="0" t="0" r="r" b="b"/>
              <a:pathLst>
                <a:path w="9" h="10">
                  <a:moveTo>
                    <a:pt x="9" y="1"/>
                  </a:moveTo>
                  <a:cubicBezTo>
                    <a:pt x="8" y="1"/>
                    <a:pt x="8" y="1"/>
                    <a:pt x="8" y="1"/>
                  </a:cubicBezTo>
                  <a:cubicBezTo>
                    <a:pt x="5" y="0"/>
                    <a:pt x="4" y="1"/>
                    <a:pt x="2" y="3"/>
                  </a:cubicBezTo>
                  <a:cubicBezTo>
                    <a:pt x="1" y="5"/>
                    <a:pt x="0" y="8"/>
                    <a:pt x="1" y="10"/>
                  </a:cubicBezTo>
                  <a:cubicBezTo>
                    <a:pt x="1" y="8"/>
                    <a:pt x="2" y="6"/>
                    <a:pt x="3" y="4"/>
                  </a:cubicBezTo>
                  <a:cubicBezTo>
                    <a:pt x="5" y="2"/>
                    <a:pt x="7" y="1"/>
                    <a:pt x="9" y="1"/>
                  </a:cubicBezTo>
                  <a:close/>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71" name="Freeform 372"/>
            <p:cNvSpPr/>
            <p:nvPr/>
          </p:nvSpPr>
          <p:spPr bwMode="auto">
            <a:xfrm>
              <a:off x="101600" y="15875"/>
              <a:ext cx="52388" cy="44450"/>
            </a:xfrm>
            <a:custGeom>
              <a:avLst/>
              <a:gdLst>
                <a:gd name="T0" fmla="*/ 9 w 14"/>
                <a:gd name="T1" fmla="*/ 0 h 12"/>
                <a:gd name="T2" fmla="*/ 9 w 14"/>
                <a:gd name="T3" fmla="*/ 0 h 12"/>
                <a:gd name="T4" fmla="*/ 7 w 14"/>
                <a:gd name="T5" fmla="*/ 0 h 12"/>
                <a:gd name="T6" fmla="*/ 0 w 14"/>
                <a:gd name="T7" fmla="*/ 6 h 12"/>
                <a:gd name="T8" fmla="*/ 0 w 14"/>
                <a:gd name="T9" fmla="*/ 12 h 12"/>
                <a:gd name="T10" fmla="*/ 1 w 14"/>
                <a:gd name="T11" fmla="*/ 10 h 12"/>
                <a:gd name="T12" fmla="*/ 3 w 14"/>
                <a:gd name="T13" fmla="*/ 3 h 12"/>
                <a:gd name="T14" fmla="*/ 11 w 14"/>
                <a:gd name="T15" fmla="*/ 3 h 12"/>
                <a:gd name="T16" fmla="*/ 13 w 14"/>
                <a:gd name="T17" fmla="*/ 11 h 12"/>
                <a:gd name="T18" fmla="*/ 14 w 14"/>
                <a:gd name="T19" fmla="*/ 11 h 12"/>
                <a:gd name="T20" fmla="*/ 14 w 14"/>
                <a:gd name="T21" fmla="*/ 6 h 12"/>
                <a:gd name="T22" fmla="*/ 13 w 14"/>
                <a:gd name="T23" fmla="*/ 5 h 12"/>
                <a:gd name="T24" fmla="*/ 9 w 14"/>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2">
                  <a:moveTo>
                    <a:pt x="9" y="0"/>
                  </a:moveTo>
                  <a:cubicBezTo>
                    <a:pt x="9" y="0"/>
                    <a:pt x="9" y="0"/>
                    <a:pt x="9" y="0"/>
                  </a:cubicBezTo>
                  <a:cubicBezTo>
                    <a:pt x="8" y="0"/>
                    <a:pt x="7" y="0"/>
                    <a:pt x="7" y="0"/>
                  </a:cubicBezTo>
                  <a:cubicBezTo>
                    <a:pt x="3" y="1"/>
                    <a:pt x="1" y="3"/>
                    <a:pt x="0" y="6"/>
                  </a:cubicBezTo>
                  <a:cubicBezTo>
                    <a:pt x="0" y="12"/>
                    <a:pt x="0" y="12"/>
                    <a:pt x="0" y="12"/>
                  </a:cubicBezTo>
                  <a:cubicBezTo>
                    <a:pt x="1" y="10"/>
                    <a:pt x="1" y="10"/>
                    <a:pt x="1" y="10"/>
                  </a:cubicBezTo>
                  <a:cubicBezTo>
                    <a:pt x="1" y="6"/>
                    <a:pt x="2" y="3"/>
                    <a:pt x="3" y="3"/>
                  </a:cubicBezTo>
                  <a:cubicBezTo>
                    <a:pt x="6" y="0"/>
                    <a:pt x="8" y="0"/>
                    <a:pt x="11" y="3"/>
                  </a:cubicBezTo>
                  <a:cubicBezTo>
                    <a:pt x="13" y="5"/>
                    <a:pt x="13" y="8"/>
                    <a:pt x="13" y="11"/>
                  </a:cubicBezTo>
                  <a:cubicBezTo>
                    <a:pt x="14" y="11"/>
                    <a:pt x="14" y="11"/>
                    <a:pt x="14" y="11"/>
                  </a:cubicBezTo>
                  <a:cubicBezTo>
                    <a:pt x="14" y="9"/>
                    <a:pt x="14" y="7"/>
                    <a:pt x="14" y="6"/>
                  </a:cubicBezTo>
                  <a:cubicBezTo>
                    <a:pt x="13" y="5"/>
                    <a:pt x="13" y="5"/>
                    <a:pt x="13" y="5"/>
                  </a:cubicBezTo>
                  <a:cubicBezTo>
                    <a:pt x="13" y="3"/>
                    <a:pt x="11" y="1"/>
                    <a:pt x="9" y="0"/>
                  </a:cubicBez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72" name="Freeform 373"/>
            <p:cNvSpPr/>
            <p:nvPr/>
          </p:nvSpPr>
          <p:spPr bwMode="auto">
            <a:xfrm>
              <a:off x="134937" y="3175"/>
              <a:ext cx="25400" cy="53975"/>
            </a:xfrm>
            <a:custGeom>
              <a:avLst/>
              <a:gdLst>
                <a:gd name="T0" fmla="*/ 4 w 7"/>
                <a:gd name="T1" fmla="*/ 8 h 14"/>
                <a:gd name="T2" fmla="*/ 5 w 7"/>
                <a:gd name="T3" fmla="*/ 9 h 14"/>
                <a:gd name="T4" fmla="*/ 5 w 7"/>
                <a:gd name="T5" fmla="*/ 14 h 14"/>
                <a:gd name="T6" fmla="*/ 7 w 7"/>
                <a:gd name="T7" fmla="*/ 13 h 14"/>
                <a:gd name="T8" fmla="*/ 6 w 7"/>
                <a:gd name="T9" fmla="*/ 5 h 14"/>
                <a:gd name="T10" fmla="*/ 2 w 7"/>
                <a:gd name="T11" fmla="*/ 0 h 14"/>
                <a:gd name="T12" fmla="*/ 3 w 7"/>
                <a:gd name="T13" fmla="*/ 3 h 14"/>
                <a:gd name="T14" fmla="*/ 0 w 7"/>
                <a:gd name="T15" fmla="*/ 3 h 14"/>
                <a:gd name="T16" fmla="*/ 4 w 7"/>
                <a:gd name="T17"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4">
                  <a:moveTo>
                    <a:pt x="4" y="8"/>
                  </a:moveTo>
                  <a:cubicBezTo>
                    <a:pt x="5" y="9"/>
                    <a:pt x="5" y="9"/>
                    <a:pt x="5" y="9"/>
                  </a:cubicBezTo>
                  <a:cubicBezTo>
                    <a:pt x="5" y="10"/>
                    <a:pt x="5" y="12"/>
                    <a:pt x="5" y="14"/>
                  </a:cubicBezTo>
                  <a:cubicBezTo>
                    <a:pt x="6" y="13"/>
                    <a:pt x="6" y="12"/>
                    <a:pt x="7" y="13"/>
                  </a:cubicBezTo>
                  <a:cubicBezTo>
                    <a:pt x="7" y="10"/>
                    <a:pt x="7" y="7"/>
                    <a:pt x="6" y="5"/>
                  </a:cubicBezTo>
                  <a:cubicBezTo>
                    <a:pt x="4" y="3"/>
                    <a:pt x="3" y="1"/>
                    <a:pt x="2" y="0"/>
                  </a:cubicBezTo>
                  <a:cubicBezTo>
                    <a:pt x="3" y="2"/>
                    <a:pt x="3" y="3"/>
                    <a:pt x="3" y="3"/>
                  </a:cubicBezTo>
                  <a:cubicBezTo>
                    <a:pt x="2" y="4"/>
                    <a:pt x="1" y="4"/>
                    <a:pt x="0" y="3"/>
                  </a:cubicBezTo>
                  <a:cubicBezTo>
                    <a:pt x="2" y="4"/>
                    <a:pt x="4" y="6"/>
                    <a:pt x="4" y="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73" name="Freeform 374"/>
            <p:cNvSpPr>
              <a:spLocks noEditPoints="1"/>
            </p:cNvSpPr>
            <p:nvPr/>
          </p:nvSpPr>
          <p:spPr bwMode="auto">
            <a:xfrm>
              <a:off x="93662" y="15875"/>
              <a:ext cx="66675" cy="85725"/>
            </a:xfrm>
            <a:custGeom>
              <a:avLst/>
              <a:gdLst>
                <a:gd name="T0" fmla="*/ 13 w 18"/>
                <a:gd name="T1" fmla="*/ 3 h 23"/>
                <a:gd name="T2" fmla="*/ 5 w 18"/>
                <a:gd name="T3" fmla="*/ 3 h 23"/>
                <a:gd name="T4" fmla="*/ 3 w 18"/>
                <a:gd name="T5" fmla="*/ 10 h 23"/>
                <a:gd name="T6" fmla="*/ 2 w 18"/>
                <a:gd name="T7" fmla="*/ 12 h 23"/>
                <a:gd name="T8" fmla="*/ 1 w 18"/>
                <a:gd name="T9" fmla="*/ 9 h 23"/>
                <a:gd name="T10" fmla="*/ 2 w 18"/>
                <a:gd name="T11" fmla="*/ 15 h 23"/>
                <a:gd name="T12" fmla="*/ 2 w 18"/>
                <a:gd name="T13" fmla="*/ 13 h 23"/>
                <a:gd name="T14" fmla="*/ 2 w 18"/>
                <a:gd name="T15" fmla="*/ 15 h 23"/>
                <a:gd name="T16" fmla="*/ 3 w 18"/>
                <a:gd name="T17" fmla="*/ 16 h 23"/>
                <a:gd name="T18" fmla="*/ 3 w 18"/>
                <a:gd name="T19" fmla="*/ 16 h 23"/>
                <a:gd name="T20" fmla="*/ 4 w 18"/>
                <a:gd name="T21" fmla="*/ 18 h 23"/>
                <a:gd name="T22" fmla="*/ 15 w 18"/>
                <a:gd name="T23" fmla="*/ 14 h 23"/>
                <a:gd name="T24" fmla="*/ 18 w 18"/>
                <a:gd name="T25" fmla="*/ 12 h 23"/>
                <a:gd name="T26" fmla="*/ 18 w 18"/>
                <a:gd name="T27" fmla="*/ 11 h 23"/>
                <a:gd name="T28" fmla="*/ 18 w 18"/>
                <a:gd name="T29" fmla="*/ 10 h 23"/>
                <a:gd name="T30" fmla="*/ 16 w 18"/>
                <a:gd name="T31" fmla="*/ 11 h 23"/>
                <a:gd name="T32" fmla="*/ 15 w 18"/>
                <a:gd name="T33" fmla="*/ 11 h 23"/>
                <a:gd name="T34" fmla="*/ 13 w 18"/>
                <a:gd name="T35" fmla="*/ 3 h 23"/>
                <a:gd name="T36" fmla="*/ 3 w 18"/>
                <a:gd name="T37" fmla="*/ 13 h 23"/>
                <a:gd name="T38" fmla="*/ 4 w 18"/>
                <a:gd name="T39" fmla="*/ 12 h 23"/>
                <a:gd name="T40" fmla="*/ 4 w 18"/>
                <a:gd name="T41" fmla="*/ 16 h 23"/>
                <a:gd name="T42" fmla="*/ 9 w 18"/>
                <a:gd name="T43" fmla="*/ 20 h 23"/>
                <a:gd name="T44" fmla="*/ 4 w 18"/>
                <a:gd name="T45" fmla="*/ 17 h 23"/>
                <a:gd name="T46" fmla="*/ 3 w 18"/>
                <a:gd name="T4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23">
                  <a:moveTo>
                    <a:pt x="13" y="3"/>
                  </a:moveTo>
                  <a:cubicBezTo>
                    <a:pt x="10" y="0"/>
                    <a:pt x="8" y="0"/>
                    <a:pt x="5" y="3"/>
                  </a:cubicBezTo>
                  <a:cubicBezTo>
                    <a:pt x="4" y="3"/>
                    <a:pt x="3" y="6"/>
                    <a:pt x="3" y="10"/>
                  </a:cubicBezTo>
                  <a:cubicBezTo>
                    <a:pt x="2" y="12"/>
                    <a:pt x="2" y="12"/>
                    <a:pt x="2" y="12"/>
                  </a:cubicBezTo>
                  <a:cubicBezTo>
                    <a:pt x="2" y="10"/>
                    <a:pt x="1" y="9"/>
                    <a:pt x="1" y="9"/>
                  </a:cubicBezTo>
                  <a:cubicBezTo>
                    <a:pt x="0" y="12"/>
                    <a:pt x="1" y="14"/>
                    <a:pt x="2" y="15"/>
                  </a:cubicBezTo>
                  <a:cubicBezTo>
                    <a:pt x="2" y="14"/>
                    <a:pt x="2" y="14"/>
                    <a:pt x="2" y="13"/>
                  </a:cubicBezTo>
                  <a:cubicBezTo>
                    <a:pt x="2" y="15"/>
                    <a:pt x="2" y="15"/>
                    <a:pt x="2" y="15"/>
                  </a:cubicBezTo>
                  <a:cubicBezTo>
                    <a:pt x="3" y="16"/>
                    <a:pt x="3" y="16"/>
                    <a:pt x="3" y="16"/>
                  </a:cubicBezTo>
                  <a:cubicBezTo>
                    <a:pt x="3" y="16"/>
                    <a:pt x="3" y="16"/>
                    <a:pt x="3" y="16"/>
                  </a:cubicBezTo>
                  <a:cubicBezTo>
                    <a:pt x="3" y="17"/>
                    <a:pt x="3" y="18"/>
                    <a:pt x="4" y="18"/>
                  </a:cubicBezTo>
                  <a:cubicBezTo>
                    <a:pt x="10" y="23"/>
                    <a:pt x="14" y="21"/>
                    <a:pt x="15" y="14"/>
                  </a:cubicBezTo>
                  <a:cubicBezTo>
                    <a:pt x="16" y="14"/>
                    <a:pt x="17" y="13"/>
                    <a:pt x="18" y="12"/>
                  </a:cubicBezTo>
                  <a:cubicBezTo>
                    <a:pt x="18" y="11"/>
                    <a:pt x="18" y="11"/>
                    <a:pt x="18" y="11"/>
                  </a:cubicBezTo>
                  <a:cubicBezTo>
                    <a:pt x="18" y="10"/>
                    <a:pt x="18" y="10"/>
                    <a:pt x="18" y="10"/>
                  </a:cubicBezTo>
                  <a:cubicBezTo>
                    <a:pt x="17" y="9"/>
                    <a:pt x="17" y="10"/>
                    <a:pt x="16" y="11"/>
                  </a:cubicBezTo>
                  <a:cubicBezTo>
                    <a:pt x="15" y="11"/>
                    <a:pt x="15" y="11"/>
                    <a:pt x="15" y="11"/>
                  </a:cubicBezTo>
                  <a:cubicBezTo>
                    <a:pt x="15" y="8"/>
                    <a:pt x="15" y="5"/>
                    <a:pt x="13" y="3"/>
                  </a:cubicBezTo>
                  <a:close/>
                  <a:moveTo>
                    <a:pt x="3" y="13"/>
                  </a:moveTo>
                  <a:cubicBezTo>
                    <a:pt x="4" y="12"/>
                    <a:pt x="4" y="12"/>
                    <a:pt x="4" y="12"/>
                  </a:cubicBezTo>
                  <a:cubicBezTo>
                    <a:pt x="4" y="16"/>
                    <a:pt x="4" y="16"/>
                    <a:pt x="4" y="16"/>
                  </a:cubicBezTo>
                  <a:cubicBezTo>
                    <a:pt x="6" y="18"/>
                    <a:pt x="7" y="19"/>
                    <a:pt x="9" y="20"/>
                  </a:cubicBezTo>
                  <a:cubicBezTo>
                    <a:pt x="7" y="20"/>
                    <a:pt x="5" y="19"/>
                    <a:pt x="4" y="17"/>
                  </a:cubicBezTo>
                  <a:cubicBezTo>
                    <a:pt x="3" y="16"/>
                    <a:pt x="3" y="14"/>
                    <a:pt x="3" y="13"/>
                  </a:cubicBez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74" name="Freeform 375"/>
            <p:cNvSpPr/>
            <p:nvPr/>
          </p:nvSpPr>
          <p:spPr bwMode="auto">
            <a:xfrm>
              <a:off x="104775" y="60325"/>
              <a:ext cx="22225" cy="30163"/>
            </a:xfrm>
            <a:custGeom>
              <a:avLst/>
              <a:gdLst>
                <a:gd name="T0" fmla="*/ 1 w 6"/>
                <a:gd name="T1" fmla="*/ 0 h 8"/>
                <a:gd name="T2" fmla="*/ 0 w 6"/>
                <a:gd name="T3" fmla="*/ 1 h 8"/>
                <a:gd name="T4" fmla="*/ 1 w 6"/>
                <a:gd name="T5" fmla="*/ 5 h 8"/>
                <a:gd name="T6" fmla="*/ 6 w 6"/>
                <a:gd name="T7" fmla="*/ 8 h 8"/>
                <a:gd name="T8" fmla="*/ 1 w 6"/>
                <a:gd name="T9" fmla="*/ 4 h 8"/>
                <a:gd name="T10" fmla="*/ 1 w 6"/>
                <a:gd name="T11" fmla="*/ 0 h 8"/>
              </a:gdLst>
              <a:ahLst/>
              <a:cxnLst>
                <a:cxn ang="0">
                  <a:pos x="T0" y="T1"/>
                </a:cxn>
                <a:cxn ang="0">
                  <a:pos x="T2" y="T3"/>
                </a:cxn>
                <a:cxn ang="0">
                  <a:pos x="T4" y="T5"/>
                </a:cxn>
                <a:cxn ang="0">
                  <a:pos x="T6" y="T7"/>
                </a:cxn>
                <a:cxn ang="0">
                  <a:pos x="T8" y="T9"/>
                </a:cxn>
                <a:cxn ang="0">
                  <a:pos x="T10" y="T11"/>
                </a:cxn>
              </a:cxnLst>
              <a:rect l="0" t="0" r="r" b="b"/>
              <a:pathLst>
                <a:path w="6" h="8">
                  <a:moveTo>
                    <a:pt x="1" y="0"/>
                  </a:moveTo>
                  <a:cubicBezTo>
                    <a:pt x="0" y="1"/>
                    <a:pt x="0" y="1"/>
                    <a:pt x="0" y="1"/>
                  </a:cubicBezTo>
                  <a:cubicBezTo>
                    <a:pt x="0" y="2"/>
                    <a:pt x="0" y="4"/>
                    <a:pt x="1" y="5"/>
                  </a:cubicBezTo>
                  <a:cubicBezTo>
                    <a:pt x="2" y="7"/>
                    <a:pt x="4" y="8"/>
                    <a:pt x="6" y="8"/>
                  </a:cubicBezTo>
                  <a:cubicBezTo>
                    <a:pt x="4" y="7"/>
                    <a:pt x="3" y="6"/>
                    <a:pt x="1" y="4"/>
                  </a:cubicBezTo>
                  <a:lnTo>
                    <a:pt x="1" y="0"/>
                  </a:lnTo>
                  <a:close/>
                </a:path>
              </a:pathLst>
            </a:custGeom>
            <a:solidFill>
              <a:srgbClr val="F2E6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75" name="Freeform 376"/>
            <p:cNvSpPr/>
            <p:nvPr/>
          </p:nvSpPr>
          <p:spPr bwMode="auto">
            <a:xfrm>
              <a:off x="107950" y="60325"/>
              <a:ext cx="52388" cy="71438"/>
            </a:xfrm>
            <a:custGeom>
              <a:avLst/>
              <a:gdLst>
                <a:gd name="T0" fmla="*/ 12 w 14"/>
                <a:gd name="T1" fmla="*/ 3 h 19"/>
                <a:gd name="T2" fmla="*/ 14 w 14"/>
                <a:gd name="T3" fmla="*/ 0 h 19"/>
                <a:gd name="T4" fmla="*/ 11 w 14"/>
                <a:gd name="T5" fmla="*/ 2 h 19"/>
                <a:gd name="T6" fmla="*/ 0 w 14"/>
                <a:gd name="T7" fmla="*/ 6 h 19"/>
                <a:gd name="T8" fmla="*/ 5 w 14"/>
                <a:gd name="T9" fmla="*/ 10 h 19"/>
                <a:gd name="T10" fmla="*/ 7 w 14"/>
                <a:gd name="T11" fmla="*/ 10 h 19"/>
                <a:gd name="T12" fmla="*/ 7 w 14"/>
                <a:gd name="T13" fmla="*/ 12 h 19"/>
                <a:gd name="T14" fmla="*/ 5 w 14"/>
                <a:gd name="T15" fmla="*/ 13 h 19"/>
                <a:gd name="T16" fmla="*/ 5 w 14"/>
                <a:gd name="T17" fmla="*/ 19 h 19"/>
                <a:gd name="T18" fmla="*/ 7 w 14"/>
                <a:gd name="T19" fmla="*/ 13 h 19"/>
                <a:gd name="T20" fmla="*/ 11 w 14"/>
                <a:gd name="T21" fmla="*/ 9 h 19"/>
                <a:gd name="T22" fmla="*/ 11 w 14"/>
                <a:gd name="T23" fmla="*/ 7 h 19"/>
                <a:gd name="T24" fmla="*/ 11 w 14"/>
                <a:gd name="T25" fmla="*/ 4 h 19"/>
                <a:gd name="T26" fmla="*/ 12 w 14"/>
                <a:gd name="T27"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9">
                  <a:moveTo>
                    <a:pt x="12" y="3"/>
                  </a:moveTo>
                  <a:cubicBezTo>
                    <a:pt x="13" y="3"/>
                    <a:pt x="13" y="2"/>
                    <a:pt x="14" y="0"/>
                  </a:cubicBezTo>
                  <a:cubicBezTo>
                    <a:pt x="13" y="1"/>
                    <a:pt x="12" y="2"/>
                    <a:pt x="11" y="2"/>
                  </a:cubicBezTo>
                  <a:cubicBezTo>
                    <a:pt x="10" y="9"/>
                    <a:pt x="6" y="11"/>
                    <a:pt x="0" y="6"/>
                  </a:cubicBezTo>
                  <a:cubicBezTo>
                    <a:pt x="1" y="8"/>
                    <a:pt x="2" y="10"/>
                    <a:pt x="5" y="10"/>
                  </a:cubicBezTo>
                  <a:cubicBezTo>
                    <a:pt x="6" y="10"/>
                    <a:pt x="6" y="10"/>
                    <a:pt x="7" y="10"/>
                  </a:cubicBezTo>
                  <a:cubicBezTo>
                    <a:pt x="7" y="12"/>
                    <a:pt x="7" y="12"/>
                    <a:pt x="7" y="12"/>
                  </a:cubicBezTo>
                  <a:cubicBezTo>
                    <a:pt x="5" y="13"/>
                    <a:pt x="5" y="13"/>
                    <a:pt x="5" y="13"/>
                  </a:cubicBezTo>
                  <a:cubicBezTo>
                    <a:pt x="5" y="15"/>
                    <a:pt x="5" y="17"/>
                    <a:pt x="5" y="19"/>
                  </a:cubicBezTo>
                  <a:cubicBezTo>
                    <a:pt x="6" y="18"/>
                    <a:pt x="7" y="16"/>
                    <a:pt x="7" y="13"/>
                  </a:cubicBezTo>
                  <a:cubicBezTo>
                    <a:pt x="8" y="12"/>
                    <a:pt x="10" y="11"/>
                    <a:pt x="11" y="9"/>
                  </a:cubicBezTo>
                  <a:cubicBezTo>
                    <a:pt x="11" y="7"/>
                    <a:pt x="11" y="7"/>
                    <a:pt x="11" y="7"/>
                  </a:cubicBezTo>
                  <a:cubicBezTo>
                    <a:pt x="11" y="6"/>
                    <a:pt x="11" y="5"/>
                    <a:pt x="11" y="4"/>
                  </a:cubicBezTo>
                  <a:lnTo>
                    <a:pt x="12" y="3"/>
                  </a:ln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76" name="Freeform 377"/>
            <p:cNvSpPr>
              <a:spLocks noEditPoints="1"/>
            </p:cNvSpPr>
            <p:nvPr/>
          </p:nvSpPr>
          <p:spPr bwMode="auto">
            <a:xfrm>
              <a:off x="107950" y="82550"/>
              <a:ext cx="26988" cy="49213"/>
            </a:xfrm>
            <a:custGeom>
              <a:avLst/>
              <a:gdLst>
                <a:gd name="T0" fmla="*/ 7 w 7"/>
                <a:gd name="T1" fmla="*/ 4 h 13"/>
                <a:gd name="T2" fmla="*/ 5 w 7"/>
                <a:gd name="T3" fmla="*/ 4 h 13"/>
                <a:gd name="T4" fmla="*/ 0 w 7"/>
                <a:gd name="T5" fmla="*/ 0 h 13"/>
                <a:gd name="T6" fmla="*/ 0 w 7"/>
                <a:gd name="T7" fmla="*/ 4 h 13"/>
                <a:gd name="T8" fmla="*/ 4 w 7"/>
                <a:gd name="T9" fmla="*/ 7 h 13"/>
                <a:gd name="T10" fmla="*/ 5 w 7"/>
                <a:gd name="T11" fmla="*/ 13 h 13"/>
                <a:gd name="T12" fmla="*/ 5 w 7"/>
                <a:gd name="T13" fmla="*/ 7 h 13"/>
                <a:gd name="T14" fmla="*/ 7 w 7"/>
                <a:gd name="T15" fmla="*/ 6 h 13"/>
                <a:gd name="T16" fmla="*/ 7 w 7"/>
                <a:gd name="T17" fmla="*/ 4 h 13"/>
                <a:gd name="T18" fmla="*/ 1 w 7"/>
                <a:gd name="T19" fmla="*/ 3 h 13"/>
                <a:gd name="T20" fmla="*/ 1 w 7"/>
                <a:gd name="T21" fmla="*/ 5 h 13"/>
                <a:gd name="T22" fmla="*/ 0 w 7"/>
                <a:gd name="T23" fmla="*/ 4 h 13"/>
                <a:gd name="T24" fmla="*/ 0 w 7"/>
                <a:gd name="T25" fmla="*/ 2 h 13"/>
                <a:gd name="T26" fmla="*/ 1 w 7"/>
                <a:gd name="T27"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3">
                  <a:moveTo>
                    <a:pt x="7" y="4"/>
                  </a:moveTo>
                  <a:cubicBezTo>
                    <a:pt x="6" y="4"/>
                    <a:pt x="6" y="4"/>
                    <a:pt x="5" y="4"/>
                  </a:cubicBezTo>
                  <a:cubicBezTo>
                    <a:pt x="2" y="4"/>
                    <a:pt x="1" y="2"/>
                    <a:pt x="0" y="0"/>
                  </a:cubicBezTo>
                  <a:cubicBezTo>
                    <a:pt x="0" y="4"/>
                    <a:pt x="0" y="4"/>
                    <a:pt x="0" y="4"/>
                  </a:cubicBezTo>
                  <a:cubicBezTo>
                    <a:pt x="1" y="5"/>
                    <a:pt x="2" y="6"/>
                    <a:pt x="4" y="7"/>
                  </a:cubicBezTo>
                  <a:cubicBezTo>
                    <a:pt x="4" y="9"/>
                    <a:pt x="4" y="11"/>
                    <a:pt x="5" y="13"/>
                  </a:cubicBezTo>
                  <a:cubicBezTo>
                    <a:pt x="5" y="11"/>
                    <a:pt x="5" y="9"/>
                    <a:pt x="5" y="7"/>
                  </a:cubicBezTo>
                  <a:cubicBezTo>
                    <a:pt x="7" y="6"/>
                    <a:pt x="7" y="6"/>
                    <a:pt x="7" y="6"/>
                  </a:cubicBezTo>
                  <a:lnTo>
                    <a:pt x="7" y="4"/>
                  </a:lnTo>
                  <a:close/>
                  <a:moveTo>
                    <a:pt x="1" y="3"/>
                  </a:moveTo>
                  <a:cubicBezTo>
                    <a:pt x="1" y="5"/>
                    <a:pt x="1" y="5"/>
                    <a:pt x="1" y="5"/>
                  </a:cubicBezTo>
                  <a:cubicBezTo>
                    <a:pt x="0" y="4"/>
                    <a:pt x="0" y="4"/>
                    <a:pt x="0" y="4"/>
                  </a:cubicBezTo>
                  <a:cubicBezTo>
                    <a:pt x="0" y="2"/>
                    <a:pt x="0" y="2"/>
                    <a:pt x="0" y="2"/>
                  </a:cubicBezTo>
                  <a:lnTo>
                    <a:pt x="1" y="3"/>
                  </a:ln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77" name="Freeform 378"/>
            <p:cNvSpPr/>
            <p:nvPr/>
          </p:nvSpPr>
          <p:spPr bwMode="auto">
            <a:xfrm>
              <a:off x="107950" y="90488"/>
              <a:ext cx="4763" cy="11113"/>
            </a:xfrm>
            <a:custGeom>
              <a:avLst/>
              <a:gdLst>
                <a:gd name="T0" fmla="*/ 3 w 3"/>
                <a:gd name="T1" fmla="*/ 7 h 7"/>
                <a:gd name="T2" fmla="*/ 3 w 3"/>
                <a:gd name="T3" fmla="*/ 2 h 7"/>
                <a:gd name="T4" fmla="*/ 0 w 3"/>
                <a:gd name="T5" fmla="*/ 0 h 7"/>
                <a:gd name="T6" fmla="*/ 0 w 3"/>
                <a:gd name="T7" fmla="*/ 5 h 7"/>
                <a:gd name="T8" fmla="*/ 3 w 3"/>
                <a:gd name="T9" fmla="*/ 7 h 7"/>
              </a:gdLst>
              <a:ahLst/>
              <a:cxnLst>
                <a:cxn ang="0">
                  <a:pos x="T0" y="T1"/>
                </a:cxn>
                <a:cxn ang="0">
                  <a:pos x="T2" y="T3"/>
                </a:cxn>
                <a:cxn ang="0">
                  <a:pos x="T4" y="T5"/>
                </a:cxn>
                <a:cxn ang="0">
                  <a:pos x="T6" y="T7"/>
                </a:cxn>
                <a:cxn ang="0">
                  <a:pos x="T8" y="T9"/>
                </a:cxn>
              </a:cxnLst>
              <a:rect l="0" t="0" r="r" b="b"/>
              <a:pathLst>
                <a:path w="3" h="7">
                  <a:moveTo>
                    <a:pt x="3" y="7"/>
                  </a:moveTo>
                  <a:lnTo>
                    <a:pt x="3" y="2"/>
                  </a:lnTo>
                  <a:lnTo>
                    <a:pt x="0" y="0"/>
                  </a:lnTo>
                  <a:lnTo>
                    <a:pt x="0" y="5"/>
                  </a:lnTo>
                  <a:lnTo>
                    <a:pt x="3" y="7"/>
                  </a:lnTo>
                  <a:close/>
                </a:path>
              </a:pathLst>
            </a:custGeom>
            <a:solidFill>
              <a:srgbClr val="F2E6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78" name="Freeform 379"/>
            <p:cNvSpPr/>
            <p:nvPr/>
          </p:nvSpPr>
          <p:spPr bwMode="auto">
            <a:xfrm>
              <a:off x="134937" y="90488"/>
              <a:ext cx="14288" cy="30163"/>
            </a:xfrm>
            <a:custGeom>
              <a:avLst/>
              <a:gdLst>
                <a:gd name="T0" fmla="*/ 4 w 4"/>
                <a:gd name="T1" fmla="*/ 0 h 8"/>
                <a:gd name="T2" fmla="*/ 4 w 4"/>
                <a:gd name="T3" fmla="*/ 1 h 8"/>
                <a:gd name="T4" fmla="*/ 0 w 4"/>
                <a:gd name="T5" fmla="*/ 5 h 8"/>
                <a:gd name="T6" fmla="*/ 2 w 4"/>
                <a:gd name="T7" fmla="*/ 8 h 8"/>
                <a:gd name="T8" fmla="*/ 4 w 4"/>
                <a:gd name="T9" fmla="*/ 5 h 8"/>
                <a:gd name="T10" fmla="*/ 4 w 4"/>
                <a:gd name="T11" fmla="*/ 0 h 8"/>
              </a:gdLst>
              <a:ahLst/>
              <a:cxnLst>
                <a:cxn ang="0">
                  <a:pos x="T0" y="T1"/>
                </a:cxn>
                <a:cxn ang="0">
                  <a:pos x="T2" y="T3"/>
                </a:cxn>
                <a:cxn ang="0">
                  <a:pos x="T4" y="T5"/>
                </a:cxn>
                <a:cxn ang="0">
                  <a:pos x="T6" y="T7"/>
                </a:cxn>
                <a:cxn ang="0">
                  <a:pos x="T8" y="T9"/>
                </a:cxn>
                <a:cxn ang="0">
                  <a:pos x="T10" y="T11"/>
                </a:cxn>
              </a:cxnLst>
              <a:rect l="0" t="0" r="r" b="b"/>
              <a:pathLst>
                <a:path w="4" h="8">
                  <a:moveTo>
                    <a:pt x="4" y="0"/>
                  </a:moveTo>
                  <a:cubicBezTo>
                    <a:pt x="4" y="1"/>
                    <a:pt x="4" y="1"/>
                    <a:pt x="4" y="1"/>
                  </a:cubicBezTo>
                  <a:cubicBezTo>
                    <a:pt x="3" y="3"/>
                    <a:pt x="1" y="4"/>
                    <a:pt x="0" y="5"/>
                  </a:cubicBezTo>
                  <a:cubicBezTo>
                    <a:pt x="0" y="6"/>
                    <a:pt x="1" y="7"/>
                    <a:pt x="2" y="8"/>
                  </a:cubicBezTo>
                  <a:cubicBezTo>
                    <a:pt x="4" y="5"/>
                    <a:pt x="4" y="5"/>
                    <a:pt x="4" y="5"/>
                  </a:cubicBezTo>
                  <a:lnTo>
                    <a:pt x="4" y="0"/>
                  </a:lnTo>
                  <a:close/>
                </a:path>
              </a:pathLst>
            </a:custGeom>
            <a:solidFill>
              <a:srgbClr val="F7F7F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79" name="Freeform 380"/>
            <p:cNvSpPr/>
            <p:nvPr/>
          </p:nvSpPr>
          <p:spPr bwMode="auto">
            <a:xfrm>
              <a:off x="101600" y="63500"/>
              <a:ext cx="0" cy="7938"/>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0"/>
                    <a:pt x="0" y="0"/>
                    <a:pt x="0" y="0"/>
                  </a:cubicBezTo>
                  <a:cubicBezTo>
                    <a:pt x="0" y="1"/>
                    <a:pt x="0" y="1"/>
                    <a:pt x="0" y="2"/>
                  </a:cubicBez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80" name="Freeform 381"/>
            <p:cNvSpPr>
              <a:spLocks noEditPoints="1"/>
            </p:cNvSpPr>
            <p:nvPr/>
          </p:nvSpPr>
          <p:spPr bwMode="auto">
            <a:xfrm>
              <a:off x="101600" y="93663"/>
              <a:ext cx="22225" cy="26988"/>
            </a:xfrm>
            <a:custGeom>
              <a:avLst/>
              <a:gdLst>
                <a:gd name="T0" fmla="*/ 2 w 6"/>
                <a:gd name="T1" fmla="*/ 1 h 7"/>
                <a:gd name="T2" fmla="*/ 1 w 6"/>
                <a:gd name="T3" fmla="*/ 0 h 7"/>
                <a:gd name="T4" fmla="*/ 0 w 6"/>
                <a:gd name="T5" fmla="*/ 3 h 7"/>
                <a:gd name="T6" fmla="*/ 3 w 6"/>
                <a:gd name="T7" fmla="*/ 7 h 7"/>
                <a:gd name="T8" fmla="*/ 6 w 6"/>
                <a:gd name="T9" fmla="*/ 4 h 7"/>
                <a:gd name="T10" fmla="*/ 2 w 6"/>
                <a:gd name="T11" fmla="*/ 1 h 7"/>
                <a:gd name="T12" fmla="*/ 3 w 6"/>
                <a:gd name="T13" fmla="*/ 3 h 7"/>
                <a:gd name="T14" fmla="*/ 0 w 6"/>
                <a:gd name="T15" fmla="*/ 3 h 7"/>
                <a:gd name="T16" fmla="*/ 1 w 6"/>
                <a:gd name="T17" fmla="*/ 1 h 7"/>
                <a:gd name="T18" fmla="*/ 3 w 6"/>
                <a:gd name="T1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7">
                  <a:moveTo>
                    <a:pt x="2" y="1"/>
                  </a:moveTo>
                  <a:cubicBezTo>
                    <a:pt x="1" y="0"/>
                    <a:pt x="1" y="0"/>
                    <a:pt x="1" y="0"/>
                  </a:cubicBezTo>
                  <a:cubicBezTo>
                    <a:pt x="0" y="3"/>
                    <a:pt x="0" y="3"/>
                    <a:pt x="0" y="3"/>
                  </a:cubicBezTo>
                  <a:cubicBezTo>
                    <a:pt x="3" y="7"/>
                    <a:pt x="3" y="7"/>
                    <a:pt x="3" y="7"/>
                  </a:cubicBezTo>
                  <a:cubicBezTo>
                    <a:pt x="6" y="4"/>
                    <a:pt x="6" y="4"/>
                    <a:pt x="6" y="4"/>
                  </a:cubicBezTo>
                  <a:cubicBezTo>
                    <a:pt x="4" y="3"/>
                    <a:pt x="3" y="2"/>
                    <a:pt x="2" y="1"/>
                  </a:cubicBezTo>
                  <a:close/>
                  <a:moveTo>
                    <a:pt x="3" y="3"/>
                  </a:moveTo>
                  <a:cubicBezTo>
                    <a:pt x="0" y="3"/>
                    <a:pt x="0" y="3"/>
                    <a:pt x="0" y="3"/>
                  </a:cubicBezTo>
                  <a:cubicBezTo>
                    <a:pt x="1" y="1"/>
                    <a:pt x="1" y="1"/>
                    <a:pt x="1" y="1"/>
                  </a:cubicBezTo>
                  <a:lnTo>
                    <a:pt x="3" y="3"/>
                  </a:lnTo>
                  <a:close/>
                </a:path>
              </a:pathLst>
            </a:custGeom>
            <a:solidFill>
              <a:srgbClr val="F7F7F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81" name="Freeform 382"/>
            <p:cNvSpPr/>
            <p:nvPr/>
          </p:nvSpPr>
          <p:spPr bwMode="auto">
            <a:xfrm>
              <a:off x="101600" y="98425"/>
              <a:ext cx="11113" cy="6350"/>
            </a:xfrm>
            <a:custGeom>
              <a:avLst/>
              <a:gdLst>
                <a:gd name="T0" fmla="*/ 0 w 7"/>
                <a:gd name="T1" fmla="*/ 4 h 4"/>
                <a:gd name="T2" fmla="*/ 7 w 7"/>
                <a:gd name="T3" fmla="*/ 4 h 4"/>
                <a:gd name="T4" fmla="*/ 2 w 7"/>
                <a:gd name="T5" fmla="*/ 0 h 4"/>
                <a:gd name="T6" fmla="*/ 0 w 7"/>
                <a:gd name="T7" fmla="*/ 4 h 4"/>
              </a:gdLst>
              <a:ahLst/>
              <a:cxnLst>
                <a:cxn ang="0">
                  <a:pos x="T0" y="T1"/>
                </a:cxn>
                <a:cxn ang="0">
                  <a:pos x="T2" y="T3"/>
                </a:cxn>
                <a:cxn ang="0">
                  <a:pos x="T4" y="T5"/>
                </a:cxn>
                <a:cxn ang="0">
                  <a:pos x="T6" y="T7"/>
                </a:cxn>
              </a:cxnLst>
              <a:rect l="0" t="0" r="r" b="b"/>
              <a:pathLst>
                <a:path w="7" h="4">
                  <a:moveTo>
                    <a:pt x="0" y="4"/>
                  </a:moveTo>
                  <a:lnTo>
                    <a:pt x="7" y="4"/>
                  </a:lnTo>
                  <a:lnTo>
                    <a:pt x="2" y="0"/>
                  </a:ln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82" name="Freeform 383"/>
            <p:cNvSpPr/>
            <p:nvPr/>
          </p:nvSpPr>
          <p:spPr bwMode="auto">
            <a:xfrm>
              <a:off x="101600" y="104775"/>
              <a:ext cx="22225" cy="26988"/>
            </a:xfrm>
            <a:custGeom>
              <a:avLst/>
              <a:gdLst>
                <a:gd name="T0" fmla="*/ 3 w 6"/>
                <a:gd name="T1" fmla="*/ 4 h 7"/>
                <a:gd name="T2" fmla="*/ 0 w 6"/>
                <a:gd name="T3" fmla="*/ 0 h 7"/>
                <a:gd name="T4" fmla="*/ 4 w 6"/>
                <a:gd name="T5" fmla="*/ 7 h 7"/>
                <a:gd name="T6" fmla="*/ 6 w 6"/>
                <a:gd name="T7" fmla="*/ 1 h 7"/>
                <a:gd name="T8" fmla="*/ 3 w 6"/>
                <a:gd name="T9" fmla="*/ 4 h 7"/>
              </a:gdLst>
              <a:ahLst/>
              <a:cxnLst>
                <a:cxn ang="0">
                  <a:pos x="T0" y="T1"/>
                </a:cxn>
                <a:cxn ang="0">
                  <a:pos x="T2" y="T3"/>
                </a:cxn>
                <a:cxn ang="0">
                  <a:pos x="T4" y="T5"/>
                </a:cxn>
                <a:cxn ang="0">
                  <a:pos x="T6" y="T7"/>
                </a:cxn>
                <a:cxn ang="0">
                  <a:pos x="T8" y="T9"/>
                </a:cxn>
              </a:cxnLst>
              <a:rect l="0" t="0" r="r" b="b"/>
              <a:pathLst>
                <a:path w="6" h="7">
                  <a:moveTo>
                    <a:pt x="3" y="4"/>
                  </a:moveTo>
                  <a:cubicBezTo>
                    <a:pt x="0" y="0"/>
                    <a:pt x="0" y="0"/>
                    <a:pt x="0" y="0"/>
                  </a:cubicBezTo>
                  <a:cubicBezTo>
                    <a:pt x="1" y="3"/>
                    <a:pt x="2" y="5"/>
                    <a:pt x="4" y="7"/>
                  </a:cubicBezTo>
                  <a:cubicBezTo>
                    <a:pt x="4" y="5"/>
                    <a:pt x="5" y="3"/>
                    <a:pt x="6" y="1"/>
                  </a:cubicBezTo>
                  <a:lnTo>
                    <a:pt x="3" y="4"/>
                  </a:lnTo>
                  <a:close/>
                </a:path>
              </a:pathLst>
            </a:cu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83" name="Freeform 384"/>
            <p:cNvSpPr/>
            <p:nvPr/>
          </p:nvSpPr>
          <p:spPr bwMode="auto">
            <a:xfrm>
              <a:off x="142875" y="90488"/>
              <a:ext cx="11113" cy="36513"/>
            </a:xfrm>
            <a:custGeom>
              <a:avLst/>
              <a:gdLst>
                <a:gd name="T0" fmla="*/ 2 w 3"/>
                <a:gd name="T1" fmla="*/ 5 h 10"/>
                <a:gd name="T2" fmla="*/ 0 w 3"/>
                <a:gd name="T3" fmla="*/ 8 h 10"/>
                <a:gd name="T4" fmla="*/ 0 w 3"/>
                <a:gd name="T5" fmla="*/ 10 h 10"/>
                <a:gd name="T6" fmla="*/ 3 w 3"/>
                <a:gd name="T7" fmla="*/ 4 h 10"/>
                <a:gd name="T8" fmla="*/ 2 w 3"/>
                <a:gd name="T9" fmla="*/ 0 h 10"/>
                <a:gd name="T10" fmla="*/ 2 w 3"/>
                <a:gd name="T11" fmla="*/ 5 h 10"/>
              </a:gdLst>
              <a:ahLst/>
              <a:cxnLst>
                <a:cxn ang="0">
                  <a:pos x="T0" y="T1"/>
                </a:cxn>
                <a:cxn ang="0">
                  <a:pos x="T2" y="T3"/>
                </a:cxn>
                <a:cxn ang="0">
                  <a:pos x="T4" y="T5"/>
                </a:cxn>
                <a:cxn ang="0">
                  <a:pos x="T6" y="T7"/>
                </a:cxn>
                <a:cxn ang="0">
                  <a:pos x="T8" y="T9"/>
                </a:cxn>
                <a:cxn ang="0">
                  <a:pos x="T10" y="T11"/>
                </a:cxn>
              </a:cxnLst>
              <a:rect l="0" t="0" r="r" b="b"/>
              <a:pathLst>
                <a:path w="3" h="10">
                  <a:moveTo>
                    <a:pt x="2" y="5"/>
                  </a:moveTo>
                  <a:cubicBezTo>
                    <a:pt x="0" y="8"/>
                    <a:pt x="0" y="8"/>
                    <a:pt x="0" y="8"/>
                  </a:cubicBezTo>
                  <a:cubicBezTo>
                    <a:pt x="0" y="9"/>
                    <a:pt x="0" y="10"/>
                    <a:pt x="0" y="10"/>
                  </a:cubicBezTo>
                  <a:cubicBezTo>
                    <a:pt x="2" y="8"/>
                    <a:pt x="3" y="6"/>
                    <a:pt x="3" y="4"/>
                  </a:cubicBezTo>
                  <a:cubicBezTo>
                    <a:pt x="2" y="0"/>
                    <a:pt x="2" y="0"/>
                    <a:pt x="2" y="0"/>
                  </a:cubicBezTo>
                  <a:lnTo>
                    <a:pt x="2" y="5"/>
                  </a:lnTo>
                  <a:close/>
                </a:path>
              </a:pathLst>
            </a:custGeom>
            <a:solidFill>
              <a:srgbClr val="DCDD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84" name="Freeform 385"/>
            <p:cNvSpPr/>
            <p:nvPr/>
          </p:nvSpPr>
          <p:spPr bwMode="auto">
            <a:xfrm>
              <a:off x="149225" y="217488"/>
              <a:ext cx="19050" cy="11113"/>
            </a:xfrm>
            <a:custGeom>
              <a:avLst/>
              <a:gdLst>
                <a:gd name="T0" fmla="*/ 0 w 12"/>
                <a:gd name="T1" fmla="*/ 0 h 7"/>
                <a:gd name="T2" fmla="*/ 3 w 12"/>
                <a:gd name="T3" fmla="*/ 5 h 7"/>
                <a:gd name="T4" fmla="*/ 3 w 12"/>
                <a:gd name="T5" fmla="*/ 7 h 7"/>
                <a:gd name="T6" fmla="*/ 12 w 12"/>
                <a:gd name="T7" fmla="*/ 5 h 7"/>
                <a:gd name="T8" fmla="*/ 0 w 12"/>
                <a:gd name="T9" fmla="*/ 0 h 7"/>
              </a:gdLst>
              <a:ahLst/>
              <a:cxnLst>
                <a:cxn ang="0">
                  <a:pos x="T0" y="T1"/>
                </a:cxn>
                <a:cxn ang="0">
                  <a:pos x="T2" y="T3"/>
                </a:cxn>
                <a:cxn ang="0">
                  <a:pos x="T4" y="T5"/>
                </a:cxn>
                <a:cxn ang="0">
                  <a:pos x="T6" y="T7"/>
                </a:cxn>
                <a:cxn ang="0">
                  <a:pos x="T8" y="T9"/>
                </a:cxn>
              </a:cxnLst>
              <a:rect l="0" t="0" r="r" b="b"/>
              <a:pathLst>
                <a:path w="12" h="7">
                  <a:moveTo>
                    <a:pt x="0" y="0"/>
                  </a:moveTo>
                  <a:lnTo>
                    <a:pt x="3" y="5"/>
                  </a:lnTo>
                  <a:lnTo>
                    <a:pt x="3" y="7"/>
                  </a:lnTo>
                  <a:lnTo>
                    <a:pt x="12" y="5"/>
                  </a:lnTo>
                  <a:lnTo>
                    <a:pt x="0" y="0"/>
                  </a:ln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85" name="Freeform 386"/>
            <p:cNvSpPr/>
            <p:nvPr/>
          </p:nvSpPr>
          <p:spPr bwMode="auto">
            <a:xfrm>
              <a:off x="66675" y="131763"/>
              <a:ext cx="115888" cy="60325"/>
            </a:xfrm>
            <a:custGeom>
              <a:avLst/>
              <a:gdLst>
                <a:gd name="T0" fmla="*/ 10 w 31"/>
                <a:gd name="T1" fmla="*/ 14 h 16"/>
                <a:gd name="T2" fmla="*/ 10 w 31"/>
                <a:gd name="T3" fmla="*/ 13 h 16"/>
                <a:gd name="T4" fmla="*/ 27 w 31"/>
                <a:gd name="T5" fmla="*/ 12 h 16"/>
                <a:gd name="T6" fmla="*/ 29 w 31"/>
                <a:gd name="T7" fmla="*/ 10 h 16"/>
                <a:gd name="T8" fmla="*/ 31 w 31"/>
                <a:gd name="T9" fmla="*/ 9 h 16"/>
                <a:gd name="T10" fmla="*/ 31 w 31"/>
                <a:gd name="T11" fmla="*/ 0 h 16"/>
                <a:gd name="T12" fmla="*/ 27 w 31"/>
                <a:gd name="T13" fmla="*/ 10 h 16"/>
                <a:gd name="T14" fmla="*/ 3 w 31"/>
                <a:gd name="T15" fmla="*/ 13 h 16"/>
                <a:gd name="T16" fmla="*/ 1 w 31"/>
                <a:gd name="T17" fmla="*/ 0 h 16"/>
                <a:gd name="T18" fmla="*/ 0 w 31"/>
                <a:gd name="T19" fmla="*/ 14 h 16"/>
                <a:gd name="T20" fmla="*/ 3 w 31"/>
                <a:gd name="T21" fmla="*/ 16 h 16"/>
                <a:gd name="T22" fmla="*/ 6 w 31"/>
                <a:gd name="T23" fmla="*/ 14 h 16"/>
                <a:gd name="T24" fmla="*/ 10 w 31"/>
                <a:gd name="T25"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16">
                  <a:moveTo>
                    <a:pt x="10" y="14"/>
                  </a:moveTo>
                  <a:cubicBezTo>
                    <a:pt x="10" y="13"/>
                    <a:pt x="10" y="13"/>
                    <a:pt x="10" y="13"/>
                  </a:cubicBezTo>
                  <a:cubicBezTo>
                    <a:pt x="27" y="12"/>
                    <a:pt x="27" y="12"/>
                    <a:pt x="27" y="12"/>
                  </a:cubicBezTo>
                  <a:cubicBezTo>
                    <a:pt x="29" y="10"/>
                    <a:pt x="29" y="10"/>
                    <a:pt x="29" y="10"/>
                  </a:cubicBezTo>
                  <a:cubicBezTo>
                    <a:pt x="31" y="9"/>
                    <a:pt x="31" y="9"/>
                    <a:pt x="31" y="9"/>
                  </a:cubicBezTo>
                  <a:cubicBezTo>
                    <a:pt x="31" y="0"/>
                    <a:pt x="31" y="0"/>
                    <a:pt x="31" y="0"/>
                  </a:cubicBezTo>
                  <a:cubicBezTo>
                    <a:pt x="27" y="10"/>
                    <a:pt x="27" y="10"/>
                    <a:pt x="27" y="10"/>
                  </a:cubicBezTo>
                  <a:cubicBezTo>
                    <a:pt x="3" y="13"/>
                    <a:pt x="3" y="13"/>
                    <a:pt x="3" y="13"/>
                  </a:cubicBezTo>
                  <a:cubicBezTo>
                    <a:pt x="3" y="9"/>
                    <a:pt x="2" y="5"/>
                    <a:pt x="1" y="0"/>
                  </a:cubicBezTo>
                  <a:cubicBezTo>
                    <a:pt x="2" y="5"/>
                    <a:pt x="1" y="10"/>
                    <a:pt x="0" y="14"/>
                  </a:cubicBezTo>
                  <a:cubicBezTo>
                    <a:pt x="3" y="16"/>
                    <a:pt x="3" y="16"/>
                    <a:pt x="3" y="16"/>
                  </a:cubicBezTo>
                  <a:cubicBezTo>
                    <a:pt x="6" y="14"/>
                    <a:pt x="6" y="14"/>
                    <a:pt x="6" y="14"/>
                  </a:cubicBezTo>
                  <a:lnTo>
                    <a:pt x="10" y="14"/>
                  </a:lnTo>
                  <a:close/>
                </a:path>
              </a:pathLst>
            </a:custGeom>
            <a:solidFill>
              <a:srgbClr val="4F835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86" name="Freeform 387"/>
            <p:cNvSpPr/>
            <p:nvPr/>
          </p:nvSpPr>
          <p:spPr bwMode="auto">
            <a:xfrm>
              <a:off x="77787" y="184150"/>
              <a:ext cx="26988" cy="11113"/>
            </a:xfrm>
            <a:custGeom>
              <a:avLst/>
              <a:gdLst>
                <a:gd name="T0" fmla="*/ 7 w 7"/>
                <a:gd name="T1" fmla="*/ 2 h 3"/>
                <a:gd name="T2" fmla="*/ 7 w 7"/>
                <a:gd name="T3" fmla="*/ 0 h 3"/>
                <a:gd name="T4" fmla="*/ 3 w 7"/>
                <a:gd name="T5" fmla="*/ 0 h 3"/>
                <a:gd name="T6" fmla="*/ 0 w 7"/>
                <a:gd name="T7" fmla="*/ 2 h 3"/>
                <a:gd name="T8" fmla="*/ 2 w 7"/>
                <a:gd name="T9" fmla="*/ 3 h 3"/>
                <a:gd name="T10" fmla="*/ 7 w 7"/>
                <a:gd name="T11" fmla="*/ 2 h 3"/>
              </a:gdLst>
              <a:ahLst/>
              <a:cxnLst>
                <a:cxn ang="0">
                  <a:pos x="T0" y="T1"/>
                </a:cxn>
                <a:cxn ang="0">
                  <a:pos x="T2" y="T3"/>
                </a:cxn>
                <a:cxn ang="0">
                  <a:pos x="T4" y="T5"/>
                </a:cxn>
                <a:cxn ang="0">
                  <a:pos x="T6" y="T7"/>
                </a:cxn>
                <a:cxn ang="0">
                  <a:pos x="T8" y="T9"/>
                </a:cxn>
                <a:cxn ang="0">
                  <a:pos x="T10" y="T11"/>
                </a:cxn>
              </a:cxnLst>
              <a:rect l="0" t="0" r="r" b="b"/>
              <a:pathLst>
                <a:path w="7" h="3">
                  <a:moveTo>
                    <a:pt x="7" y="2"/>
                  </a:moveTo>
                  <a:cubicBezTo>
                    <a:pt x="7" y="0"/>
                    <a:pt x="7" y="0"/>
                    <a:pt x="7" y="0"/>
                  </a:cubicBezTo>
                  <a:cubicBezTo>
                    <a:pt x="3" y="0"/>
                    <a:pt x="3" y="0"/>
                    <a:pt x="3" y="0"/>
                  </a:cubicBezTo>
                  <a:cubicBezTo>
                    <a:pt x="0" y="2"/>
                    <a:pt x="0" y="2"/>
                    <a:pt x="0" y="2"/>
                  </a:cubicBezTo>
                  <a:cubicBezTo>
                    <a:pt x="2" y="3"/>
                    <a:pt x="2" y="3"/>
                    <a:pt x="2" y="3"/>
                  </a:cubicBezTo>
                  <a:cubicBezTo>
                    <a:pt x="3" y="2"/>
                    <a:pt x="5" y="1"/>
                    <a:pt x="7" y="2"/>
                  </a:cubicBez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87" name="Freeform 388"/>
            <p:cNvSpPr/>
            <p:nvPr/>
          </p:nvSpPr>
          <p:spPr bwMode="auto">
            <a:xfrm>
              <a:off x="85725" y="187325"/>
              <a:ext cx="19050" cy="15875"/>
            </a:xfrm>
            <a:custGeom>
              <a:avLst/>
              <a:gdLst>
                <a:gd name="T0" fmla="*/ 5 w 5"/>
                <a:gd name="T1" fmla="*/ 4 h 4"/>
                <a:gd name="T2" fmla="*/ 5 w 5"/>
                <a:gd name="T3" fmla="*/ 3 h 4"/>
                <a:gd name="T4" fmla="*/ 5 w 5"/>
                <a:gd name="T5" fmla="*/ 1 h 4"/>
                <a:gd name="T6" fmla="*/ 0 w 5"/>
                <a:gd name="T7" fmla="*/ 2 h 4"/>
                <a:gd name="T8" fmla="*/ 5 w 5"/>
                <a:gd name="T9" fmla="*/ 4 h 4"/>
              </a:gdLst>
              <a:ahLst/>
              <a:cxnLst>
                <a:cxn ang="0">
                  <a:pos x="T0" y="T1"/>
                </a:cxn>
                <a:cxn ang="0">
                  <a:pos x="T2" y="T3"/>
                </a:cxn>
                <a:cxn ang="0">
                  <a:pos x="T4" y="T5"/>
                </a:cxn>
                <a:cxn ang="0">
                  <a:pos x="T6" y="T7"/>
                </a:cxn>
                <a:cxn ang="0">
                  <a:pos x="T8" y="T9"/>
                </a:cxn>
              </a:cxnLst>
              <a:rect l="0" t="0" r="r" b="b"/>
              <a:pathLst>
                <a:path w="5" h="4">
                  <a:moveTo>
                    <a:pt x="5" y="4"/>
                  </a:moveTo>
                  <a:cubicBezTo>
                    <a:pt x="5" y="3"/>
                    <a:pt x="5" y="3"/>
                    <a:pt x="5" y="3"/>
                  </a:cubicBezTo>
                  <a:cubicBezTo>
                    <a:pt x="5" y="1"/>
                    <a:pt x="5" y="1"/>
                    <a:pt x="5" y="1"/>
                  </a:cubicBezTo>
                  <a:cubicBezTo>
                    <a:pt x="3" y="0"/>
                    <a:pt x="1" y="1"/>
                    <a:pt x="0" y="2"/>
                  </a:cubicBezTo>
                  <a:lnTo>
                    <a:pt x="5" y="4"/>
                  </a:ln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88" name="Freeform 389"/>
            <p:cNvSpPr/>
            <p:nvPr/>
          </p:nvSpPr>
          <p:spPr bwMode="auto">
            <a:xfrm>
              <a:off x="55562" y="228600"/>
              <a:ext cx="112713" cy="60325"/>
            </a:xfrm>
            <a:custGeom>
              <a:avLst/>
              <a:gdLst>
                <a:gd name="T0" fmla="*/ 2 w 30"/>
                <a:gd name="T1" fmla="*/ 4 h 16"/>
                <a:gd name="T2" fmla="*/ 3 w 30"/>
                <a:gd name="T3" fmla="*/ 4 h 16"/>
                <a:gd name="T4" fmla="*/ 1 w 30"/>
                <a:gd name="T5" fmla="*/ 15 h 16"/>
                <a:gd name="T6" fmla="*/ 2 w 30"/>
                <a:gd name="T7" fmla="*/ 16 h 16"/>
                <a:gd name="T8" fmla="*/ 3 w 30"/>
                <a:gd name="T9" fmla="*/ 16 h 16"/>
                <a:gd name="T10" fmla="*/ 30 w 30"/>
                <a:gd name="T11" fmla="*/ 9 h 16"/>
                <a:gd name="T12" fmla="*/ 26 w 30"/>
                <a:gd name="T13" fmla="*/ 0 h 16"/>
                <a:gd name="T14" fmla="*/ 5 w 30"/>
                <a:gd name="T15" fmla="*/ 3 h 16"/>
                <a:gd name="T16" fmla="*/ 1 w 30"/>
                <a:gd name="T17" fmla="*/ 3 h 16"/>
                <a:gd name="T18" fmla="*/ 0 w 30"/>
                <a:gd name="T19" fmla="*/ 15 h 16"/>
                <a:gd name="T20" fmla="*/ 1 w 30"/>
                <a:gd name="T21" fmla="*/ 15 h 16"/>
                <a:gd name="T22" fmla="*/ 0 w 30"/>
                <a:gd name="T23" fmla="*/ 15 h 16"/>
                <a:gd name="T24" fmla="*/ 2 w 30"/>
                <a:gd name="T25"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16">
                  <a:moveTo>
                    <a:pt x="2" y="4"/>
                  </a:moveTo>
                  <a:cubicBezTo>
                    <a:pt x="3" y="4"/>
                    <a:pt x="3" y="4"/>
                    <a:pt x="3" y="4"/>
                  </a:cubicBezTo>
                  <a:cubicBezTo>
                    <a:pt x="1" y="15"/>
                    <a:pt x="1" y="15"/>
                    <a:pt x="1" y="15"/>
                  </a:cubicBezTo>
                  <a:cubicBezTo>
                    <a:pt x="2" y="16"/>
                    <a:pt x="2" y="16"/>
                    <a:pt x="2" y="16"/>
                  </a:cubicBezTo>
                  <a:cubicBezTo>
                    <a:pt x="3" y="16"/>
                    <a:pt x="3" y="16"/>
                    <a:pt x="3" y="16"/>
                  </a:cubicBezTo>
                  <a:cubicBezTo>
                    <a:pt x="13" y="16"/>
                    <a:pt x="22" y="14"/>
                    <a:pt x="30" y="9"/>
                  </a:cubicBezTo>
                  <a:cubicBezTo>
                    <a:pt x="30" y="5"/>
                    <a:pt x="29" y="2"/>
                    <a:pt x="26" y="0"/>
                  </a:cubicBezTo>
                  <a:cubicBezTo>
                    <a:pt x="20" y="4"/>
                    <a:pt x="13" y="5"/>
                    <a:pt x="5" y="3"/>
                  </a:cubicBezTo>
                  <a:cubicBezTo>
                    <a:pt x="3" y="3"/>
                    <a:pt x="2" y="3"/>
                    <a:pt x="1" y="3"/>
                  </a:cubicBezTo>
                  <a:cubicBezTo>
                    <a:pt x="0" y="15"/>
                    <a:pt x="0" y="15"/>
                    <a:pt x="0" y="15"/>
                  </a:cubicBezTo>
                  <a:cubicBezTo>
                    <a:pt x="1" y="15"/>
                    <a:pt x="1" y="15"/>
                    <a:pt x="1" y="15"/>
                  </a:cubicBezTo>
                  <a:cubicBezTo>
                    <a:pt x="0" y="15"/>
                    <a:pt x="0" y="15"/>
                    <a:pt x="0" y="15"/>
                  </a:cubicBezTo>
                  <a:lnTo>
                    <a:pt x="2" y="4"/>
                  </a:lnTo>
                  <a:close/>
                </a:path>
              </a:pathLst>
            </a:custGeom>
            <a:solidFill>
              <a:srgbClr val="6CB17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89" name="Freeform 390"/>
            <p:cNvSpPr/>
            <p:nvPr/>
          </p:nvSpPr>
          <p:spPr bwMode="auto">
            <a:xfrm>
              <a:off x="55562" y="244475"/>
              <a:ext cx="11113" cy="41275"/>
            </a:xfrm>
            <a:custGeom>
              <a:avLst/>
              <a:gdLst>
                <a:gd name="T0" fmla="*/ 7 w 7"/>
                <a:gd name="T1" fmla="*/ 0 h 26"/>
                <a:gd name="T2" fmla="*/ 5 w 7"/>
                <a:gd name="T3" fmla="*/ 0 h 26"/>
                <a:gd name="T4" fmla="*/ 0 w 7"/>
                <a:gd name="T5" fmla="*/ 26 h 26"/>
                <a:gd name="T6" fmla="*/ 3 w 7"/>
                <a:gd name="T7" fmla="*/ 26 h 26"/>
                <a:gd name="T8" fmla="*/ 7 w 7"/>
                <a:gd name="T9" fmla="*/ 0 h 26"/>
              </a:gdLst>
              <a:ahLst/>
              <a:cxnLst>
                <a:cxn ang="0">
                  <a:pos x="T0" y="T1"/>
                </a:cxn>
                <a:cxn ang="0">
                  <a:pos x="T2" y="T3"/>
                </a:cxn>
                <a:cxn ang="0">
                  <a:pos x="T4" y="T5"/>
                </a:cxn>
                <a:cxn ang="0">
                  <a:pos x="T6" y="T7"/>
                </a:cxn>
                <a:cxn ang="0">
                  <a:pos x="T8" y="T9"/>
                </a:cxn>
              </a:cxnLst>
              <a:rect l="0" t="0" r="r" b="b"/>
              <a:pathLst>
                <a:path w="7" h="26">
                  <a:moveTo>
                    <a:pt x="7" y="0"/>
                  </a:moveTo>
                  <a:lnTo>
                    <a:pt x="5" y="0"/>
                  </a:lnTo>
                  <a:lnTo>
                    <a:pt x="0" y="26"/>
                  </a:lnTo>
                  <a:lnTo>
                    <a:pt x="3" y="26"/>
                  </a:lnTo>
                  <a:lnTo>
                    <a:pt x="7" y="0"/>
                  </a:lnTo>
                  <a:close/>
                </a:path>
              </a:pathLst>
            </a:custGeom>
            <a:solidFill>
              <a:srgbClr val="A8CAA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90" name="Freeform 391"/>
            <p:cNvSpPr/>
            <p:nvPr/>
          </p:nvSpPr>
          <p:spPr bwMode="auto">
            <a:xfrm>
              <a:off x="36512" y="214313"/>
              <a:ext cx="117475" cy="33338"/>
            </a:xfrm>
            <a:custGeom>
              <a:avLst/>
              <a:gdLst>
                <a:gd name="T0" fmla="*/ 31 w 31"/>
                <a:gd name="T1" fmla="*/ 4 h 9"/>
                <a:gd name="T2" fmla="*/ 31 w 31"/>
                <a:gd name="T3" fmla="*/ 3 h 9"/>
                <a:gd name="T4" fmla="*/ 0 w 31"/>
                <a:gd name="T5" fmla="*/ 0 h 9"/>
                <a:gd name="T6" fmla="*/ 6 w 31"/>
                <a:gd name="T7" fmla="*/ 7 h 9"/>
                <a:gd name="T8" fmla="*/ 6 w 31"/>
                <a:gd name="T9" fmla="*/ 7 h 9"/>
                <a:gd name="T10" fmla="*/ 10 w 31"/>
                <a:gd name="T11" fmla="*/ 7 h 9"/>
                <a:gd name="T12" fmla="*/ 31 w 31"/>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31" h="9">
                  <a:moveTo>
                    <a:pt x="31" y="4"/>
                  </a:moveTo>
                  <a:cubicBezTo>
                    <a:pt x="31" y="3"/>
                    <a:pt x="31" y="3"/>
                    <a:pt x="31" y="3"/>
                  </a:cubicBezTo>
                  <a:cubicBezTo>
                    <a:pt x="20" y="6"/>
                    <a:pt x="10" y="5"/>
                    <a:pt x="0" y="0"/>
                  </a:cubicBezTo>
                  <a:cubicBezTo>
                    <a:pt x="0" y="4"/>
                    <a:pt x="2" y="6"/>
                    <a:pt x="6" y="7"/>
                  </a:cubicBezTo>
                  <a:cubicBezTo>
                    <a:pt x="6" y="7"/>
                    <a:pt x="6" y="7"/>
                    <a:pt x="6" y="7"/>
                  </a:cubicBezTo>
                  <a:cubicBezTo>
                    <a:pt x="7" y="7"/>
                    <a:pt x="8" y="7"/>
                    <a:pt x="10" y="7"/>
                  </a:cubicBezTo>
                  <a:cubicBezTo>
                    <a:pt x="18" y="9"/>
                    <a:pt x="25" y="8"/>
                    <a:pt x="31" y="4"/>
                  </a:cubicBezTo>
                  <a:close/>
                </a:path>
              </a:pathLst>
            </a:custGeom>
            <a:solidFill>
              <a:srgbClr val="4F835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91" name="Freeform 392"/>
            <p:cNvSpPr/>
            <p:nvPr/>
          </p:nvSpPr>
          <p:spPr bwMode="auto">
            <a:xfrm>
              <a:off x="60325" y="285750"/>
              <a:ext cx="122238" cy="25400"/>
            </a:xfrm>
            <a:custGeom>
              <a:avLst/>
              <a:gdLst>
                <a:gd name="T0" fmla="*/ 2 w 33"/>
                <a:gd name="T1" fmla="*/ 1 h 7"/>
                <a:gd name="T2" fmla="*/ 1 w 33"/>
                <a:gd name="T3" fmla="*/ 1 h 7"/>
                <a:gd name="T4" fmla="*/ 0 w 33"/>
                <a:gd name="T5" fmla="*/ 4 h 7"/>
                <a:gd name="T6" fmla="*/ 21 w 33"/>
                <a:gd name="T7" fmla="*/ 6 h 7"/>
                <a:gd name="T8" fmla="*/ 33 w 33"/>
                <a:gd name="T9" fmla="*/ 4 h 7"/>
                <a:gd name="T10" fmla="*/ 33 w 33"/>
                <a:gd name="T11" fmla="*/ 0 h 7"/>
                <a:gd name="T12" fmla="*/ 2 w 33"/>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33" h="7">
                  <a:moveTo>
                    <a:pt x="2" y="1"/>
                  </a:moveTo>
                  <a:cubicBezTo>
                    <a:pt x="1" y="1"/>
                    <a:pt x="1" y="1"/>
                    <a:pt x="1" y="1"/>
                  </a:cubicBezTo>
                  <a:cubicBezTo>
                    <a:pt x="0" y="4"/>
                    <a:pt x="0" y="4"/>
                    <a:pt x="0" y="4"/>
                  </a:cubicBezTo>
                  <a:cubicBezTo>
                    <a:pt x="7" y="6"/>
                    <a:pt x="14" y="7"/>
                    <a:pt x="21" y="6"/>
                  </a:cubicBezTo>
                  <a:cubicBezTo>
                    <a:pt x="25" y="6"/>
                    <a:pt x="29" y="5"/>
                    <a:pt x="33" y="4"/>
                  </a:cubicBezTo>
                  <a:cubicBezTo>
                    <a:pt x="33" y="0"/>
                    <a:pt x="33" y="0"/>
                    <a:pt x="33" y="0"/>
                  </a:cubicBezTo>
                  <a:cubicBezTo>
                    <a:pt x="23" y="4"/>
                    <a:pt x="12" y="4"/>
                    <a:pt x="2" y="1"/>
                  </a:cubicBezTo>
                  <a:close/>
                </a:path>
              </a:pathLst>
            </a:custGeom>
            <a:solidFill>
              <a:srgbClr val="58360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92" name="Freeform 393"/>
            <p:cNvSpPr>
              <a:spLocks noEditPoints="1"/>
            </p:cNvSpPr>
            <p:nvPr/>
          </p:nvSpPr>
          <p:spPr bwMode="auto">
            <a:xfrm>
              <a:off x="30162" y="300038"/>
              <a:ext cx="157163" cy="390525"/>
            </a:xfrm>
            <a:custGeom>
              <a:avLst/>
              <a:gdLst>
                <a:gd name="T0" fmla="*/ 29 w 42"/>
                <a:gd name="T1" fmla="*/ 2 h 104"/>
                <a:gd name="T2" fmla="*/ 8 w 42"/>
                <a:gd name="T3" fmla="*/ 0 h 104"/>
                <a:gd name="T4" fmla="*/ 7 w 42"/>
                <a:gd name="T5" fmla="*/ 40 h 104"/>
                <a:gd name="T6" fmla="*/ 8 w 42"/>
                <a:gd name="T7" fmla="*/ 48 h 104"/>
                <a:gd name="T8" fmla="*/ 7 w 42"/>
                <a:gd name="T9" fmla="*/ 77 h 104"/>
                <a:gd name="T10" fmla="*/ 5 w 42"/>
                <a:gd name="T11" fmla="*/ 91 h 104"/>
                <a:gd name="T12" fmla="*/ 6 w 42"/>
                <a:gd name="T13" fmla="*/ 95 h 104"/>
                <a:gd name="T14" fmla="*/ 0 w 42"/>
                <a:gd name="T15" fmla="*/ 102 h 104"/>
                <a:gd name="T16" fmla="*/ 2 w 42"/>
                <a:gd name="T17" fmla="*/ 103 h 104"/>
                <a:gd name="T18" fmla="*/ 5 w 42"/>
                <a:gd name="T19" fmla="*/ 104 h 104"/>
                <a:gd name="T20" fmla="*/ 11 w 42"/>
                <a:gd name="T21" fmla="*/ 98 h 104"/>
                <a:gd name="T22" fmla="*/ 11 w 42"/>
                <a:gd name="T23" fmla="*/ 93 h 104"/>
                <a:gd name="T24" fmla="*/ 16 w 42"/>
                <a:gd name="T25" fmla="*/ 43 h 104"/>
                <a:gd name="T26" fmla="*/ 26 w 42"/>
                <a:gd name="T27" fmla="*/ 26 h 104"/>
                <a:gd name="T28" fmla="*/ 29 w 42"/>
                <a:gd name="T29" fmla="*/ 49 h 104"/>
                <a:gd name="T30" fmla="*/ 33 w 42"/>
                <a:gd name="T31" fmla="*/ 63 h 104"/>
                <a:gd name="T32" fmla="*/ 34 w 42"/>
                <a:gd name="T33" fmla="*/ 92 h 104"/>
                <a:gd name="T34" fmla="*/ 36 w 42"/>
                <a:gd name="T35" fmla="*/ 103 h 104"/>
                <a:gd name="T36" fmla="*/ 42 w 42"/>
                <a:gd name="T37" fmla="*/ 96 h 104"/>
                <a:gd name="T38" fmla="*/ 38 w 42"/>
                <a:gd name="T39" fmla="*/ 61 h 104"/>
                <a:gd name="T40" fmla="*/ 38 w 42"/>
                <a:gd name="T41" fmla="*/ 16 h 104"/>
                <a:gd name="T42" fmla="*/ 29 w 42"/>
                <a:gd name="T43" fmla="*/ 2 h 104"/>
                <a:gd name="T44" fmla="*/ 26 w 42"/>
                <a:gd name="T45" fmla="*/ 26 h 104"/>
                <a:gd name="T46" fmla="*/ 28 w 42"/>
                <a:gd name="T47" fmla="*/ 27 h 104"/>
                <a:gd name="T48" fmla="*/ 32 w 42"/>
                <a:gd name="T49" fmla="*/ 54 h 104"/>
                <a:gd name="T50" fmla="*/ 34 w 42"/>
                <a:gd name="T51" fmla="*/ 61 h 104"/>
                <a:gd name="T52" fmla="*/ 36 w 42"/>
                <a:gd name="T53" fmla="*/ 82 h 104"/>
                <a:gd name="T54" fmla="*/ 36 w 42"/>
                <a:gd name="T55" fmla="*/ 92 h 104"/>
                <a:gd name="T56" fmla="*/ 38 w 42"/>
                <a:gd name="T57" fmla="*/ 100 h 104"/>
                <a:gd name="T58" fmla="*/ 36 w 42"/>
                <a:gd name="T59" fmla="*/ 102 h 104"/>
                <a:gd name="T60" fmla="*/ 35 w 42"/>
                <a:gd name="T61" fmla="*/ 92 h 104"/>
                <a:gd name="T62" fmla="*/ 33 w 42"/>
                <a:gd name="T63" fmla="*/ 63 h 104"/>
                <a:gd name="T64" fmla="*/ 33 w 42"/>
                <a:gd name="T65" fmla="*/ 63 h 104"/>
                <a:gd name="T66" fmla="*/ 30 w 42"/>
                <a:gd name="T67" fmla="*/ 49 h 104"/>
                <a:gd name="T68" fmla="*/ 26 w 42"/>
                <a:gd name="T69" fmla="*/ 26 h 104"/>
                <a:gd name="T70" fmla="*/ 9 w 42"/>
                <a:gd name="T71" fmla="*/ 1 h 104"/>
                <a:gd name="T72" fmla="*/ 10 w 42"/>
                <a:gd name="T73" fmla="*/ 1 h 104"/>
                <a:gd name="T74" fmla="*/ 10 w 42"/>
                <a:gd name="T75" fmla="*/ 48 h 104"/>
                <a:gd name="T76" fmla="*/ 9 w 42"/>
                <a:gd name="T77" fmla="*/ 77 h 104"/>
                <a:gd name="T78" fmla="*/ 7 w 42"/>
                <a:gd name="T79" fmla="*/ 92 h 104"/>
                <a:gd name="T80" fmla="*/ 8 w 42"/>
                <a:gd name="T81" fmla="*/ 95 h 104"/>
                <a:gd name="T82" fmla="*/ 3 w 42"/>
                <a:gd name="T83" fmla="*/ 102 h 104"/>
                <a:gd name="T84" fmla="*/ 1 w 42"/>
                <a:gd name="T85" fmla="*/ 102 h 104"/>
                <a:gd name="T86" fmla="*/ 6 w 42"/>
                <a:gd name="T87" fmla="*/ 95 h 104"/>
                <a:gd name="T88" fmla="*/ 6 w 42"/>
                <a:gd name="T89" fmla="*/ 95 h 104"/>
                <a:gd name="T90" fmla="*/ 6 w 42"/>
                <a:gd name="T91" fmla="*/ 95 h 104"/>
                <a:gd name="T92" fmla="*/ 6 w 42"/>
                <a:gd name="T93" fmla="*/ 94 h 104"/>
                <a:gd name="T94" fmla="*/ 5 w 42"/>
                <a:gd name="T95" fmla="*/ 91 h 104"/>
                <a:gd name="T96" fmla="*/ 5 w 42"/>
                <a:gd name="T97" fmla="*/ 91 h 104"/>
                <a:gd name="T98" fmla="*/ 7 w 42"/>
                <a:gd name="T99" fmla="*/ 77 h 104"/>
                <a:gd name="T100" fmla="*/ 9 w 42"/>
                <a:gd name="T101" fmla="*/ 48 h 104"/>
                <a:gd name="T102" fmla="*/ 9 w 42"/>
                <a:gd name="T103" fmla="*/ 48 h 104"/>
                <a:gd name="T104" fmla="*/ 7 w 42"/>
                <a:gd name="T105" fmla="*/ 40 h 104"/>
                <a:gd name="T106" fmla="*/ 9 w 42"/>
                <a:gd name="T107" fmla="*/ 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104">
                  <a:moveTo>
                    <a:pt x="29" y="2"/>
                  </a:moveTo>
                  <a:cubicBezTo>
                    <a:pt x="22" y="3"/>
                    <a:pt x="15" y="2"/>
                    <a:pt x="8" y="0"/>
                  </a:cubicBezTo>
                  <a:cubicBezTo>
                    <a:pt x="6" y="10"/>
                    <a:pt x="5" y="24"/>
                    <a:pt x="7" y="40"/>
                  </a:cubicBezTo>
                  <a:cubicBezTo>
                    <a:pt x="8" y="48"/>
                    <a:pt x="8" y="48"/>
                    <a:pt x="8" y="48"/>
                  </a:cubicBezTo>
                  <a:cubicBezTo>
                    <a:pt x="7" y="77"/>
                    <a:pt x="7" y="77"/>
                    <a:pt x="7" y="77"/>
                  </a:cubicBezTo>
                  <a:cubicBezTo>
                    <a:pt x="5" y="91"/>
                    <a:pt x="5" y="91"/>
                    <a:pt x="5" y="91"/>
                  </a:cubicBezTo>
                  <a:cubicBezTo>
                    <a:pt x="4" y="92"/>
                    <a:pt x="4" y="94"/>
                    <a:pt x="6" y="95"/>
                  </a:cubicBezTo>
                  <a:cubicBezTo>
                    <a:pt x="0" y="102"/>
                    <a:pt x="0" y="102"/>
                    <a:pt x="0" y="102"/>
                  </a:cubicBezTo>
                  <a:cubicBezTo>
                    <a:pt x="1" y="102"/>
                    <a:pt x="1" y="103"/>
                    <a:pt x="2" y="103"/>
                  </a:cubicBezTo>
                  <a:cubicBezTo>
                    <a:pt x="3" y="103"/>
                    <a:pt x="4" y="103"/>
                    <a:pt x="5" y="104"/>
                  </a:cubicBezTo>
                  <a:cubicBezTo>
                    <a:pt x="11" y="98"/>
                    <a:pt x="11" y="98"/>
                    <a:pt x="11" y="98"/>
                  </a:cubicBezTo>
                  <a:cubicBezTo>
                    <a:pt x="11" y="93"/>
                    <a:pt x="11" y="93"/>
                    <a:pt x="11" y="93"/>
                  </a:cubicBezTo>
                  <a:cubicBezTo>
                    <a:pt x="16" y="43"/>
                    <a:pt x="16" y="43"/>
                    <a:pt x="16" y="43"/>
                  </a:cubicBezTo>
                  <a:cubicBezTo>
                    <a:pt x="26" y="26"/>
                    <a:pt x="26" y="26"/>
                    <a:pt x="26" y="26"/>
                  </a:cubicBezTo>
                  <a:cubicBezTo>
                    <a:pt x="29" y="49"/>
                    <a:pt x="29" y="49"/>
                    <a:pt x="29" y="49"/>
                  </a:cubicBezTo>
                  <a:cubicBezTo>
                    <a:pt x="30" y="54"/>
                    <a:pt x="31" y="58"/>
                    <a:pt x="33" y="63"/>
                  </a:cubicBezTo>
                  <a:cubicBezTo>
                    <a:pt x="34" y="92"/>
                    <a:pt x="34" y="92"/>
                    <a:pt x="34" y="92"/>
                  </a:cubicBezTo>
                  <a:cubicBezTo>
                    <a:pt x="36" y="103"/>
                    <a:pt x="36" y="103"/>
                    <a:pt x="36" y="103"/>
                  </a:cubicBezTo>
                  <a:cubicBezTo>
                    <a:pt x="42" y="96"/>
                    <a:pt x="42" y="96"/>
                    <a:pt x="42" y="96"/>
                  </a:cubicBezTo>
                  <a:cubicBezTo>
                    <a:pt x="38" y="61"/>
                    <a:pt x="38" y="61"/>
                    <a:pt x="38" y="61"/>
                  </a:cubicBezTo>
                  <a:cubicBezTo>
                    <a:pt x="38" y="16"/>
                    <a:pt x="38" y="16"/>
                    <a:pt x="38" y="16"/>
                  </a:cubicBezTo>
                  <a:lnTo>
                    <a:pt x="29" y="2"/>
                  </a:lnTo>
                  <a:close/>
                  <a:moveTo>
                    <a:pt x="26" y="26"/>
                  </a:moveTo>
                  <a:cubicBezTo>
                    <a:pt x="28" y="27"/>
                    <a:pt x="28" y="27"/>
                    <a:pt x="28" y="27"/>
                  </a:cubicBezTo>
                  <a:cubicBezTo>
                    <a:pt x="32" y="54"/>
                    <a:pt x="32" y="54"/>
                    <a:pt x="32" y="54"/>
                  </a:cubicBezTo>
                  <a:cubicBezTo>
                    <a:pt x="34" y="61"/>
                    <a:pt x="34" y="61"/>
                    <a:pt x="34" y="61"/>
                  </a:cubicBezTo>
                  <a:cubicBezTo>
                    <a:pt x="36" y="82"/>
                    <a:pt x="36" y="82"/>
                    <a:pt x="36" y="82"/>
                  </a:cubicBezTo>
                  <a:cubicBezTo>
                    <a:pt x="36" y="92"/>
                    <a:pt x="36" y="92"/>
                    <a:pt x="36" y="92"/>
                  </a:cubicBezTo>
                  <a:cubicBezTo>
                    <a:pt x="38" y="100"/>
                    <a:pt x="38" y="100"/>
                    <a:pt x="38" y="100"/>
                  </a:cubicBezTo>
                  <a:cubicBezTo>
                    <a:pt x="36" y="102"/>
                    <a:pt x="36" y="102"/>
                    <a:pt x="36" y="102"/>
                  </a:cubicBezTo>
                  <a:cubicBezTo>
                    <a:pt x="35" y="92"/>
                    <a:pt x="35" y="92"/>
                    <a:pt x="35" y="92"/>
                  </a:cubicBezTo>
                  <a:cubicBezTo>
                    <a:pt x="33" y="63"/>
                    <a:pt x="33" y="63"/>
                    <a:pt x="33" y="63"/>
                  </a:cubicBezTo>
                  <a:cubicBezTo>
                    <a:pt x="33" y="63"/>
                    <a:pt x="33" y="63"/>
                    <a:pt x="33" y="63"/>
                  </a:cubicBezTo>
                  <a:cubicBezTo>
                    <a:pt x="31" y="58"/>
                    <a:pt x="30" y="54"/>
                    <a:pt x="30" y="49"/>
                  </a:cubicBezTo>
                  <a:lnTo>
                    <a:pt x="26" y="26"/>
                  </a:lnTo>
                  <a:close/>
                  <a:moveTo>
                    <a:pt x="9" y="1"/>
                  </a:moveTo>
                  <a:cubicBezTo>
                    <a:pt x="9" y="1"/>
                    <a:pt x="10" y="1"/>
                    <a:pt x="10" y="1"/>
                  </a:cubicBezTo>
                  <a:cubicBezTo>
                    <a:pt x="8" y="11"/>
                    <a:pt x="8" y="27"/>
                    <a:pt x="10" y="48"/>
                  </a:cubicBezTo>
                  <a:cubicBezTo>
                    <a:pt x="9" y="77"/>
                    <a:pt x="9" y="77"/>
                    <a:pt x="9" y="77"/>
                  </a:cubicBezTo>
                  <a:cubicBezTo>
                    <a:pt x="7" y="92"/>
                    <a:pt x="7" y="92"/>
                    <a:pt x="7" y="92"/>
                  </a:cubicBezTo>
                  <a:cubicBezTo>
                    <a:pt x="8" y="95"/>
                    <a:pt x="8" y="95"/>
                    <a:pt x="8" y="95"/>
                  </a:cubicBezTo>
                  <a:cubicBezTo>
                    <a:pt x="3" y="102"/>
                    <a:pt x="3" y="102"/>
                    <a:pt x="3" y="102"/>
                  </a:cubicBezTo>
                  <a:cubicBezTo>
                    <a:pt x="2" y="102"/>
                    <a:pt x="1" y="102"/>
                    <a:pt x="1" y="102"/>
                  </a:cubicBezTo>
                  <a:cubicBezTo>
                    <a:pt x="6" y="95"/>
                    <a:pt x="6" y="95"/>
                    <a:pt x="6" y="95"/>
                  </a:cubicBezTo>
                  <a:cubicBezTo>
                    <a:pt x="6" y="95"/>
                    <a:pt x="6" y="95"/>
                    <a:pt x="6" y="95"/>
                  </a:cubicBezTo>
                  <a:cubicBezTo>
                    <a:pt x="6" y="95"/>
                    <a:pt x="6" y="95"/>
                    <a:pt x="6" y="95"/>
                  </a:cubicBezTo>
                  <a:cubicBezTo>
                    <a:pt x="6" y="94"/>
                    <a:pt x="6" y="94"/>
                    <a:pt x="6" y="94"/>
                  </a:cubicBezTo>
                  <a:cubicBezTo>
                    <a:pt x="5" y="93"/>
                    <a:pt x="4" y="92"/>
                    <a:pt x="5" y="91"/>
                  </a:cubicBezTo>
                  <a:cubicBezTo>
                    <a:pt x="5" y="91"/>
                    <a:pt x="5" y="91"/>
                    <a:pt x="5" y="91"/>
                  </a:cubicBezTo>
                  <a:cubicBezTo>
                    <a:pt x="7" y="77"/>
                    <a:pt x="7" y="77"/>
                    <a:pt x="7" y="77"/>
                  </a:cubicBezTo>
                  <a:cubicBezTo>
                    <a:pt x="9" y="48"/>
                    <a:pt x="9" y="48"/>
                    <a:pt x="9" y="48"/>
                  </a:cubicBezTo>
                  <a:cubicBezTo>
                    <a:pt x="9" y="48"/>
                    <a:pt x="9" y="48"/>
                    <a:pt x="9" y="48"/>
                  </a:cubicBezTo>
                  <a:cubicBezTo>
                    <a:pt x="7" y="40"/>
                    <a:pt x="7" y="40"/>
                    <a:pt x="7" y="40"/>
                  </a:cubicBezTo>
                  <a:cubicBezTo>
                    <a:pt x="6" y="24"/>
                    <a:pt x="7" y="11"/>
                    <a:pt x="9" y="1"/>
                  </a:cubicBezTo>
                  <a:close/>
                </a:path>
              </a:pathLst>
            </a:custGeom>
            <a:solidFill>
              <a:srgbClr val="59575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93" name="Freeform 394"/>
            <p:cNvSpPr/>
            <p:nvPr/>
          </p:nvSpPr>
          <p:spPr bwMode="auto">
            <a:xfrm>
              <a:off x="127000" y="398463"/>
              <a:ext cx="44450" cy="284163"/>
            </a:xfrm>
            <a:custGeom>
              <a:avLst/>
              <a:gdLst>
                <a:gd name="T0" fmla="*/ 2 w 12"/>
                <a:gd name="T1" fmla="*/ 1 h 76"/>
                <a:gd name="T2" fmla="*/ 0 w 12"/>
                <a:gd name="T3" fmla="*/ 0 h 76"/>
                <a:gd name="T4" fmla="*/ 4 w 12"/>
                <a:gd name="T5" fmla="*/ 23 h 76"/>
                <a:gd name="T6" fmla="*/ 7 w 12"/>
                <a:gd name="T7" fmla="*/ 37 h 76"/>
                <a:gd name="T8" fmla="*/ 7 w 12"/>
                <a:gd name="T9" fmla="*/ 37 h 76"/>
                <a:gd name="T10" fmla="*/ 9 w 12"/>
                <a:gd name="T11" fmla="*/ 66 h 76"/>
                <a:gd name="T12" fmla="*/ 10 w 12"/>
                <a:gd name="T13" fmla="*/ 76 h 76"/>
                <a:gd name="T14" fmla="*/ 12 w 12"/>
                <a:gd name="T15" fmla="*/ 74 h 76"/>
                <a:gd name="T16" fmla="*/ 10 w 12"/>
                <a:gd name="T17" fmla="*/ 66 h 76"/>
                <a:gd name="T18" fmla="*/ 10 w 12"/>
                <a:gd name="T19" fmla="*/ 56 h 76"/>
                <a:gd name="T20" fmla="*/ 8 w 12"/>
                <a:gd name="T21" fmla="*/ 35 h 76"/>
                <a:gd name="T22" fmla="*/ 6 w 12"/>
                <a:gd name="T23" fmla="*/ 28 h 76"/>
                <a:gd name="T24" fmla="*/ 2 w 12"/>
                <a:gd name="T25"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76">
                  <a:moveTo>
                    <a:pt x="2" y="1"/>
                  </a:moveTo>
                  <a:cubicBezTo>
                    <a:pt x="0" y="0"/>
                    <a:pt x="0" y="0"/>
                    <a:pt x="0" y="0"/>
                  </a:cubicBezTo>
                  <a:cubicBezTo>
                    <a:pt x="4" y="23"/>
                    <a:pt x="4" y="23"/>
                    <a:pt x="4" y="23"/>
                  </a:cubicBezTo>
                  <a:cubicBezTo>
                    <a:pt x="4" y="28"/>
                    <a:pt x="5" y="32"/>
                    <a:pt x="7" y="37"/>
                  </a:cubicBezTo>
                  <a:cubicBezTo>
                    <a:pt x="7" y="37"/>
                    <a:pt x="7" y="37"/>
                    <a:pt x="7" y="37"/>
                  </a:cubicBezTo>
                  <a:cubicBezTo>
                    <a:pt x="9" y="66"/>
                    <a:pt x="9" y="66"/>
                    <a:pt x="9" y="66"/>
                  </a:cubicBezTo>
                  <a:cubicBezTo>
                    <a:pt x="10" y="76"/>
                    <a:pt x="10" y="76"/>
                    <a:pt x="10" y="76"/>
                  </a:cubicBezTo>
                  <a:cubicBezTo>
                    <a:pt x="12" y="74"/>
                    <a:pt x="12" y="74"/>
                    <a:pt x="12" y="74"/>
                  </a:cubicBezTo>
                  <a:cubicBezTo>
                    <a:pt x="10" y="66"/>
                    <a:pt x="10" y="66"/>
                    <a:pt x="10" y="66"/>
                  </a:cubicBezTo>
                  <a:cubicBezTo>
                    <a:pt x="10" y="56"/>
                    <a:pt x="10" y="56"/>
                    <a:pt x="10" y="56"/>
                  </a:cubicBezTo>
                  <a:cubicBezTo>
                    <a:pt x="8" y="35"/>
                    <a:pt x="8" y="35"/>
                    <a:pt x="8" y="35"/>
                  </a:cubicBezTo>
                  <a:cubicBezTo>
                    <a:pt x="6" y="28"/>
                    <a:pt x="6" y="28"/>
                    <a:pt x="6" y="28"/>
                  </a:cubicBezTo>
                  <a:lnTo>
                    <a:pt x="2" y="1"/>
                  </a:lnTo>
                  <a:close/>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94" name="Freeform 395"/>
            <p:cNvSpPr/>
            <p:nvPr/>
          </p:nvSpPr>
          <p:spPr bwMode="auto">
            <a:xfrm>
              <a:off x="33337" y="304800"/>
              <a:ext cx="33338" cy="377825"/>
            </a:xfrm>
            <a:custGeom>
              <a:avLst/>
              <a:gdLst>
                <a:gd name="T0" fmla="*/ 9 w 9"/>
                <a:gd name="T1" fmla="*/ 0 h 101"/>
                <a:gd name="T2" fmla="*/ 8 w 9"/>
                <a:gd name="T3" fmla="*/ 0 h 101"/>
                <a:gd name="T4" fmla="*/ 6 w 9"/>
                <a:gd name="T5" fmla="*/ 39 h 101"/>
                <a:gd name="T6" fmla="*/ 8 w 9"/>
                <a:gd name="T7" fmla="*/ 47 h 101"/>
                <a:gd name="T8" fmla="*/ 8 w 9"/>
                <a:gd name="T9" fmla="*/ 47 h 101"/>
                <a:gd name="T10" fmla="*/ 6 w 9"/>
                <a:gd name="T11" fmla="*/ 76 h 101"/>
                <a:gd name="T12" fmla="*/ 4 w 9"/>
                <a:gd name="T13" fmla="*/ 90 h 101"/>
                <a:gd name="T14" fmla="*/ 4 w 9"/>
                <a:gd name="T15" fmla="*/ 90 h 101"/>
                <a:gd name="T16" fmla="*/ 5 w 9"/>
                <a:gd name="T17" fmla="*/ 93 h 101"/>
                <a:gd name="T18" fmla="*/ 5 w 9"/>
                <a:gd name="T19" fmla="*/ 94 h 101"/>
                <a:gd name="T20" fmla="*/ 5 w 9"/>
                <a:gd name="T21" fmla="*/ 94 h 101"/>
                <a:gd name="T22" fmla="*/ 5 w 9"/>
                <a:gd name="T23" fmla="*/ 94 h 101"/>
                <a:gd name="T24" fmla="*/ 0 w 9"/>
                <a:gd name="T25" fmla="*/ 101 h 101"/>
                <a:gd name="T26" fmla="*/ 2 w 9"/>
                <a:gd name="T27" fmla="*/ 101 h 101"/>
                <a:gd name="T28" fmla="*/ 7 w 9"/>
                <a:gd name="T29" fmla="*/ 94 h 101"/>
                <a:gd name="T30" fmla="*/ 6 w 9"/>
                <a:gd name="T31" fmla="*/ 91 h 101"/>
                <a:gd name="T32" fmla="*/ 8 w 9"/>
                <a:gd name="T33" fmla="*/ 76 h 101"/>
                <a:gd name="T34" fmla="*/ 9 w 9"/>
                <a:gd name="T35" fmla="*/ 47 h 101"/>
                <a:gd name="T36" fmla="*/ 9 w 9"/>
                <a:gd name="T3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 h="101">
                  <a:moveTo>
                    <a:pt x="9" y="0"/>
                  </a:moveTo>
                  <a:cubicBezTo>
                    <a:pt x="9" y="0"/>
                    <a:pt x="8" y="0"/>
                    <a:pt x="8" y="0"/>
                  </a:cubicBezTo>
                  <a:cubicBezTo>
                    <a:pt x="6" y="10"/>
                    <a:pt x="5" y="23"/>
                    <a:pt x="6" y="39"/>
                  </a:cubicBezTo>
                  <a:cubicBezTo>
                    <a:pt x="8" y="47"/>
                    <a:pt x="8" y="47"/>
                    <a:pt x="8" y="47"/>
                  </a:cubicBezTo>
                  <a:cubicBezTo>
                    <a:pt x="8" y="47"/>
                    <a:pt x="8" y="47"/>
                    <a:pt x="8" y="47"/>
                  </a:cubicBezTo>
                  <a:cubicBezTo>
                    <a:pt x="6" y="76"/>
                    <a:pt x="6" y="76"/>
                    <a:pt x="6" y="76"/>
                  </a:cubicBezTo>
                  <a:cubicBezTo>
                    <a:pt x="4" y="90"/>
                    <a:pt x="4" y="90"/>
                    <a:pt x="4" y="90"/>
                  </a:cubicBezTo>
                  <a:cubicBezTo>
                    <a:pt x="4" y="90"/>
                    <a:pt x="4" y="90"/>
                    <a:pt x="4" y="90"/>
                  </a:cubicBezTo>
                  <a:cubicBezTo>
                    <a:pt x="3" y="91"/>
                    <a:pt x="4" y="92"/>
                    <a:pt x="5" y="93"/>
                  </a:cubicBezTo>
                  <a:cubicBezTo>
                    <a:pt x="5" y="94"/>
                    <a:pt x="5" y="94"/>
                    <a:pt x="5" y="94"/>
                  </a:cubicBezTo>
                  <a:cubicBezTo>
                    <a:pt x="5" y="94"/>
                    <a:pt x="5" y="94"/>
                    <a:pt x="5" y="94"/>
                  </a:cubicBezTo>
                  <a:cubicBezTo>
                    <a:pt x="5" y="94"/>
                    <a:pt x="5" y="94"/>
                    <a:pt x="5" y="94"/>
                  </a:cubicBezTo>
                  <a:cubicBezTo>
                    <a:pt x="0" y="101"/>
                    <a:pt x="0" y="101"/>
                    <a:pt x="0" y="101"/>
                  </a:cubicBezTo>
                  <a:cubicBezTo>
                    <a:pt x="0" y="101"/>
                    <a:pt x="1" y="101"/>
                    <a:pt x="2" y="101"/>
                  </a:cubicBezTo>
                  <a:cubicBezTo>
                    <a:pt x="7" y="94"/>
                    <a:pt x="7" y="94"/>
                    <a:pt x="7" y="94"/>
                  </a:cubicBezTo>
                  <a:cubicBezTo>
                    <a:pt x="6" y="91"/>
                    <a:pt x="6" y="91"/>
                    <a:pt x="6" y="91"/>
                  </a:cubicBezTo>
                  <a:cubicBezTo>
                    <a:pt x="8" y="76"/>
                    <a:pt x="8" y="76"/>
                    <a:pt x="8" y="76"/>
                  </a:cubicBezTo>
                  <a:cubicBezTo>
                    <a:pt x="9" y="47"/>
                    <a:pt x="9" y="47"/>
                    <a:pt x="9" y="47"/>
                  </a:cubicBezTo>
                  <a:cubicBezTo>
                    <a:pt x="7" y="26"/>
                    <a:pt x="7" y="10"/>
                    <a:pt x="9" y="0"/>
                  </a:cubicBezTo>
                  <a:close/>
                </a:path>
              </a:pathLst>
            </a:custGeom>
            <a:solidFill>
              <a:srgbClr val="B5B5B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95" name="Freeform 396"/>
            <p:cNvSpPr/>
            <p:nvPr/>
          </p:nvSpPr>
          <p:spPr bwMode="auto">
            <a:xfrm>
              <a:off x="182562" y="168275"/>
              <a:ext cx="19050" cy="7938"/>
            </a:xfrm>
            <a:custGeom>
              <a:avLst/>
              <a:gdLst>
                <a:gd name="T0" fmla="*/ 10 w 12"/>
                <a:gd name="T1" fmla="*/ 3 h 5"/>
                <a:gd name="T2" fmla="*/ 12 w 12"/>
                <a:gd name="T3" fmla="*/ 0 h 5"/>
                <a:gd name="T4" fmla="*/ 3 w 12"/>
                <a:gd name="T5" fmla="*/ 3 h 5"/>
                <a:gd name="T6" fmla="*/ 0 w 12"/>
                <a:gd name="T7" fmla="*/ 5 h 5"/>
                <a:gd name="T8" fmla="*/ 3 w 12"/>
                <a:gd name="T9" fmla="*/ 5 h 5"/>
                <a:gd name="T10" fmla="*/ 10 w 12"/>
                <a:gd name="T11" fmla="*/ 3 h 5"/>
              </a:gdLst>
              <a:ahLst/>
              <a:cxnLst>
                <a:cxn ang="0">
                  <a:pos x="T0" y="T1"/>
                </a:cxn>
                <a:cxn ang="0">
                  <a:pos x="T2" y="T3"/>
                </a:cxn>
                <a:cxn ang="0">
                  <a:pos x="T4" y="T5"/>
                </a:cxn>
                <a:cxn ang="0">
                  <a:pos x="T6" y="T7"/>
                </a:cxn>
                <a:cxn ang="0">
                  <a:pos x="T8" y="T9"/>
                </a:cxn>
                <a:cxn ang="0">
                  <a:pos x="T10" y="T11"/>
                </a:cxn>
              </a:cxnLst>
              <a:rect l="0" t="0" r="r" b="b"/>
              <a:pathLst>
                <a:path w="12" h="5">
                  <a:moveTo>
                    <a:pt x="10" y="3"/>
                  </a:moveTo>
                  <a:lnTo>
                    <a:pt x="12" y="0"/>
                  </a:lnTo>
                  <a:lnTo>
                    <a:pt x="3" y="3"/>
                  </a:lnTo>
                  <a:lnTo>
                    <a:pt x="0" y="5"/>
                  </a:lnTo>
                  <a:lnTo>
                    <a:pt x="3" y="5"/>
                  </a:lnTo>
                  <a:lnTo>
                    <a:pt x="10" y="3"/>
                  </a:ln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96" name="Freeform 397"/>
            <p:cNvSpPr/>
            <p:nvPr/>
          </p:nvSpPr>
          <p:spPr bwMode="auto">
            <a:xfrm>
              <a:off x="179387" y="168275"/>
              <a:ext cx="22225" cy="7938"/>
            </a:xfrm>
            <a:custGeom>
              <a:avLst/>
              <a:gdLst>
                <a:gd name="T0" fmla="*/ 14 w 14"/>
                <a:gd name="T1" fmla="*/ 0 h 5"/>
                <a:gd name="T2" fmla="*/ 12 w 14"/>
                <a:gd name="T3" fmla="*/ 0 h 5"/>
                <a:gd name="T4" fmla="*/ 12 w 14"/>
                <a:gd name="T5" fmla="*/ 0 h 5"/>
                <a:gd name="T6" fmla="*/ 5 w 14"/>
                <a:gd name="T7" fmla="*/ 3 h 5"/>
                <a:gd name="T8" fmla="*/ 0 w 14"/>
                <a:gd name="T9" fmla="*/ 5 h 5"/>
                <a:gd name="T10" fmla="*/ 2 w 14"/>
                <a:gd name="T11" fmla="*/ 5 h 5"/>
                <a:gd name="T12" fmla="*/ 5 w 14"/>
                <a:gd name="T13" fmla="*/ 3 h 5"/>
                <a:gd name="T14" fmla="*/ 14 w 14"/>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5">
                  <a:moveTo>
                    <a:pt x="14" y="0"/>
                  </a:moveTo>
                  <a:lnTo>
                    <a:pt x="12" y="0"/>
                  </a:lnTo>
                  <a:lnTo>
                    <a:pt x="5" y="3"/>
                  </a:lnTo>
                  <a:lnTo>
                    <a:pt x="0" y="5"/>
                  </a:lnTo>
                  <a:lnTo>
                    <a:pt x="2" y="5"/>
                  </a:lnTo>
                  <a:lnTo>
                    <a:pt x="5" y="3"/>
                  </a:lnTo>
                  <a:lnTo>
                    <a:pt x="14" y="0"/>
                  </a:ln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97" name="Freeform 398"/>
            <p:cNvSpPr/>
            <p:nvPr/>
          </p:nvSpPr>
          <p:spPr bwMode="auto">
            <a:xfrm>
              <a:off x="176212" y="165100"/>
              <a:ext cx="22225" cy="11113"/>
            </a:xfrm>
            <a:custGeom>
              <a:avLst/>
              <a:gdLst>
                <a:gd name="T0" fmla="*/ 14 w 14"/>
                <a:gd name="T1" fmla="*/ 2 h 7"/>
                <a:gd name="T2" fmla="*/ 14 w 14"/>
                <a:gd name="T3" fmla="*/ 0 h 7"/>
                <a:gd name="T4" fmla="*/ 2 w 14"/>
                <a:gd name="T5" fmla="*/ 5 h 7"/>
                <a:gd name="T6" fmla="*/ 0 w 14"/>
                <a:gd name="T7" fmla="*/ 7 h 7"/>
                <a:gd name="T8" fmla="*/ 2 w 14"/>
                <a:gd name="T9" fmla="*/ 7 h 7"/>
                <a:gd name="T10" fmla="*/ 7 w 14"/>
                <a:gd name="T11" fmla="*/ 5 h 7"/>
                <a:gd name="T12" fmla="*/ 14 w 14"/>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14" h="7">
                  <a:moveTo>
                    <a:pt x="14" y="2"/>
                  </a:moveTo>
                  <a:lnTo>
                    <a:pt x="14" y="0"/>
                  </a:lnTo>
                  <a:lnTo>
                    <a:pt x="2" y="5"/>
                  </a:lnTo>
                  <a:lnTo>
                    <a:pt x="0" y="7"/>
                  </a:lnTo>
                  <a:lnTo>
                    <a:pt x="2" y="7"/>
                  </a:lnTo>
                  <a:lnTo>
                    <a:pt x="7" y="5"/>
                  </a:lnTo>
                  <a:lnTo>
                    <a:pt x="14" y="2"/>
                  </a:ln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98" name="Freeform 399"/>
            <p:cNvSpPr/>
            <p:nvPr/>
          </p:nvSpPr>
          <p:spPr bwMode="auto">
            <a:xfrm>
              <a:off x="171450" y="165100"/>
              <a:ext cx="26988" cy="11113"/>
            </a:xfrm>
            <a:custGeom>
              <a:avLst/>
              <a:gdLst>
                <a:gd name="T0" fmla="*/ 17 w 17"/>
                <a:gd name="T1" fmla="*/ 0 h 7"/>
                <a:gd name="T2" fmla="*/ 17 w 17"/>
                <a:gd name="T3" fmla="*/ 0 h 7"/>
                <a:gd name="T4" fmla="*/ 10 w 17"/>
                <a:gd name="T5" fmla="*/ 2 h 7"/>
                <a:gd name="T6" fmla="*/ 5 w 17"/>
                <a:gd name="T7" fmla="*/ 2 h 7"/>
                <a:gd name="T8" fmla="*/ 0 w 17"/>
                <a:gd name="T9" fmla="*/ 7 h 7"/>
                <a:gd name="T10" fmla="*/ 3 w 17"/>
                <a:gd name="T11" fmla="*/ 7 h 7"/>
                <a:gd name="T12" fmla="*/ 5 w 17"/>
                <a:gd name="T13" fmla="*/ 5 h 7"/>
                <a:gd name="T14" fmla="*/ 17 w 1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7">
                  <a:moveTo>
                    <a:pt x="17" y="0"/>
                  </a:moveTo>
                  <a:lnTo>
                    <a:pt x="17" y="0"/>
                  </a:lnTo>
                  <a:lnTo>
                    <a:pt x="10" y="2"/>
                  </a:lnTo>
                  <a:lnTo>
                    <a:pt x="5" y="2"/>
                  </a:lnTo>
                  <a:lnTo>
                    <a:pt x="0" y="7"/>
                  </a:lnTo>
                  <a:lnTo>
                    <a:pt x="3" y="7"/>
                  </a:lnTo>
                  <a:lnTo>
                    <a:pt x="5" y="5"/>
                  </a:lnTo>
                  <a:lnTo>
                    <a:pt x="17" y="0"/>
                  </a:ln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799" name="Freeform 400"/>
            <p:cNvSpPr/>
            <p:nvPr/>
          </p:nvSpPr>
          <p:spPr bwMode="auto">
            <a:xfrm>
              <a:off x="171450" y="165100"/>
              <a:ext cx="19050" cy="11113"/>
            </a:xfrm>
            <a:custGeom>
              <a:avLst/>
              <a:gdLst>
                <a:gd name="T0" fmla="*/ 5 w 12"/>
                <a:gd name="T1" fmla="*/ 2 h 7"/>
                <a:gd name="T2" fmla="*/ 10 w 12"/>
                <a:gd name="T3" fmla="*/ 2 h 7"/>
                <a:gd name="T4" fmla="*/ 12 w 12"/>
                <a:gd name="T5" fmla="*/ 0 h 7"/>
                <a:gd name="T6" fmla="*/ 5 w 12"/>
                <a:gd name="T7" fmla="*/ 2 h 7"/>
                <a:gd name="T8" fmla="*/ 0 w 12"/>
                <a:gd name="T9" fmla="*/ 7 h 7"/>
                <a:gd name="T10" fmla="*/ 0 w 12"/>
                <a:gd name="T11" fmla="*/ 7 h 7"/>
                <a:gd name="T12" fmla="*/ 5 w 12"/>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5" y="2"/>
                  </a:moveTo>
                  <a:lnTo>
                    <a:pt x="10" y="2"/>
                  </a:lnTo>
                  <a:lnTo>
                    <a:pt x="12" y="0"/>
                  </a:lnTo>
                  <a:lnTo>
                    <a:pt x="5" y="2"/>
                  </a:lnTo>
                  <a:lnTo>
                    <a:pt x="0" y="7"/>
                  </a:lnTo>
                  <a:lnTo>
                    <a:pt x="5" y="2"/>
                  </a:ln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00" name="Freeform 401"/>
            <p:cNvSpPr/>
            <p:nvPr/>
          </p:nvSpPr>
          <p:spPr bwMode="auto">
            <a:xfrm>
              <a:off x="138112" y="300038"/>
              <a:ext cx="101600" cy="417513"/>
            </a:xfrm>
            <a:custGeom>
              <a:avLst/>
              <a:gdLst>
                <a:gd name="T0" fmla="*/ 12 w 27"/>
                <a:gd name="T1" fmla="*/ 0 h 111"/>
                <a:gd name="T2" fmla="*/ 0 w 27"/>
                <a:gd name="T3" fmla="*/ 2 h 111"/>
                <a:gd name="T4" fmla="*/ 9 w 27"/>
                <a:gd name="T5" fmla="*/ 16 h 111"/>
                <a:gd name="T6" fmla="*/ 9 w 27"/>
                <a:gd name="T7" fmla="*/ 61 h 111"/>
                <a:gd name="T8" fmla="*/ 13 w 27"/>
                <a:gd name="T9" fmla="*/ 96 h 111"/>
                <a:gd name="T10" fmla="*/ 7 w 27"/>
                <a:gd name="T11" fmla="*/ 103 h 111"/>
                <a:gd name="T12" fmla="*/ 7 w 27"/>
                <a:gd name="T13" fmla="*/ 106 h 111"/>
                <a:gd name="T14" fmla="*/ 13 w 27"/>
                <a:gd name="T15" fmla="*/ 106 h 111"/>
                <a:gd name="T16" fmla="*/ 27 w 27"/>
                <a:gd name="T17" fmla="*/ 109 h 111"/>
                <a:gd name="T18" fmla="*/ 26 w 27"/>
                <a:gd name="T19" fmla="*/ 106 h 111"/>
                <a:gd name="T20" fmla="*/ 21 w 27"/>
                <a:gd name="T21" fmla="*/ 101 h 111"/>
                <a:gd name="T22" fmla="*/ 18 w 27"/>
                <a:gd name="T23" fmla="*/ 91 h 111"/>
                <a:gd name="T24" fmla="*/ 14 w 27"/>
                <a:gd name="T25" fmla="*/ 61 h 111"/>
                <a:gd name="T26" fmla="*/ 14 w 27"/>
                <a:gd name="T27" fmla="*/ 47 h 111"/>
                <a:gd name="T28" fmla="*/ 15 w 27"/>
                <a:gd name="T29" fmla="*/ 39 h 111"/>
                <a:gd name="T30" fmla="*/ 12 w 27"/>
                <a:gd name="T3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111">
                  <a:moveTo>
                    <a:pt x="12" y="0"/>
                  </a:moveTo>
                  <a:cubicBezTo>
                    <a:pt x="8" y="1"/>
                    <a:pt x="4" y="2"/>
                    <a:pt x="0" y="2"/>
                  </a:cubicBezTo>
                  <a:cubicBezTo>
                    <a:pt x="9" y="16"/>
                    <a:pt x="9" y="16"/>
                    <a:pt x="9" y="16"/>
                  </a:cubicBezTo>
                  <a:cubicBezTo>
                    <a:pt x="9" y="61"/>
                    <a:pt x="9" y="61"/>
                    <a:pt x="9" y="61"/>
                  </a:cubicBezTo>
                  <a:cubicBezTo>
                    <a:pt x="13" y="96"/>
                    <a:pt x="13" y="96"/>
                    <a:pt x="13" y="96"/>
                  </a:cubicBezTo>
                  <a:cubicBezTo>
                    <a:pt x="7" y="103"/>
                    <a:pt x="7" y="103"/>
                    <a:pt x="7" y="103"/>
                  </a:cubicBezTo>
                  <a:cubicBezTo>
                    <a:pt x="7" y="106"/>
                    <a:pt x="7" y="106"/>
                    <a:pt x="7" y="106"/>
                  </a:cubicBezTo>
                  <a:cubicBezTo>
                    <a:pt x="13" y="106"/>
                    <a:pt x="13" y="106"/>
                    <a:pt x="13" y="106"/>
                  </a:cubicBezTo>
                  <a:cubicBezTo>
                    <a:pt x="17" y="110"/>
                    <a:pt x="22" y="111"/>
                    <a:pt x="27" y="109"/>
                  </a:cubicBezTo>
                  <a:cubicBezTo>
                    <a:pt x="27" y="108"/>
                    <a:pt x="27" y="107"/>
                    <a:pt x="26" y="106"/>
                  </a:cubicBezTo>
                  <a:cubicBezTo>
                    <a:pt x="21" y="101"/>
                    <a:pt x="21" y="101"/>
                    <a:pt x="21" y="101"/>
                  </a:cubicBezTo>
                  <a:cubicBezTo>
                    <a:pt x="19" y="99"/>
                    <a:pt x="18" y="95"/>
                    <a:pt x="18" y="91"/>
                  </a:cubicBezTo>
                  <a:cubicBezTo>
                    <a:pt x="14" y="61"/>
                    <a:pt x="14" y="61"/>
                    <a:pt x="14" y="61"/>
                  </a:cubicBezTo>
                  <a:cubicBezTo>
                    <a:pt x="14" y="47"/>
                    <a:pt x="14" y="47"/>
                    <a:pt x="14" y="47"/>
                  </a:cubicBezTo>
                  <a:cubicBezTo>
                    <a:pt x="15" y="39"/>
                    <a:pt x="15" y="39"/>
                    <a:pt x="15" y="39"/>
                  </a:cubicBezTo>
                  <a:cubicBezTo>
                    <a:pt x="18" y="24"/>
                    <a:pt x="17" y="11"/>
                    <a:pt x="12"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01" name="Freeform 402"/>
            <p:cNvSpPr/>
            <p:nvPr/>
          </p:nvSpPr>
          <p:spPr bwMode="auto">
            <a:xfrm>
              <a:off x="0" y="398463"/>
              <a:ext cx="127000" cy="319088"/>
            </a:xfrm>
            <a:custGeom>
              <a:avLst/>
              <a:gdLst>
                <a:gd name="T0" fmla="*/ 29 w 34"/>
                <a:gd name="T1" fmla="*/ 32 h 85"/>
                <a:gd name="T2" fmla="*/ 31 w 34"/>
                <a:gd name="T3" fmla="*/ 20 h 85"/>
                <a:gd name="T4" fmla="*/ 34 w 34"/>
                <a:gd name="T5" fmla="*/ 0 h 85"/>
                <a:gd name="T6" fmla="*/ 24 w 34"/>
                <a:gd name="T7" fmla="*/ 17 h 85"/>
                <a:gd name="T8" fmla="*/ 19 w 34"/>
                <a:gd name="T9" fmla="*/ 67 h 85"/>
                <a:gd name="T10" fmla="*/ 19 w 34"/>
                <a:gd name="T11" fmla="*/ 72 h 85"/>
                <a:gd name="T12" fmla="*/ 13 w 34"/>
                <a:gd name="T13" fmla="*/ 78 h 85"/>
                <a:gd name="T14" fmla="*/ 10 w 34"/>
                <a:gd name="T15" fmla="*/ 77 h 85"/>
                <a:gd name="T16" fmla="*/ 8 w 34"/>
                <a:gd name="T17" fmla="*/ 76 h 85"/>
                <a:gd name="T18" fmla="*/ 1 w 34"/>
                <a:gd name="T19" fmla="*/ 79 h 85"/>
                <a:gd name="T20" fmla="*/ 0 w 34"/>
                <a:gd name="T21" fmla="*/ 84 h 85"/>
                <a:gd name="T22" fmla="*/ 17 w 34"/>
                <a:gd name="T23" fmla="*/ 82 h 85"/>
                <a:gd name="T24" fmla="*/ 25 w 34"/>
                <a:gd name="T25" fmla="*/ 82 h 85"/>
                <a:gd name="T26" fmla="*/ 25 w 34"/>
                <a:gd name="T27" fmla="*/ 77 h 85"/>
                <a:gd name="T28" fmla="*/ 27 w 34"/>
                <a:gd name="T29" fmla="*/ 66 h 85"/>
                <a:gd name="T30" fmla="*/ 27 w 34"/>
                <a:gd name="T31" fmla="*/ 57 h 85"/>
                <a:gd name="T32" fmla="*/ 29 w 34"/>
                <a:gd name="T33" fmla="*/ 3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85">
                  <a:moveTo>
                    <a:pt x="29" y="32"/>
                  </a:moveTo>
                  <a:cubicBezTo>
                    <a:pt x="30" y="29"/>
                    <a:pt x="31" y="25"/>
                    <a:pt x="31" y="20"/>
                  </a:cubicBezTo>
                  <a:cubicBezTo>
                    <a:pt x="34" y="0"/>
                    <a:pt x="34" y="0"/>
                    <a:pt x="34" y="0"/>
                  </a:cubicBezTo>
                  <a:cubicBezTo>
                    <a:pt x="24" y="17"/>
                    <a:pt x="24" y="17"/>
                    <a:pt x="24" y="17"/>
                  </a:cubicBezTo>
                  <a:cubicBezTo>
                    <a:pt x="19" y="67"/>
                    <a:pt x="19" y="67"/>
                    <a:pt x="19" y="67"/>
                  </a:cubicBezTo>
                  <a:cubicBezTo>
                    <a:pt x="19" y="72"/>
                    <a:pt x="19" y="72"/>
                    <a:pt x="19" y="72"/>
                  </a:cubicBezTo>
                  <a:cubicBezTo>
                    <a:pt x="13" y="78"/>
                    <a:pt x="13" y="78"/>
                    <a:pt x="13" y="78"/>
                  </a:cubicBezTo>
                  <a:cubicBezTo>
                    <a:pt x="12" y="77"/>
                    <a:pt x="11" y="77"/>
                    <a:pt x="10" y="77"/>
                  </a:cubicBezTo>
                  <a:cubicBezTo>
                    <a:pt x="9" y="77"/>
                    <a:pt x="9" y="76"/>
                    <a:pt x="8" y="76"/>
                  </a:cubicBezTo>
                  <a:cubicBezTo>
                    <a:pt x="1" y="79"/>
                    <a:pt x="1" y="79"/>
                    <a:pt x="1" y="79"/>
                  </a:cubicBezTo>
                  <a:cubicBezTo>
                    <a:pt x="0" y="81"/>
                    <a:pt x="0" y="82"/>
                    <a:pt x="0" y="84"/>
                  </a:cubicBezTo>
                  <a:cubicBezTo>
                    <a:pt x="6" y="85"/>
                    <a:pt x="12" y="85"/>
                    <a:pt x="17" y="82"/>
                  </a:cubicBezTo>
                  <a:cubicBezTo>
                    <a:pt x="25" y="82"/>
                    <a:pt x="25" y="82"/>
                    <a:pt x="25" y="82"/>
                  </a:cubicBezTo>
                  <a:cubicBezTo>
                    <a:pt x="25" y="77"/>
                    <a:pt x="25" y="77"/>
                    <a:pt x="25" y="77"/>
                  </a:cubicBezTo>
                  <a:cubicBezTo>
                    <a:pt x="27" y="66"/>
                    <a:pt x="27" y="66"/>
                    <a:pt x="27" y="66"/>
                  </a:cubicBezTo>
                  <a:cubicBezTo>
                    <a:pt x="27" y="57"/>
                    <a:pt x="27" y="57"/>
                    <a:pt x="27" y="57"/>
                  </a:cubicBezTo>
                  <a:lnTo>
                    <a:pt x="29" y="3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1802" name="组合 146"/>
          <p:cNvGrpSpPr/>
          <p:nvPr/>
        </p:nvGrpSpPr>
        <p:grpSpPr bwMode="auto">
          <a:xfrm>
            <a:off x="6203441" y="3052117"/>
            <a:ext cx="269922" cy="1079833"/>
            <a:chOff x="0" y="0"/>
            <a:chExt cx="192088" cy="771525"/>
          </a:xfrm>
        </p:grpSpPr>
        <p:sp>
          <p:nvSpPr>
            <p:cNvPr id="31803" name="Freeform 817"/>
            <p:cNvSpPr>
              <a:spLocks noEditPoints="1"/>
            </p:cNvSpPr>
            <p:nvPr/>
          </p:nvSpPr>
          <p:spPr bwMode="auto">
            <a:xfrm>
              <a:off x="41275" y="0"/>
              <a:ext cx="87313" cy="127000"/>
            </a:xfrm>
            <a:custGeom>
              <a:avLst/>
              <a:gdLst>
                <a:gd name="T0" fmla="*/ 21 w 23"/>
                <a:gd name="T1" fmla="*/ 7 h 34"/>
                <a:gd name="T2" fmla="*/ 19 w 23"/>
                <a:gd name="T3" fmla="*/ 1 h 34"/>
                <a:gd name="T4" fmla="*/ 15 w 23"/>
                <a:gd name="T5" fmla="*/ 0 h 34"/>
                <a:gd name="T6" fmla="*/ 5 w 23"/>
                <a:gd name="T7" fmla="*/ 7 h 34"/>
                <a:gd name="T8" fmla="*/ 4 w 23"/>
                <a:gd name="T9" fmla="*/ 14 h 34"/>
                <a:gd name="T10" fmla="*/ 3 w 23"/>
                <a:gd name="T11" fmla="*/ 19 h 34"/>
                <a:gd name="T12" fmla="*/ 2 w 23"/>
                <a:gd name="T13" fmla="*/ 26 h 34"/>
                <a:gd name="T14" fmla="*/ 2 w 23"/>
                <a:gd name="T15" fmla="*/ 34 h 34"/>
                <a:gd name="T16" fmla="*/ 3 w 23"/>
                <a:gd name="T17" fmla="*/ 33 h 34"/>
                <a:gd name="T18" fmla="*/ 4 w 23"/>
                <a:gd name="T19" fmla="*/ 27 h 34"/>
                <a:gd name="T20" fmla="*/ 6 w 23"/>
                <a:gd name="T21" fmla="*/ 16 h 34"/>
                <a:gd name="T22" fmla="*/ 5 w 23"/>
                <a:gd name="T23" fmla="*/ 12 h 34"/>
                <a:gd name="T24" fmla="*/ 7 w 23"/>
                <a:gd name="T25" fmla="*/ 15 h 34"/>
                <a:gd name="T26" fmla="*/ 7 w 23"/>
                <a:gd name="T27" fmla="*/ 15 h 34"/>
                <a:gd name="T28" fmla="*/ 7 w 23"/>
                <a:gd name="T29" fmla="*/ 15 h 34"/>
                <a:gd name="T30" fmla="*/ 12 w 23"/>
                <a:gd name="T31" fmla="*/ 5 h 34"/>
                <a:gd name="T32" fmla="*/ 21 w 23"/>
                <a:gd name="T33" fmla="*/ 7 h 34"/>
                <a:gd name="T34" fmla="*/ 19 w 23"/>
                <a:gd name="T35" fmla="*/ 1 h 34"/>
                <a:gd name="T36" fmla="*/ 19 w 23"/>
                <a:gd name="T37" fmla="*/ 2 h 34"/>
                <a:gd name="T38" fmla="*/ 9 w 23"/>
                <a:gd name="T39" fmla="*/ 4 h 34"/>
                <a:gd name="T40" fmla="*/ 5 w 23"/>
                <a:gd name="T41" fmla="*/ 11 h 34"/>
                <a:gd name="T42" fmla="*/ 8 w 23"/>
                <a:gd name="T43" fmla="*/ 3 h 34"/>
                <a:gd name="T44" fmla="*/ 19 w 23"/>
                <a:gd name="T45" fmla="*/ 1 h 34"/>
                <a:gd name="T46" fmla="*/ 2 w 23"/>
                <a:gd name="T47" fmla="*/ 33 h 34"/>
                <a:gd name="T48" fmla="*/ 2 w 23"/>
                <a:gd name="T49" fmla="*/ 33 h 34"/>
                <a:gd name="T50" fmla="*/ 3 w 23"/>
                <a:gd name="T51" fmla="*/ 26 h 34"/>
                <a:gd name="T52" fmla="*/ 4 w 23"/>
                <a:gd name="T53" fmla="*/ 15 h 34"/>
                <a:gd name="T54" fmla="*/ 3 w 23"/>
                <a:gd name="T55" fmla="*/ 26 h 34"/>
                <a:gd name="T56" fmla="*/ 2 w 23"/>
                <a:gd name="T5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 h="34">
                  <a:moveTo>
                    <a:pt x="21" y="7"/>
                  </a:moveTo>
                  <a:cubicBezTo>
                    <a:pt x="23" y="6"/>
                    <a:pt x="22" y="4"/>
                    <a:pt x="19" y="1"/>
                  </a:cubicBezTo>
                  <a:cubicBezTo>
                    <a:pt x="18" y="0"/>
                    <a:pt x="17" y="0"/>
                    <a:pt x="15" y="0"/>
                  </a:cubicBezTo>
                  <a:cubicBezTo>
                    <a:pt x="11" y="0"/>
                    <a:pt x="7" y="2"/>
                    <a:pt x="5" y="7"/>
                  </a:cubicBezTo>
                  <a:cubicBezTo>
                    <a:pt x="4" y="9"/>
                    <a:pt x="4" y="12"/>
                    <a:pt x="4" y="14"/>
                  </a:cubicBezTo>
                  <a:cubicBezTo>
                    <a:pt x="3" y="19"/>
                    <a:pt x="3" y="19"/>
                    <a:pt x="3" y="19"/>
                  </a:cubicBezTo>
                  <a:cubicBezTo>
                    <a:pt x="2" y="21"/>
                    <a:pt x="2" y="24"/>
                    <a:pt x="2" y="26"/>
                  </a:cubicBezTo>
                  <a:cubicBezTo>
                    <a:pt x="0" y="29"/>
                    <a:pt x="0" y="31"/>
                    <a:pt x="2" y="34"/>
                  </a:cubicBezTo>
                  <a:cubicBezTo>
                    <a:pt x="3" y="33"/>
                    <a:pt x="3" y="33"/>
                    <a:pt x="3" y="33"/>
                  </a:cubicBezTo>
                  <a:cubicBezTo>
                    <a:pt x="5" y="30"/>
                    <a:pt x="6" y="28"/>
                    <a:pt x="4" y="27"/>
                  </a:cubicBezTo>
                  <a:cubicBezTo>
                    <a:pt x="4" y="24"/>
                    <a:pt x="4" y="20"/>
                    <a:pt x="6" y="16"/>
                  </a:cubicBezTo>
                  <a:cubicBezTo>
                    <a:pt x="5" y="15"/>
                    <a:pt x="5" y="14"/>
                    <a:pt x="5" y="12"/>
                  </a:cubicBezTo>
                  <a:cubicBezTo>
                    <a:pt x="6" y="12"/>
                    <a:pt x="6" y="12"/>
                    <a:pt x="7" y="15"/>
                  </a:cubicBezTo>
                  <a:cubicBezTo>
                    <a:pt x="7" y="15"/>
                    <a:pt x="7" y="15"/>
                    <a:pt x="7" y="15"/>
                  </a:cubicBezTo>
                  <a:cubicBezTo>
                    <a:pt x="7" y="15"/>
                    <a:pt x="7" y="15"/>
                    <a:pt x="7" y="15"/>
                  </a:cubicBezTo>
                  <a:cubicBezTo>
                    <a:pt x="7" y="8"/>
                    <a:pt x="8" y="5"/>
                    <a:pt x="12" y="5"/>
                  </a:cubicBezTo>
                  <a:cubicBezTo>
                    <a:pt x="16" y="7"/>
                    <a:pt x="19" y="8"/>
                    <a:pt x="21" y="7"/>
                  </a:cubicBezTo>
                  <a:close/>
                  <a:moveTo>
                    <a:pt x="19" y="1"/>
                  </a:moveTo>
                  <a:cubicBezTo>
                    <a:pt x="19" y="2"/>
                    <a:pt x="19" y="2"/>
                    <a:pt x="19" y="2"/>
                  </a:cubicBezTo>
                  <a:cubicBezTo>
                    <a:pt x="15" y="1"/>
                    <a:pt x="12" y="1"/>
                    <a:pt x="9" y="4"/>
                  </a:cubicBezTo>
                  <a:cubicBezTo>
                    <a:pt x="7" y="6"/>
                    <a:pt x="5" y="9"/>
                    <a:pt x="5" y="11"/>
                  </a:cubicBezTo>
                  <a:cubicBezTo>
                    <a:pt x="5" y="9"/>
                    <a:pt x="6" y="6"/>
                    <a:pt x="8" y="3"/>
                  </a:cubicBezTo>
                  <a:cubicBezTo>
                    <a:pt x="11" y="0"/>
                    <a:pt x="15" y="0"/>
                    <a:pt x="19" y="1"/>
                  </a:cubicBezTo>
                  <a:close/>
                  <a:moveTo>
                    <a:pt x="2" y="33"/>
                  </a:moveTo>
                  <a:cubicBezTo>
                    <a:pt x="2" y="33"/>
                    <a:pt x="2" y="33"/>
                    <a:pt x="2" y="33"/>
                  </a:cubicBezTo>
                  <a:cubicBezTo>
                    <a:pt x="0" y="31"/>
                    <a:pt x="1" y="29"/>
                    <a:pt x="3" y="26"/>
                  </a:cubicBezTo>
                  <a:cubicBezTo>
                    <a:pt x="2" y="24"/>
                    <a:pt x="3" y="20"/>
                    <a:pt x="4" y="15"/>
                  </a:cubicBezTo>
                  <a:cubicBezTo>
                    <a:pt x="3" y="19"/>
                    <a:pt x="3" y="23"/>
                    <a:pt x="3" y="26"/>
                  </a:cubicBezTo>
                  <a:cubicBezTo>
                    <a:pt x="2" y="29"/>
                    <a:pt x="2" y="31"/>
                    <a:pt x="2" y="33"/>
                  </a:cubicBezTo>
                  <a:close/>
                </a:path>
              </a:pathLst>
            </a:custGeom>
            <a:solidFill>
              <a:srgbClr val="EEDFB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04" name="Freeform 818"/>
            <p:cNvSpPr/>
            <p:nvPr/>
          </p:nvSpPr>
          <p:spPr bwMode="auto">
            <a:xfrm>
              <a:off x="60325" y="0"/>
              <a:ext cx="52388" cy="41275"/>
            </a:xfrm>
            <a:custGeom>
              <a:avLst/>
              <a:gdLst>
                <a:gd name="T0" fmla="*/ 14 w 14"/>
                <a:gd name="T1" fmla="*/ 2 h 11"/>
                <a:gd name="T2" fmla="*/ 14 w 14"/>
                <a:gd name="T3" fmla="*/ 1 h 11"/>
                <a:gd name="T4" fmla="*/ 3 w 14"/>
                <a:gd name="T5" fmla="*/ 3 h 11"/>
                <a:gd name="T6" fmla="*/ 0 w 14"/>
                <a:gd name="T7" fmla="*/ 11 h 11"/>
                <a:gd name="T8" fmla="*/ 4 w 14"/>
                <a:gd name="T9" fmla="*/ 4 h 11"/>
                <a:gd name="T10" fmla="*/ 14 w 14"/>
                <a:gd name="T11" fmla="*/ 2 h 11"/>
              </a:gdLst>
              <a:ahLst/>
              <a:cxnLst>
                <a:cxn ang="0">
                  <a:pos x="T0" y="T1"/>
                </a:cxn>
                <a:cxn ang="0">
                  <a:pos x="T2" y="T3"/>
                </a:cxn>
                <a:cxn ang="0">
                  <a:pos x="T4" y="T5"/>
                </a:cxn>
                <a:cxn ang="0">
                  <a:pos x="T6" y="T7"/>
                </a:cxn>
                <a:cxn ang="0">
                  <a:pos x="T8" y="T9"/>
                </a:cxn>
                <a:cxn ang="0">
                  <a:pos x="T10" y="T11"/>
                </a:cxn>
              </a:cxnLst>
              <a:rect l="0" t="0" r="r" b="b"/>
              <a:pathLst>
                <a:path w="14" h="11">
                  <a:moveTo>
                    <a:pt x="14" y="2"/>
                  </a:moveTo>
                  <a:cubicBezTo>
                    <a:pt x="14" y="1"/>
                    <a:pt x="14" y="1"/>
                    <a:pt x="14" y="1"/>
                  </a:cubicBezTo>
                  <a:cubicBezTo>
                    <a:pt x="10" y="0"/>
                    <a:pt x="6" y="0"/>
                    <a:pt x="3" y="3"/>
                  </a:cubicBezTo>
                  <a:cubicBezTo>
                    <a:pt x="1" y="6"/>
                    <a:pt x="0" y="9"/>
                    <a:pt x="0" y="11"/>
                  </a:cubicBezTo>
                  <a:cubicBezTo>
                    <a:pt x="0" y="9"/>
                    <a:pt x="2" y="6"/>
                    <a:pt x="4" y="4"/>
                  </a:cubicBezTo>
                  <a:cubicBezTo>
                    <a:pt x="7" y="1"/>
                    <a:pt x="10" y="1"/>
                    <a:pt x="14" y="2"/>
                  </a:cubicBezTo>
                  <a:close/>
                </a:path>
              </a:pathLst>
            </a:custGeom>
            <a:solidFill>
              <a:srgbClr val="F6EE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05" name="Freeform 819"/>
            <p:cNvSpPr/>
            <p:nvPr/>
          </p:nvSpPr>
          <p:spPr bwMode="auto">
            <a:xfrm>
              <a:off x="41275" y="55563"/>
              <a:ext cx="15875" cy="68263"/>
            </a:xfrm>
            <a:custGeom>
              <a:avLst/>
              <a:gdLst>
                <a:gd name="T0" fmla="*/ 2 w 4"/>
                <a:gd name="T1" fmla="*/ 18 h 18"/>
                <a:gd name="T2" fmla="*/ 2 w 4"/>
                <a:gd name="T3" fmla="*/ 18 h 18"/>
                <a:gd name="T4" fmla="*/ 3 w 4"/>
                <a:gd name="T5" fmla="*/ 11 h 18"/>
                <a:gd name="T6" fmla="*/ 4 w 4"/>
                <a:gd name="T7" fmla="*/ 0 h 18"/>
                <a:gd name="T8" fmla="*/ 3 w 4"/>
                <a:gd name="T9" fmla="*/ 11 h 18"/>
                <a:gd name="T10" fmla="*/ 2 w 4"/>
                <a:gd name="T11" fmla="*/ 18 h 18"/>
              </a:gdLst>
              <a:ahLst/>
              <a:cxnLst>
                <a:cxn ang="0">
                  <a:pos x="T0" y="T1"/>
                </a:cxn>
                <a:cxn ang="0">
                  <a:pos x="T2" y="T3"/>
                </a:cxn>
                <a:cxn ang="0">
                  <a:pos x="T4" y="T5"/>
                </a:cxn>
                <a:cxn ang="0">
                  <a:pos x="T6" y="T7"/>
                </a:cxn>
                <a:cxn ang="0">
                  <a:pos x="T8" y="T9"/>
                </a:cxn>
                <a:cxn ang="0">
                  <a:pos x="T10" y="T11"/>
                </a:cxn>
              </a:cxnLst>
              <a:rect l="0" t="0" r="r" b="b"/>
              <a:pathLst>
                <a:path w="4" h="18">
                  <a:moveTo>
                    <a:pt x="2" y="18"/>
                  </a:moveTo>
                  <a:cubicBezTo>
                    <a:pt x="2" y="18"/>
                    <a:pt x="2" y="18"/>
                    <a:pt x="2" y="18"/>
                  </a:cubicBezTo>
                  <a:cubicBezTo>
                    <a:pt x="2" y="16"/>
                    <a:pt x="2" y="14"/>
                    <a:pt x="3" y="11"/>
                  </a:cubicBezTo>
                  <a:cubicBezTo>
                    <a:pt x="3" y="8"/>
                    <a:pt x="3" y="4"/>
                    <a:pt x="4" y="0"/>
                  </a:cubicBezTo>
                  <a:cubicBezTo>
                    <a:pt x="3" y="5"/>
                    <a:pt x="2" y="9"/>
                    <a:pt x="3" y="11"/>
                  </a:cubicBezTo>
                  <a:cubicBezTo>
                    <a:pt x="1" y="14"/>
                    <a:pt x="0" y="16"/>
                    <a:pt x="2" y="18"/>
                  </a:cubicBezTo>
                  <a:close/>
                </a:path>
              </a:pathLst>
            </a:custGeom>
            <a:solidFill>
              <a:srgbClr val="F6EE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06" name="Freeform 820"/>
            <p:cNvSpPr/>
            <p:nvPr/>
          </p:nvSpPr>
          <p:spPr bwMode="auto">
            <a:xfrm>
              <a:off x="87312" y="3175"/>
              <a:ext cx="58738" cy="142875"/>
            </a:xfrm>
            <a:custGeom>
              <a:avLst/>
              <a:gdLst>
                <a:gd name="T0" fmla="*/ 7 w 16"/>
                <a:gd name="T1" fmla="*/ 0 h 38"/>
                <a:gd name="T2" fmla="*/ 9 w 16"/>
                <a:gd name="T3" fmla="*/ 6 h 38"/>
                <a:gd name="T4" fmla="*/ 0 w 16"/>
                <a:gd name="T5" fmla="*/ 4 h 38"/>
                <a:gd name="T6" fmla="*/ 10 w 16"/>
                <a:gd name="T7" fmla="*/ 9 h 38"/>
                <a:gd name="T8" fmla="*/ 11 w 16"/>
                <a:gd name="T9" fmla="*/ 14 h 38"/>
                <a:gd name="T10" fmla="*/ 9 w 16"/>
                <a:gd name="T11" fmla="*/ 19 h 38"/>
                <a:gd name="T12" fmla="*/ 7 w 16"/>
                <a:gd name="T13" fmla="*/ 24 h 38"/>
                <a:gd name="T14" fmla="*/ 7 w 16"/>
                <a:gd name="T15" fmla="*/ 28 h 38"/>
                <a:gd name="T16" fmla="*/ 12 w 16"/>
                <a:gd name="T17" fmla="*/ 31 h 38"/>
                <a:gd name="T18" fmla="*/ 12 w 16"/>
                <a:gd name="T19" fmla="*/ 32 h 38"/>
                <a:gd name="T20" fmla="*/ 13 w 16"/>
                <a:gd name="T21" fmla="*/ 38 h 38"/>
                <a:gd name="T22" fmla="*/ 15 w 16"/>
                <a:gd name="T23" fmla="*/ 29 h 38"/>
                <a:gd name="T24" fmla="*/ 15 w 16"/>
                <a:gd name="T25" fmla="*/ 28 h 38"/>
                <a:gd name="T26" fmla="*/ 15 w 16"/>
                <a:gd name="T27" fmla="*/ 28 h 38"/>
                <a:gd name="T28" fmla="*/ 14 w 16"/>
                <a:gd name="T29" fmla="*/ 27 h 38"/>
                <a:gd name="T30" fmla="*/ 13 w 16"/>
                <a:gd name="T31" fmla="*/ 16 h 38"/>
                <a:gd name="T32" fmla="*/ 13 w 16"/>
                <a:gd name="T33" fmla="*/ 10 h 38"/>
                <a:gd name="T34" fmla="*/ 13 w 16"/>
                <a:gd name="T35" fmla="*/ 9 h 38"/>
                <a:gd name="T36" fmla="*/ 7 w 16"/>
                <a:gd name="T3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8">
                  <a:moveTo>
                    <a:pt x="7" y="0"/>
                  </a:moveTo>
                  <a:cubicBezTo>
                    <a:pt x="10" y="3"/>
                    <a:pt x="11" y="5"/>
                    <a:pt x="9" y="6"/>
                  </a:cubicBezTo>
                  <a:cubicBezTo>
                    <a:pt x="7" y="7"/>
                    <a:pt x="4" y="6"/>
                    <a:pt x="0" y="4"/>
                  </a:cubicBezTo>
                  <a:cubicBezTo>
                    <a:pt x="3" y="7"/>
                    <a:pt x="6" y="9"/>
                    <a:pt x="10" y="9"/>
                  </a:cubicBezTo>
                  <a:cubicBezTo>
                    <a:pt x="11" y="14"/>
                    <a:pt x="11" y="14"/>
                    <a:pt x="11" y="14"/>
                  </a:cubicBezTo>
                  <a:cubicBezTo>
                    <a:pt x="9" y="19"/>
                    <a:pt x="9" y="19"/>
                    <a:pt x="9" y="19"/>
                  </a:cubicBezTo>
                  <a:cubicBezTo>
                    <a:pt x="9" y="21"/>
                    <a:pt x="8" y="22"/>
                    <a:pt x="7" y="24"/>
                  </a:cubicBezTo>
                  <a:cubicBezTo>
                    <a:pt x="7" y="28"/>
                    <a:pt x="7" y="28"/>
                    <a:pt x="7" y="28"/>
                  </a:cubicBezTo>
                  <a:cubicBezTo>
                    <a:pt x="9" y="28"/>
                    <a:pt x="11" y="29"/>
                    <a:pt x="12" y="31"/>
                  </a:cubicBezTo>
                  <a:cubicBezTo>
                    <a:pt x="12" y="31"/>
                    <a:pt x="12" y="31"/>
                    <a:pt x="12" y="32"/>
                  </a:cubicBezTo>
                  <a:cubicBezTo>
                    <a:pt x="13" y="33"/>
                    <a:pt x="13" y="35"/>
                    <a:pt x="13" y="38"/>
                  </a:cubicBezTo>
                  <a:cubicBezTo>
                    <a:pt x="15" y="35"/>
                    <a:pt x="16" y="33"/>
                    <a:pt x="15" y="29"/>
                  </a:cubicBezTo>
                  <a:cubicBezTo>
                    <a:pt x="15" y="28"/>
                    <a:pt x="15" y="28"/>
                    <a:pt x="15" y="28"/>
                  </a:cubicBezTo>
                  <a:cubicBezTo>
                    <a:pt x="15" y="28"/>
                    <a:pt x="15" y="28"/>
                    <a:pt x="15" y="28"/>
                  </a:cubicBezTo>
                  <a:cubicBezTo>
                    <a:pt x="14" y="27"/>
                    <a:pt x="14" y="27"/>
                    <a:pt x="14" y="27"/>
                  </a:cubicBezTo>
                  <a:cubicBezTo>
                    <a:pt x="14" y="23"/>
                    <a:pt x="14" y="20"/>
                    <a:pt x="13" y="16"/>
                  </a:cubicBezTo>
                  <a:cubicBezTo>
                    <a:pt x="14" y="15"/>
                    <a:pt x="14" y="12"/>
                    <a:pt x="13" y="10"/>
                  </a:cubicBezTo>
                  <a:cubicBezTo>
                    <a:pt x="13" y="9"/>
                    <a:pt x="13" y="9"/>
                    <a:pt x="13" y="9"/>
                  </a:cubicBezTo>
                  <a:cubicBezTo>
                    <a:pt x="13" y="5"/>
                    <a:pt x="11" y="2"/>
                    <a:pt x="7" y="0"/>
                  </a:cubicBezTo>
                  <a:close/>
                </a:path>
              </a:pathLst>
            </a:custGeom>
            <a:solidFill>
              <a:srgbClr val="D3B88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07" name="Freeform 821"/>
            <p:cNvSpPr>
              <a:spLocks noEditPoints="1"/>
            </p:cNvSpPr>
            <p:nvPr/>
          </p:nvSpPr>
          <p:spPr bwMode="auto">
            <a:xfrm>
              <a:off x="60325" y="22225"/>
              <a:ext cx="60325" cy="74613"/>
            </a:xfrm>
            <a:custGeom>
              <a:avLst/>
              <a:gdLst>
                <a:gd name="T0" fmla="*/ 2 w 16"/>
                <a:gd name="T1" fmla="*/ 9 h 20"/>
                <a:gd name="T2" fmla="*/ 2 w 16"/>
                <a:gd name="T3" fmla="*/ 9 h 20"/>
                <a:gd name="T4" fmla="*/ 2 w 16"/>
                <a:gd name="T5" fmla="*/ 9 h 20"/>
                <a:gd name="T6" fmla="*/ 0 w 16"/>
                <a:gd name="T7" fmla="*/ 6 h 20"/>
                <a:gd name="T8" fmla="*/ 1 w 16"/>
                <a:gd name="T9" fmla="*/ 10 h 20"/>
                <a:gd name="T10" fmla="*/ 2 w 16"/>
                <a:gd name="T11" fmla="*/ 12 h 20"/>
                <a:gd name="T12" fmla="*/ 4 w 16"/>
                <a:gd name="T13" fmla="*/ 17 h 20"/>
                <a:gd name="T14" fmla="*/ 14 w 16"/>
                <a:gd name="T15" fmla="*/ 16 h 20"/>
                <a:gd name="T16" fmla="*/ 16 w 16"/>
                <a:gd name="T17" fmla="*/ 9 h 20"/>
                <a:gd name="T18" fmla="*/ 16 w 16"/>
                <a:gd name="T19" fmla="*/ 5 h 20"/>
                <a:gd name="T20" fmla="*/ 7 w 16"/>
                <a:gd name="T21" fmla="*/ 0 h 20"/>
                <a:gd name="T22" fmla="*/ 2 w 16"/>
                <a:gd name="T23" fmla="*/ 9 h 20"/>
                <a:gd name="T24" fmla="*/ 6 w 16"/>
                <a:gd name="T25" fmla="*/ 17 h 20"/>
                <a:gd name="T26" fmla="*/ 4 w 16"/>
                <a:gd name="T27" fmla="*/ 16 h 20"/>
                <a:gd name="T28" fmla="*/ 3 w 16"/>
                <a:gd name="T29" fmla="*/ 12 h 20"/>
                <a:gd name="T30" fmla="*/ 0 w 16"/>
                <a:gd name="T31" fmla="*/ 7 h 20"/>
                <a:gd name="T32" fmla="*/ 4 w 16"/>
                <a:gd name="T33" fmla="*/ 12 h 20"/>
                <a:gd name="T34" fmla="*/ 6 w 16"/>
                <a:gd name="T35" fmla="*/ 1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20">
                  <a:moveTo>
                    <a:pt x="2" y="9"/>
                  </a:moveTo>
                  <a:cubicBezTo>
                    <a:pt x="2" y="9"/>
                    <a:pt x="2" y="9"/>
                    <a:pt x="2" y="9"/>
                  </a:cubicBezTo>
                  <a:cubicBezTo>
                    <a:pt x="2" y="9"/>
                    <a:pt x="2" y="9"/>
                    <a:pt x="2" y="9"/>
                  </a:cubicBezTo>
                  <a:cubicBezTo>
                    <a:pt x="1" y="6"/>
                    <a:pt x="1" y="6"/>
                    <a:pt x="0" y="6"/>
                  </a:cubicBezTo>
                  <a:cubicBezTo>
                    <a:pt x="0" y="8"/>
                    <a:pt x="0" y="9"/>
                    <a:pt x="1" y="10"/>
                  </a:cubicBezTo>
                  <a:cubicBezTo>
                    <a:pt x="1" y="11"/>
                    <a:pt x="2" y="12"/>
                    <a:pt x="2" y="12"/>
                  </a:cubicBezTo>
                  <a:cubicBezTo>
                    <a:pt x="2" y="14"/>
                    <a:pt x="3" y="16"/>
                    <a:pt x="4" y="17"/>
                  </a:cubicBezTo>
                  <a:cubicBezTo>
                    <a:pt x="8" y="20"/>
                    <a:pt x="12" y="19"/>
                    <a:pt x="14" y="16"/>
                  </a:cubicBezTo>
                  <a:cubicBezTo>
                    <a:pt x="16" y="9"/>
                    <a:pt x="16" y="9"/>
                    <a:pt x="16" y="9"/>
                  </a:cubicBezTo>
                  <a:cubicBezTo>
                    <a:pt x="16" y="5"/>
                    <a:pt x="16" y="5"/>
                    <a:pt x="16" y="5"/>
                  </a:cubicBezTo>
                  <a:cubicBezTo>
                    <a:pt x="12" y="5"/>
                    <a:pt x="9" y="3"/>
                    <a:pt x="7" y="0"/>
                  </a:cubicBezTo>
                  <a:cubicBezTo>
                    <a:pt x="4" y="2"/>
                    <a:pt x="3" y="5"/>
                    <a:pt x="2" y="9"/>
                  </a:cubicBezTo>
                  <a:close/>
                  <a:moveTo>
                    <a:pt x="6" y="17"/>
                  </a:moveTo>
                  <a:cubicBezTo>
                    <a:pt x="4" y="16"/>
                    <a:pt x="4" y="16"/>
                    <a:pt x="4" y="16"/>
                  </a:cubicBezTo>
                  <a:cubicBezTo>
                    <a:pt x="3" y="15"/>
                    <a:pt x="3" y="13"/>
                    <a:pt x="3" y="12"/>
                  </a:cubicBezTo>
                  <a:cubicBezTo>
                    <a:pt x="1" y="10"/>
                    <a:pt x="0" y="9"/>
                    <a:pt x="0" y="7"/>
                  </a:cubicBezTo>
                  <a:cubicBezTo>
                    <a:pt x="1" y="9"/>
                    <a:pt x="2" y="10"/>
                    <a:pt x="4" y="12"/>
                  </a:cubicBezTo>
                  <a:cubicBezTo>
                    <a:pt x="4" y="14"/>
                    <a:pt x="4" y="16"/>
                    <a:pt x="6" y="17"/>
                  </a:cubicBez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08" name="Freeform 822"/>
            <p:cNvSpPr/>
            <p:nvPr/>
          </p:nvSpPr>
          <p:spPr bwMode="auto">
            <a:xfrm>
              <a:off x="60325" y="47625"/>
              <a:ext cx="22225" cy="38100"/>
            </a:xfrm>
            <a:custGeom>
              <a:avLst/>
              <a:gdLst>
                <a:gd name="T0" fmla="*/ 4 w 6"/>
                <a:gd name="T1" fmla="*/ 9 h 10"/>
                <a:gd name="T2" fmla="*/ 6 w 6"/>
                <a:gd name="T3" fmla="*/ 10 h 10"/>
                <a:gd name="T4" fmla="*/ 4 w 6"/>
                <a:gd name="T5" fmla="*/ 5 h 10"/>
                <a:gd name="T6" fmla="*/ 0 w 6"/>
                <a:gd name="T7" fmla="*/ 0 h 10"/>
                <a:gd name="T8" fmla="*/ 3 w 6"/>
                <a:gd name="T9" fmla="*/ 5 h 10"/>
                <a:gd name="T10" fmla="*/ 4 w 6"/>
                <a:gd name="T11" fmla="*/ 9 h 10"/>
              </a:gdLst>
              <a:ahLst/>
              <a:cxnLst>
                <a:cxn ang="0">
                  <a:pos x="T0" y="T1"/>
                </a:cxn>
                <a:cxn ang="0">
                  <a:pos x="T2" y="T3"/>
                </a:cxn>
                <a:cxn ang="0">
                  <a:pos x="T4" y="T5"/>
                </a:cxn>
                <a:cxn ang="0">
                  <a:pos x="T6" y="T7"/>
                </a:cxn>
                <a:cxn ang="0">
                  <a:pos x="T8" y="T9"/>
                </a:cxn>
                <a:cxn ang="0">
                  <a:pos x="T10" y="T11"/>
                </a:cxn>
              </a:cxnLst>
              <a:rect l="0" t="0" r="r" b="b"/>
              <a:pathLst>
                <a:path w="6" h="10">
                  <a:moveTo>
                    <a:pt x="4" y="9"/>
                  </a:moveTo>
                  <a:cubicBezTo>
                    <a:pt x="6" y="10"/>
                    <a:pt x="6" y="10"/>
                    <a:pt x="6" y="10"/>
                  </a:cubicBezTo>
                  <a:cubicBezTo>
                    <a:pt x="4" y="9"/>
                    <a:pt x="4" y="7"/>
                    <a:pt x="4" y="5"/>
                  </a:cubicBezTo>
                  <a:cubicBezTo>
                    <a:pt x="2" y="3"/>
                    <a:pt x="1" y="2"/>
                    <a:pt x="0" y="0"/>
                  </a:cubicBezTo>
                  <a:cubicBezTo>
                    <a:pt x="0" y="2"/>
                    <a:pt x="1" y="3"/>
                    <a:pt x="3" y="5"/>
                  </a:cubicBezTo>
                  <a:cubicBezTo>
                    <a:pt x="3" y="6"/>
                    <a:pt x="3" y="8"/>
                    <a:pt x="4" y="9"/>
                  </a:cubicBezTo>
                  <a:close/>
                </a:path>
              </a:pathLst>
            </a:custGeom>
            <a:solidFill>
              <a:srgbClr val="F2E6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09" name="Freeform 823"/>
            <p:cNvSpPr/>
            <p:nvPr/>
          </p:nvSpPr>
          <p:spPr bwMode="auto">
            <a:xfrm>
              <a:off x="52387" y="60325"/>
              <a:ext cx="23813" cy="63500"/>
            </a:xfrm>
            <a:custGeom>
              <a:avLst/>
              <a:gdLst>
                <a:gd name="T0" fmla="*/ 6 w 6"/>
                <a:gd name="T1" fmla="*/ 7 h 17"/>
                <a:gd name="T2" fmla="*/ 4 w 6"/>
                <a:gd name="T3" fmla="*/ 2 h 17"/>
                <a:gd name="T4" fmla="*/ 3 w 6"/>
                <a:gd name="T5" fmla="*/ 0 h 17"/>
                <a:gd name="T6" fmla="*/ 1 w 6"/>
                <a:gd name="T7" fmla="*/ 11 h 17"/>
                <a:gd name="T8" fmla="*/ 0 w 6"/>
                <a:gd name="T9" fmla="*/ 17 h 17"/>
                <a:gd name="T10" fmla="*/ 1 w 6"/>
                <a:gd name="T11" fmla="*/ 17 h 17"/>
                <a:gd name="T12" fmla="*/ 1 w 6"/>
                <a:gd name="T13" fmla="*/ 16 h 17"/>
                <a:gd name="T14" fmla="*/ 5 w 6"/>
                <a:gd name="T15" fmla="*/ 14 h 17"/>
                <a:gd name="T16" fmla="*/ 5 w 6"/>
                <a:gd name="T17" fmla="*/ 13 h 17"/>
                <a:gd name="T18" fmla="*/ 6 w 6"/>
                <a:gd name="T19"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7">
                  <a:moveTo>
                    <a:pt x="6" y="7"/>
                  </a:moveTo>
                  <a:cubicBezTo>
                    <a:pt x="5" y="6"/>
                    <a:pt x="4" y="4"/>
                    <a:pt x="4" y="2"/>
                  </a:cubicBezTo>
                  <a:cubicBezTo>
                    <a:pt x="4" y="2"/>
                    <a:pt x="3" y="1"/>
                    <a:pt x="3" y="0"/>
                  </a:cubicBezTo>
                  <a:cubicBezTo>
                    <a:pt x="1" y="4"/>
                    <a:pt x="1" y="8"/>
                    <a:pt x="1" y="11"/>
                  </a:cubicBezTo>
                  <a:cubicBezTo>
                    <a:pt x="3" y="12"/>
                    <a:pt x="2" y="14"/>
                    <a:pt x="0" y="17"/>
                  </a:cubicBezTo>
                  <a:cubicBezTo>
                    <a:pt x="1" y="17"/>
                    <a:pt x="1" y="17"/>
                    <a:pt x="1" y="17"/>
                  </a:cubicBezTo>
                  <a:cubicBezTo>
                    <a:pt x="1" y="16"/>
                    <a:pt x="1" y="16"/>
                    <a:pt x="1" y="16"/>
                  </a:cubicBezTo>
                  <a:cubicBezTo>
                    <a:pt x="5" y="14"/>
                    <a:pt x="5" y="14"/>
                    <a:pt x="5" y="14"/>
                  </a:cubicBezTo>
                  <a:cubicBezTo>
                    <a:pt x="5" y="13"/>
                    <a:pt x="5" y="13"/>
                    <a:pt x="5" y="13"/>
                  </a:cubicBezTo>
                  <a:lnTo>
                    <a:pt x="6" y="7"/>
                  </a:lnTo>
                  <a:close/>
                </a:path>
              </a:pathLst>
            </a:custGeom>
            <a:solidFill>
              <a:srgbClr val="D3B88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10" name="Freeform 824"/>
            <p:cNvSpPr/>
            <p:nvPr/>
          </p:nvSpPr>
          <p:spPr bwMode="auto">
            <a:xfrm>
              <a:off x="68262" y="19050"/>
              <a:ext cx="60325" cy="138113"/>
            </a:xfrm>
            <a:custGeom>
              <a:avLst/>
              <a:gdLst>
                <a:gd name="T0" fmla="*/ 12 w 16"/>
                <a:gd name="T1" fmla="*/ 20 h 37"/>
                <a:gd name="T2" fmla="*/ 14 w 16"/>
                <a:gd name="T3" fmla="*/ 15 h 37"/>
                <a:gd name="T4" fmla="*/ 16 w 16"/>
                <a:gd name="T5" fmla="*/ 10 h 37"/>
                <a:gd name="T6" fmla="*/ 15 w 16"/>
                <a:gd name="T7" fmla="*/ 5 h 37"/>
                <a:gd name="T8" fmla="*/ 5 w 16"/>
                <a:gd name="T9" fmla="*/ 0 h 37"/>
                <a:gd name="T10" fmla="*/ 0 w 16"/>
                <a:gd name="T11" fmla="*/ 10 h 37"/>
                <a:gd name="T12" fmla="*/ 5 w 16"/>
                <a:gd name="T13" fmla="*/ 1 h 37"/>
                <a:gd name="T14" fmla="*/ 14 w 16"/>
                <a:gd name="T15" fmla="*/ 6 h 37"/>
                <a:gd name="T16" fmla="*/ 14 w 16"/>
                <a:gd name="T17" fmla="*/ 10 h 37"/>
                <a:gd name="T18" fmla="*/ 12 w 16"/>
                <a:gd name="T19" fmla="*/ 17 h 37"/>
                <a:gd name="T20" fmla="*/ 2 w 16"/>
                <a:gd name="T21" fmla="*/ 18 h 37"/>
                <a:gd name="T22" fmla="*/ 7 w 16"/>
                <a:gd name="T23" fmla="*/ 21 h 37"/>
                <a:gd name="T24" fmla="*/ 9 w 16"/>
                <a:gd name="T25" fmla="*/ 21 h 37"/>
                <a:gd name="T26" fmla="*/ 9 w 16"/>
                <a:gd name="T27" fmla="*/ 25 h 37"/>
                <a:gd name="T28" fmla="*/ 4 w 16"/>
                <a:gd name="T29" fmla="*/ 34 h 37"/>
                <a:gd name="T30" fmla="*/ 5 w 16"/>
                <a:gd name="T31" fmla="*/ 37 h 37"/>
                <a:gd name="T32" fmla="*/ 9 w 16"/>
                <a:gd name="T33" fmla="*/ 29 h 37"/>
                <a:gd name="T34" fmla="*/ 13 w 16"/>
                <a:gd name="T35" fmla="*/ 25 h 37"/>
                <a:gd name="T36" fmla="*/ 12 w 16"/>
                <a:gd name="T37" fmla="*/ 24 h 37"/>
                <a:gd name="T38" fmla="*/ 12 w 16"/>
                <a:gd name="T39" fmla="*/ 2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37">
                  <a:moveTo>
                    <a:pt x="12" y="20"/>
                  </a:moveTo>
                  <a:cubicBezTo>
                    <a:pt x="13" y="18"/>
                    <a:pt x="14" y="17"/>
                    <a:pt x="14" y="15"/>
                  </a:cubicBezTo>
                  <a:cubicBezTo>
                    <a:pt x="16" y="10"/>
                    <a:pt x="16" y="10"/>
                    <a:pt x="16" y="10"/>
                  </a:cubicBezTo>
                  <a:cubicBezTo>
                    <a:pt x="15" y="5"/>
                    <a:pt x="15" y="5"/>
                    <a:pt x="15" y="5"/>
                  </a:cubicBezTo>
                  <a:cubicBezTo>
                    <a:pt x="11" y="5"/>
                    <a:pt x="8" y="3"/>
                    <a:pt x="5" y="0"/>
                  </a:cubicBezTo>
                  <a:cubicBezTo>
                    <a:pt x="1" y="0"/>
                    <a:pt x="0" y="3"/>
                    <a:pt x="0" y="10"/>
                  </a:cubicBezTo>
                  <a:cubicBezTo>
                    <a:pt x="1" y="6"/>
                    <a:pt x="2" y="3"/>
                    <a:pt x="5" y="1"/>
                  </a:cubicBezTo>
                  <a:cubicBezTo>
                    <a:pt x="7" y="4"/>
                    <a:pt x="10" y="6"/>
                    <a:pt x="14" y="6"/>
                  </a:cubicBezTo>
                  <a:cubicBezTo>
                    <a:pt x="14" y="10"/>
                    <a:pt x="14" y="10"/>
                    <a:pt x="14" y="10"/>
                  </a:cubicBezTo>
                  <a:cubicBezTo>
                    <a:pt x="12" y="17"/>
                    <a:pt x="12" y="17"/>
                    <a:pt x="12" y="17"/>
                  </a:cubicBezTo>
                  <a:cubicBezTo>
                    <a:pt x="10" y="20"/>
                    <a:pt x="6" y="21"/>
                    <a:pt x="2" y="18"/>
                  </a:cubicBezTo>
                  <a:cubicBezTo>
                    <a:pt x="3" y="20"/>
                    <a:pt x="4" y="21"/>
                    <a:pt x="7" y="21"/>
                  </a:cubicBezTo>
                  <a:cubicBezTo>
                    <a:pt x="8" y="21"/>
                    <a:pt x="9" y="21"/>
                    <a:pt x="9" y="21"/>
                  </a:cubicBezTo>
                  <a:cubicBezTo>
                    <a:pt x="9" y="25"/>
                    <a:pt x="9" y="25"/>
                    <a:pt x="9" y="25"/>
                  </a:cubicBezTo>
                  <a:cubicBezTo>
                    <a:pt x="7" y="28"/>
                    <a:pt x="5" y="31"/>
                    <a:pt x="4" y="34"/>
                  </a:cubicBezTo>
                  <a:cubicBezTo>
                    <a:pt x="5" y="37"/>
                    <a:pt x="5" y="37"/>
                    <a:pt x="5" y="37"/>
                  </a:cubicBezTo>
                  <a:cubicBezTo>
                    <a:pt x="6" y="33"/>
                    <a:pt x="7" y="30"/>
                    <a:pt x="9" y="29"/>
                  </a:cubicBezTo>
                  <a:cubicBezTo>
                    <a:pt x="13" y="25"/>
                    <a:pt x="13" y="25"/>
                    <a:pt x="13" y="25"/>
                  </a:cubicBezTo>
                  <a:cubicBezTo>
                    <a:pt x="12" y="24"/>
                    <a:pt x="12" y="24"/>
                    <a:pt x="12" y="24"/>
                  </a:cubicBezTo>
                  <a:lnTo>
                    <a:pt x="12" y="20"/>
                  </a:ln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11" name="Freeform 825"/>
            <p:cNvSpPr/>
            <p:nvPr/>
          </p:nvSpPr>
          <p:spPr bwMode="auto">
            <a:xfrm>
              <a:off x="46037" y="107950"/>
              <a:ext cx="127000" cy="131763"/>
            </a:xfrm>
            <a:custGeom>
              <a:avLst/>
              <a:gdLst>
                <a:gd name="T0" fmla="*/ 26 w 34"/>
                <a:gd name="T1" fmla="*/ 0 h 35"/>
                <a:gd name="T2" fmla="*/ 26 w 34"/>
                <a:gd name="T3" fmla="*/ 1 h 35"/>
                <a:gd name="T4" fmla="*/ 31 w 34"/>
                <a:gd name="T5" fmla="*/ 7 h 35"/>
                <a:gd name="T6" fmla="*/ 24 w 34"/>
                <a:gd name="T7" fmla="*/ 21 h 35"/>
                <a:gd name="T8" fmla="*/ 24 w 34"/>
                <a:gd name="T9" fmla="*/ 31 h 35"/>
                <a:gd name="T10" fmla="*/ 17 w 34"/>
                <a:gd name="T11" fmla="*/ 30 h 35"/>
                <a:gd name="T12" fmla="*/ 0 w 34"/>
                <a:gd name="T13" fmla="*/ 35 h 35"/>
                <a:gd name="T14" fmla="*/ 18 w 34"/>
                <a:gd name="T15" fmla="*/ 33 h 35"/>
                <a:gd name="T16" fmla="*/ 26 w 34"/>
                <a:gd name="T17" fmla="*/ 34 h 35"/>
                <a:gd name="T18" fmla="*/ 27 w 34"/>
                <a:gd name="T19" fmla="*/ 22 h 35"/>
                <a:gd name="T20" fmla="*/ 34 w 34"/>
                <a:gd name="T21" fmla="*/ 5 h 35"/>
                <a:gd name="T22" fmla="*/ 26 w 34"/>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5">
                  <a:moveTo>
                    <a:pt x="26" y="0"/>
                  </a:moveTo>
                  <a:cubicBezTo>
                    <a:pt x="26" y="1"/>
                    <a:pt x="26" y="1"/>
                    <a:pt x="26" y="1"/>
                  </a:cubicBezTo>
                  <a:cubicBezTo>
                    <a:pt x="31" y="7"/>
                    <a:pt x="31" y="7"/>
                    <a:pt x="31" y="7"/>
                  </a:cubicBezTo>
                  <a:cubicBezTo>
                    <a:pt x="27" y="11"/>
                    <a:pt x="24" y="15"/>
                    <a:pt x="24" y="21"/>
                  </a:cubicBezTo>
                  <a:cubicBezTo>
                    <a:pt x="24" y="31"/>
                    <a:pt x="24" y="31"/>
                    <a:pt x="24" y="31"/>
                  </a:cubicBezTo>
                  <a:cubicBezTo>
                    <a:pt x="17" y="30"/>
                    <a:pt x="17" y="30"/>
                    <a:pt x="17" y="30"/>
                  </a:cubicBezTo>
                  <a:cubicBezTo>
                    <a:pt x="0" y="35"/>
                    <a:pt x="0" y="35"/>
                    <a:pt x="0" y="35"/>
                  </a:cubicBezTo>
                  <a:cubicBezTo>
                    <a:pt x="6" y="35"/>
                    <a:pt x="13" y="34"/>
                    <a:pt x="18" y="33"/>
                  </a:cubicBezTo>
                  <a:cubicBezTo>
                    <a:pt x="26" y="34"/>
                    <a:pt x="26" y="34"/>
                    <a:pt x="26" y="34"/>
                  </a:cubicBezTo>
                  <a:cubicBezTo>
                    <a:pt x="27" y="22"/>
                    <a:pt x="27" y="22"/>
                    <a:pt x="27" y="22"/>
                  </a:cubicBezTo>
                  <a:cubicBezTo>
                    <a:pt x="27" y="15"/>
                    <a:pt x="29" y="9"/>
                    <a:pt x="34" y="5"/>
                  </a:cubicBezTo>
                  <a:lnTo>
                    <a:pt x="26" y="0"/>
                  </a:lnTo>
                  <a:close/>
                </a:path>
              </a:pathLst>
            </a:custGeom>
            <a:solidFill>
              <a:srgbClr val="32414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12" name="Freeform 826"/>
            <p:cNvSpPr/>
            <p:nvPr/>
          </p:nvSpPr>
          <p:spPr bwMode="auto">
            <a:xfrm>
              <a:off x="41275" y="119063"/>
              <a:ext cx="90488" cy="46038"/>
            </a:xfrm>
            <a:custGeom>
              <a:avLst/>
              <a:gdLst>
                <a:gd name="T0" fmla="*/ 24 w 24"/>
                <a:gd name="T1" fmla="*/ 1 h 12"/>
                <a:gd name="T2" fmla="*/ 24 w 24"/>
                <a:gd name="T3" fmla="*/ 0 h 12"/>
                <a:gd name="T4" fmla="*/ 23 w 24"/>
                <a:gd name="T5" fmla="*/ 5 h 12"/>
                <a:gd name="T6" fmla="*/ 22 w 24"/>
                <a:gd name="T7" fmla="*/ 4 h 12"/>
                <a:gd name="T8" fmla="*/ 20 w 24"/>
                <a:gd name="T9" fmla="*/ 0 h 12"/>
                <a:gd name="T10" fmla="*/ 16 w 24"/>
                <a:gd name="T11" fmla="*/ 2 h 12"/>
                <a:gd name="T12" fmla="*/ 12 w 24"/>
                <a:gd name="T13" fmla="*/ 10 h 12"/>
                <a:gd name="T14" fmla="*/ 11 w 24"/>
                <a:gd name="T15" fmla="*/ 7 h 12"/>
                <a:gd name="T16" fmla="*/ 10 w 24"/>
                <a:gd name="T17" fmla="*/ 3 h 12"/>
                <a:gd name="T18" fmla="*/ 6 w 24"/>
                <a:gd name="T19" fmla="*/ 1 h 12"/>
                <a:gd name="T20" fmla="*/ 6 w 24"/>
                <a:gd name="T21" fmla="*/ 1 h 12"/>
                <a:gd name="T22" fmla="*/ 1 w 24"/>
                <a:gd name="T23" fmla="*/ 7 h 12"/>
                <a:gd name="T24" fmla="*/ 4 w 24"/>
                <a:gd name="T25" fmla="*/ 1 h 12"/>
                <a:gd name="T26" fmla="*/ 4 w 24"/>
                <a:gd name="T27" fmla="*/ 1 h 12"/>
                <a:gd name="T28" fmla="*/ 3 w 24"/>
                <a:gd name="T29" fmla="*/ 1 h 12"/>
                <a:gd name="T30" fmla="*/ 2 w 24"/>
                <a:gd name="T31" fmla="*/ 2 h 12"/>
                <a:gd name="T32" fmla="*/ 0 w 24"/>
                <a:gd name="T33" fmla="*/ 3 h 12"/>
                <a:gd name="T34" fmla="*/ 0 w 24"/>
                <a:gd name="T35" fmla="*/ 8 h 12"/>
                <a:gd name="T36" fmla="*/ 2 w 24"/>
                <a:gd name="T37" fmla="*/ 8 h 12"/>
                <a:gd name="T38" fmla="*/ 7 w 24"/>
                <a:gd name="T39" fmla="*/ 3 h 12"/>
                <a:gd name="T40" fmla="*/ 12 w 24"/>
                <a:gd name="T41" fmla="*/ 12 h 12"/>
                <a:gd name="T42" fmla="*/ 16 w 24"/>
                <a:gd name="T43" fmla="*/ 4 h 12"/>
                <a:gd name="T44" fmla="*/ 19 w 24"/>
                <a:gd name="T45" fmla="*/ 3 h 12"/>
                <a:gd name="T46" fmla="*/ 23 w 24"/>
                <a:gd name="T47" fmla="*/ 7 h 12"/>
                <a:gd name="T48" fmla="*/ 24 w 24"/>
                <a:gd name="T4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12">
                  <a:moveTo>
                    <a:pt x="24" y="1"/>
                  </a:moveTo>
                  <a:cubicBezTo>
                    <a:pt x="24" y="0"/>
                    <a:pt x="24" y="0"/>
                    <a:pt x="24" y="0"/>
                  </a:cubicBezTo>
                  <a:cubicBezTo>
                    <a:pt x="23" y="5"/>
                    <a:pt x="23" y="5"/>
                    <a:pt x="23" y="5"/>
                  </a:cubicBezTo>
                  <a:cubicBezTo>
                    <a:pt x="22" y="4"/>
                    <a:pt x="22" y="4"/>
                    <a:pt x="22" y="4"/>
                  </a:cubicBezTo>
                  <a:cubicBezTo>
                    <a:pt x="21" y="3"/>
                    <a:pt x="21" y="1"/>
                    <a:pt x="20" y="0"/>
                  </a:cubicBezTo>
                  <a:cubicBezTo>
                    <a:pt x="18" y="1"/>
                    <a:pt x="16" y="2"/>
                    <a:pt x="16" y="2"/>
                  </a:cubicBezTo>
                  <a:cubicBezTo>
                    <a:pt x="14" y="3"/>
                    <a:pt x="13" y="6"/>
                    <a:pt x="12" y="10"/>
                  </a:cubicBezTo>
                  <a:cubicBezTo>
                    <a:pt x="11" y="7"/>
                    <a:pt x="11" y="7"/>
                    <a:pt x="11" y="7"/>
                  </a:cubicBezTo>
                  <a:cubicBezTo>
                    <a:pt x="10" y="3"/>
                    <a:pt x="10" y="3"/>
                    <a:pt x="10" y="3"/>
                  </a:cubicBezTo>
                  <a:cubicBezTo>
                    <a:pt x="6" y="1"/>
                    <a:pt x="6" y="1"/>
                    <a:pt x="6" y="1"/>
                  </a:cubicBezTo>
                  <a:cubicBezTo>
                    <a:pt x="6" y="1"/>
                    <a:pt x="6" y="1"/>
                    <a:pt x="6" y="1"/>
                  </a:cubicBezTo>
                  <a:cubicBezTo>
                    <a:pt x="1" y="7"/>
                    <a:pt x="1" y="7"/>
                    <a:pt x="1" y="7"/>
                  </a:cubicBezTo>
                  <a:cubicBezTo>
                    <a:pt x="4" y="1"/>
                    <a:pt x="4" y="1"/>
                    <a:pt x="4" y="1"/>
                  </a:cubicBezTo>
                  <a:cubicBezTo>
                    <a:pt x="4" y="1"/>
                    <a:pt x="4" y="1"/>
                    <a:pt x="4" y="1"/>
                  </a:cubicBezTo>
                  <a:cubicBezTo>
                    <a:pt x="3" y="1"/>
                    <a:pt x="3" y="1"/>
                    <a:pt x="3" y="1"/>
                  </a:cubicBezTo>
                  <a:cubicBezTo>
                    <a:pt x="2" y="2"/>
                    <a:pt x="2" y="2"/>
                    <a:pt x="2" y="2"/>
                  </a:cubicBezTo>
                  <a:cubicBezTo>
                    <a:pt x="0" y="3"/>
                    <a:pt x="0" y="3"/>
                    <a:pt x="0" y="3"/>
                  </a:cubicBezTo>
                  <a:cubicBezTo>
                    <a:pt x="0" y="8"/>
                    <a:pt x="0" y="8"/>
                    <a:pt x="0" y="8"/>
                  </a:cubicBezTo>
                  <a:cubicBezTo>
                    <a:pt x="2" y="8"/>
                    <a:pt x="2" y="8"/>
                    <a:pt x="2" y="8"/>
                  </a:cubicBezTo>
                  <a:cubicBezTo>
                    <a:pt x="7" y="3"/>
                    <a:pt x="7" y="3"/>
                    <a:pt x="7" y="3"/>
                  </a:cubicBezTo>
                  <a:cubicBezTo>
                    <a:pt x="12" y="12"/>
                    <a:pt x="12" y="12"/>
                    <a:pt x="12" y="12"/>
                  </a:cubicBezTo>
                  <a:cubicBezTo>
                    <a:pt x="16" y="4"/>
                    <a:pt x="16" y="4"/>
                    <a:pt x="16" y="4"/>
                  </a:cubicBezTo>
                  <a:cubicBezTo>
                    <a:pt x="19" y="3"/>
                    <a:pt x="19" y="3"/>
                    <a:pt x="19" y="3"/>
                  </a:cubicBezTo>
                  <a:cubicBezTo>
                    <a:pt x="23" y="7"/>
                    <a:pt x="23" y="7"/>
                    <a:pt x="23" y="7"/>
                  </a:cubicBezTo>
                  <a:lnTo>
                    <a:pt x="24" y="1"/>
                  </a:lnTo>
                  <a:close/>
                </a:path>
              </a:pathLst>
            </a:custGeom>
            <a:solidFill>
              <a:srgbClr val="32414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13" name="Freeform 827"/>
            <p:cNvSpPr/>
            <p:nvPr/>
          </p:nvSpPr>
          <p:spPr bwMode="auto">
            <a:xfrm>
              <a:off x="101600" y="107950"/>
              <a:ext cx="30163" cy="30163"/>
            </a:xfrm>
            <a:custGeom>
              <a:avLst/>
              <a:gdLst>
                <a:gd name="T0" fmla="*/ 3 w 8"/>
                <a:gd name="T1" fmla="*/ 0 h 8"/>
                <a:gd name="T2" fmla="*/ 4 w 8"/>
                <a:gd name="T3" fmla="*/ 1 h 8"/>
                <a:gd name="T4" fmla="*/ 0 w 8"/>
                <a:gd name="T5" fmla="*/ 5 h 8"/>
                <a:gd name="T6" fmla="*/ 4 w 8"/>
                <a:gd name="T7" fmla="*/ 3 h 8"/>
                <a:gd name="T8" fmla="*/ 6 w 8"/>
                <a:gd name="T9" fmla="*/ 7 h 8"/>
                <a:gd name="T10" fmla="*/ 7 w 8"/>
                <a:gd name="T11" fmla="*/ 8 h 8"/>
                <a:gd name="T12" fmla="*/ 8 w 8"/>
                <a:gd name="T13" fmla="*/ 3 h 8"/>
                <a:gd name="T14" fmla="*/ 3 w 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8">
                  <a:moveTo>
                    <a:pt x="3" y="0"/>
                  </a:moveTo>
                  <a:cubicBezTo>
                    <a:pt x="4" y="1"/>
                    <a:pt x="4" y="1"/>
                    <a:pt x="4" y="1"/>
                  </a:cubicBezTo>
                  <a:cubicBezTo>
                    <a:pt x="0" y="5"/>
                    <a:pt x="0" y="5"/>
                    <a:pt x="0" y="5"/>
                  </a:cubicBezTo>
                  <a:cubicBezTo>
                    <a:pt x="0" y="5"/>
                    <a:pt x="2" y="4"/>
                    <a:pt x="4" y="3"/>
                  </a:cubicBezTo>
                  <a:cubicBezTo>
                    <a:pt x="5" y="4"/>
                    <a:pt x="5" y="6"/>
                    <a:pt x="6" y="7"/>
                  </a:cubicBezTo>
                  <a:cubicBezTo>
                    <a:pt x="7" y="8"/>
                    <a:pt x="7" y="8"/>
                    <a:pt x="7" y="8"/>
                  </a:cubicBezTo>
                  <a:cubicBezTo>
                    <a:pt x="8" y="3"/>
                    <a:pt x="8" y="3"/>
                    <a:pt x="8" y="3"/>
                  </a:cubicBezTo>
                  <a:cubicBezTo>
                    <a:pt x="7" y="1"/>
                    <a:pt x="5" y="0"/>
                    <a:pt x="3" y="0"/>
                  </a:cubicBezTo>
                  <a:close/>
                </a:path>
              </a:pathLst>
            </a:custGeom>
            <a:solidFill>
              <a:srgbClr val="5A6B8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14" name="Freeform 828"/>
            <p:cNvSpPr>
              <a:spLocks noEditPoints="1"/>
            </p:cNvSpPr>
            <p:nvPr/>
          </p:nvSpPr>
          <p:spPr bwMode="auto">
            <a:xfrm>
              <a:off x="71437" y="85725"/>
              <a:ext cx="30163" cy="60325"/>
            </a:xfrm>
            <a:custGeom>
              <a:avLst/>
              <a:gdLst>
                <a:gd name="T0" fmla="*/ 8 w 8"/>
                <a:gd name="T1" fmla="*/ 7 h 16"/>
                <a:gd name="T2" fmla="*/ 8 w 8"/>
                <a:gd name="T3" fmla="*/ 3 h 16"/>
                <a:gd name="T4" fmla="*/ 6 w 8"/>
                <a:gd name="T5" fmla="*/ 3 h 16"/>
                <a:gd name="T6" fmla="*/ 1 w 8"/>
                <a:gd name="T7" fmla="*/ 0 h 16"/>
                <a:gd name="T8" fmla="*/ 0 w 8"/>
                <a:gd name="T9" fmla="*/ 6 h 16"/>
                <a:gd name="T10" fmla="*/ 0 w 8"/>
                <a:gd name="T11" fmla="*/ 7 h 16"/>
                <a:gd name="T12" fmla="*/ 2 w 8"/>
                <a:gd name="T13" fmla="*/ 12 h 16"/>
                <a:gd name="T14" fmla="*/ 3 w 8"/>
                <a:gd name="T15" fmla="*/ 16 h 16"/>
                <a:gd name="T16" fmla="*/ 8 w 8"/>
                <a:gd name="T17" fmla="*/ 7 h 16"/>
                <a:gd name="T18" fmla="*/ 2 w 8"/>
                <a:gd name="T19" fmla="*/ 3 h 16"/>
                <a:gd name="T20" fmla="*/ 2 w 8"/>
                <a:gd name="T21" fmla="*/ 6 h 16"/>
                <a:gd name="T22" fmla="*/ 3 w 8"/>
                <a:gd name="T23" fmla="*/ 12 h 16"/>
                <a:gd name="T24" fmla="*/ 1 w 8"/>
                <a:gd name="T25" fmla="*/ 7 h 16"/>
                <a:gd name="T26" fmla="*/ 1 w 8"/>
                <a:gd name="T27" fmla="*/ 2 h 16"/>
                <a:gd name="T28" fmla="*/ 2 w 8"/>
                <a:gd name="T29"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6">
                  <a:moveTo>
                    <a:pt x="8" y="7"/>
                  </a:moveTo>
                  <a:cubicBezTo>
                    <a:pt x="8" y="3"/>
                    <a:pt x="8" y="3"/>
                    <a:pt x="8" y="3"/>
                  </a:cubicBezTo>
                  <a:cubicBezTo>
                    <a:pt x="8" y="3"/>
                    <a:pt x="7" y="3"/>
                    <a:pt x="6" y="3"/>
                  </a:cubicBezTo>
                  <a:cubicBezTo>
                    <a:pt x="3" y="3"/>
                    <a:pt x="2" y="2"/>
                    <a:pt x="1" y="0"/>
                  </a:cubicBezTo>
                  <a:cubicBezTo>
                    <a:pt x="0" y="6"/>
                    <a:pt x="0" y="6"/>
                    <a:pt x="0" y="6"/>
                  </a:cubicBezTo>
                  <a:cubicBezTo>
                    <a:pt x="0" y="7"/>
                    <a:pt x="0" y="7"/>
                    <a:pt x="0" y="7"/>
                  </a:cubicBezTo>
                  <a:cubicBezTo>
                    <a:pt x="0" y="9"/>
                    <a:pt x="1" y="10"/>
                    <a:pt x="2" y="12"/>
                  </a:cubicBezTo>
                  <a:cubicBezTo>
                    <a:pt x="3" y="16"/>
                    <a:pt x="3" y="16"/>
                    <a:pt x="3" y="16"/>
                  </a:cubicBezTo>
                  <a:cubicBezTo>
                    <a:pt x="4" y="13"/>
                    <a:pt x="6" y="10"/>
                    <a:pt x="8" y="7"/>
                  </a:cubicBezTo>
                  <a:close/>
                  <a:moveTo>
                    <a:pt x="2" y="3"/>
                  </a:moveTo>
                  <a:cubicBezTo>
                    <a:pt x="2" y="6"/>
                    <a:pt x="2" y="6"/>
                    <a:pt x="2" y="6"/>
                  </a:cubicBezTo>
                  <a:cubicBezTo>
                    <a:pt x="1" y="8"/>
                    <a:pt x="2" y="10"/>
                    <a:pt x="3" y="12"/>
                  </a:cubicBezTo>
                  <a:cubicBezTo>
                    <a:pt x="1" y="11"/>
                    <a:pt x="1" y="9"/>
                    <a:pt x="1" y="7"/>
                  </a:cubicBezTo>
                  <a:cubicBezTo>
                    <a:pt x="1" y="2"/>
                    <a:pt x="1" y="2"/>
                    <a:pt x="1" y="2"/>
                  </a:cubicBezTo>
                  <a:lnTo>
                    <a:pt x="2" y="3"/>
                  </a:ln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15" name="Freeform 829"/>
            <p:cNvSpPr/>
            <p:nvPr/>
          </p:nvSpPr>
          <p:spPr bwMode="auto">
            <a:xfrm>
              <a:off x="76200" y="93663"/>
              <a:ext cx="6350" cy="36513"/>
            </a:xfrm>
            <a:custGeom>
              <a:avLst/>
              <a:gdLst>
                <a:gd name="T0" fmla="*/ 1 w 2"/>
                <a:gd name="T1" fmla="*/ 4 h 10"/>
                <a:gd name="T2" fmla="*/ 1 w 2"/>
                <a:gd name="T3" fmla="*/ 1 h 10"/>
                <a:gd name="T4" fmla="*/ 0 w 2"/>
                <a:gd name="T5" fmla="*/ 0 h 10"/>
                <a:gd name="T6" fmla="*/ 0 w 2"/>
                <a:gd name="T7" fmla="*/ 5 h 10"/>
                <a:gd name="T8" fmla="*/ 2 w 2"/>
                <a:gd name="T9" fmla="*/ 10 h 10"/>
                <a:gd name="T10" fmla="*/ 1 w 2"/>
                <a:gd name="T11" fmla="*/ 4 h 10"/>
              </a:gdLst>
              <a:ahLst/>
              <a:cxnLst>
                <a:cxn ang="0">
                  <a:pos x="T0" y="T1"/>
                </a:cxn>
                <a:cxn ang="0">
                  <a:pos x="T2" y="T3"/>
                </a:cxn>
                <a:cxn ang="0">
                  <a:pos x="T4" y="T5"/>
                </a:cxn>
                <a:cxn ang="0">
                  <a:pos x="T6" y="T7"/>
                </a:cxn>
                <a:cxn ang="0">
                  <a:pos x="T8" y="T9"/>
                </a:cxn>
                <a:cxn ang="0">
                  <a:pos x="T10" y="T11"/>
                </a:cxn>
              </a:cxnLst>
              <a:rect l="0" t="0" r="r" b="b"/>
              <a:pathLst>
                <a:path w="2" h="10">
                  <a:moveTo>
                    <a:pt x="1" y="4"/>
                  </a:moveTo>
                  <a:cubicBezTo>
                    <a:pt x="1" y="1"/>
                    <a:pt x="1" y="1"/>
                    <a:pt x="1" y="1"/>
                  </a:cubicBezTo>
                  <a:cubicBezTo>
                    <a:pt x="0" y="0"/>
                    <a:pt x="0" y="0"/>
                    <a:pt x="0" y="0"/>
                  </a:cubicBezTo>
                  <a:cubicBezTo>
                    <a:pt x="0" y="5"/>
                    <a:pt x="0" y="5"/>
                    <a:pt x="0" y="5"/>
                  </a:cubicBezTo>
                  <a:cubicBezTo>
                    <a:pt x="0" y="7"/>
                    <a:pt x="0" y="9"/>
                    <a:pt x="2" y="10"/>
                  </a:cubicBezTo>
                  <a:cubicBezTo>
                    <a:pt x="1" y="8"/>
                    <a:pt x="0" y="6"/>
                    <a:pt x="1" y="4"/>
                  </a:cubicBezTo>
                  <a:close/>
                </a:path>
              </a:pathLst>
            </a:custGeom>
            <a:solidFill>
              <a:srgbClr val="F2E6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16" name="Freeform 830"/>
            <p:cNvSpPr/>
            <p:nvPr/>
          </p:nvSpPr>
          <p:spPr bwMode="auto">
            <a:xfrm>
              <a:off x="26987" y="112713"/>
              <a:ext cx="134938" cy="127000"/>
            </a:xfrm>
            <a:custGeom>
              <a:avLst/>
              <a:gdLst>
                <a:gd name="T0" fmla="*/ 23 w 36"/>
                <a:gd name="T1" fmla="*/ 5 h 34"/>
                <a:gd name="T2" fmla="*/ 20 w 36"/>
                <a:gd name="T3" fmla="*/ 6 h 34"/>
                <a:gd name="T4" fmla="*/ 16 w 36"/>
                <a:gd name="T5" fmla="*/ 14 h 34"/>
                <a:gd name="T6" fmla="*/ 11 w 36"/>
                <a:gd name="T7" fmla="*/ 5 h 34"/>
                <a:gd name="T8" fmla="*/ 6 w 36"/>
                <a:gd name="T9" fmla="*/ 10 h 34"/>
                <a:gd name="T10" fmla="*/ 4 w 36"/>
                <a:gd name="T11" fmla="*/ 10 h 34"/>
                <a:gd name="T12" fmla="*/ 4 w 36"/>
                <a:gd name="T13" fmla="*/ 5 h 34"/>
                <a:gd name="T14" fmla="*/ 1 w 36"/>
                <a:gd name="T15" fmla="*/ 6 h 34"/>
                <a:gd name="T16" fmla="*/ 0 w 36"/>
                <a:gd name="T17" fmla="*/ 6 h 34"/>
                <a:gd name="T18" fmla="*/ 2 w 36"/>
                <a:gd name="T19" fmla="*/ 9 h 34"/>
                <a:gd name="T20" fmla="*/ 2 w 36"/>
                <a:gd name="T21" fmla="*/ 20 h 34"/>
                <a:gd name="T22" fmla="*/ 3 w 36"/>
                <a:gd name="T23" fmla="*/ 28 h 34"/>
                <a:gd name="T24" fmla="*/ 3 w 36"/>
                <a:gd name="T25" fmla="*/ 28 h 34"/>
                <a:gd name="T26" fmla="*/ 5 w 36"/>
                <a:gd name="T27" fmla="*/ 34 h 34"/>
                <a:gd name="T28" fmla="*/ 22 w 36"/>
                <a:gd name="T29" fmla="*/ 29 h 34"/>
                <a:gd name="T30" fmla="*/ 29 w 36"/>
                <a:gd name="T31" fmla="*/ 30 h 34"/>
                <a:gd name="T32" fmla="*/ 29 w 36"/>
                <a:gd name="T33" fmla="*/ 20 h 34"/>
                <a:gd name="T34" fmla="*/ 36 w 36"/>
                <a:gd name="T35" fmla="*/ 6 h 34"/>
                <a:gd name="T36" fmla="*/ 31 w 36"/>
                <a:gd name="T37" fmla="*/ 0 h 34"/>
                <a:gd name="T38" fmla="*/ 29 w 36"/>
                <a:gd name="T39" fmla="*/ 9 h 34"/>
                <a:gd name="T40" fmla="*/ 28 w 36"/>
                <a:gd name="T41" fmla="*/ 3 h 34"/>
                <a:gd name="T42" fmla="*/ 27 w 36"/>
                <a:gd name="T43" fmla="*/ 9 h 34"/>
                <a:gd name="T44" fmla="*/ 23 w 36"/>
                <a:gd name="T45"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34">
                  <a:moveTo>
                    <a:pt x="23" y="5"/>
                  </a:moveTo>
                  <a:cubicBezTo>
                    <a:pt x="20" y="6"/>
                    <a:pt x="20" y="6"/>
                    <a:pt x="20" y="6"/>
                  </a:cubicBezTo>
                  <a:cubicBezTo>
                    <a:pt x="16" y="14"/>
                    <a:pt x="16" y="14"/>
                    <a:pt x="16" y="14"/>
                  </a:cubicBezTo>
                  <a:cubicBezTo>
                    <a:pt x="11" y="5"/>
                    <a:pt x="11" y="5"/>
                    <a:pt x="11" y="5"/>
                  </a:cubicBezTo>
                  <a:cubicBezTo>
                    <a:pt x="6" y="10"/>
                    <a:pt x="6" y="10"/>
                    <a:pt x="6" y="10"/>
                  </a:cubicBezTo>
                  <a:cubicBezTo>
                    <a:pt x="4" y="10"/>
                    <a:pt x="4" y="10"/>
                    <a:pt x="4" y="10"/>
                  </a:cubicBezTo>
                  <a:cubicBezTo>
                    <a:pt x="4" y="5"/>
                    <a:pt x="4" y="5"/>
                    <a:pt x="4" y="5"/>
                  </a:cubicBezTo>
                  <a:cubicBezTo>
                    <a:pt x="1" y="6"/>
                    <a:pt x="1" y="6"/>
                    <a:pt x="1" y="6"/>
                  </a:cubicBezTo>
                  <a:cubicBezTo>
                    <a:pt x="0" y="6"/>
                    <a:pt x="0" y="6"/>
                    <a:pt x="0" y="6"/>
                  </a:cubicBezTo>
                  <a:cubicBezTo>
                    <a:pt x="2" y="9"/>
                    <a:pt x="2" y="9"/>
                    <a:pt x="2" y="9"/>
                  </a:cubicBezTo>
                  <a:cubicBezTo>
                    <a:pt x="2" y="20"/>
                    <a:pt x="2" y="20"/>
                    <a:pt x="2" y="20"/>
                  </a:cubicBezTo>
                  <a:cubicBezTo>
                    <a:pt x="3" y="28"/>
                    <a:pt x="3" y="28"/>
                    <a:pt x="3" y="28"/>
                  </a:cubicBezTo>
                  <a:cubicBezTo>
                    <a:pt x="3" y="28"/>
                    <a:pt x="3" y="28"/>
                    <a:pt x="3" y="28"/>
                  </a:cubicBezTo>
                  <a:cubicBezTo>
                    <a:pt x="5" y="34"/>
                    <a:pt x="5" y="34"/>
                    <a:pt x="5" y="34"/>
                  </a:cubicBezTo>
                  <a:cubicBezTo>
                    <a:pt x="22" y="29"/>
                    <a:pt x="22" y="29"/>
                    <a:pt x="22" y="29"/>
                  </a:cubicBezTo>
                  <a:cubicBezTo>
                    <a:pt x="29" y="30"/>
                    <a:pt x="29" y="30"/>
                    <a:pt x="29" y="30"/>
                  </a:cubicBezTo>
                  <a:cubicBezTo>
                    <a:pt x="29" y="20"/>
                    <a:pt x="29" y="20"/>
                    <a:pt x="29" y="20"/>
                  </a:cubicBezTo>
                  <a:cubicBezTo>
                    <a:pt x="29" y="14"/>
                    <a:pt x="32" y="10"/>
                    <a:pt x="36" y="6"/>
                  </a:cubicBezTo>
                  <a:cubicBezTo>
                    <a:pt x="31" y="0"/>
                    <a:pt x="31" y="0"/>
                    <a:pt x="31" y="0"/>
                  </a:cubicBezTo>
                  <a:cubicBezTo>
                    <a:pt x="32" y="4"/>
                    <a:pt x="31" y="6"/>
                    <a:pt x="29" y="9"/>
                  </a:cubicBezTo>
                  <a:cubicBezTo>
                    <a:pt x="29" y="6"/>
                    <a:pt x="29" y="4"/>
                    <a:pt x="28" y="3"/>
                  </a:cubicBezTo>
                  <a:cubicBezTo>
                    <a:pt x="27" y="9"/>
                    <a:pt x="27" y="9"/>
                    <a:pt x="27" y="9"/>
                  </a:cubicBezTo>
                  <a:lnTo>
                    <a:pt x="23" y="5"/>
                  </a:lnTo>
                  <a:close/>
                </a:path>
              </a:pathLst>
            </a:custGeom>
            <a:solidFill>
              <a:srgbClr val="5A6B8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17" name="Freeform 831"/>
            <p:cNvSpPr/>
            <p:nvPr/>
          </p:nvSpPr>
          <p:spPr bwMode="auto">
            <a:xfrm>
              <a:off x="46037" y="112713"/>
              <a:ext cx="33338" cy="33338"/>
            </a:xfrm>
            <a:custGeom>
              <a:avLst/>
              <a:gdLst>
                <a:gd name="T0" fmla="*/ 3 w 9"/>
                <a:gd name="T1" fmla="*/ 2 h 9"/>
                <a:gd name="T2" fmla="*/ 3 w 9"/>
                <a:gd name="T3" fmla="*/ 3 h 9"/>
                <a:gd name="T4" fmla="*/ 0 w 9"/>
                <a:gd name="T5" fmla="*/ 9 h 9"/>
                <a:gd name="T6" fmla="*/ 5 w 9"/>
                <a:gd name="T7" fmla="*/ 3 h 9"/>
                <a:gd name="T8" fmla="*/ 5 w 9"/>
                <a:gd name="T9" fmla="*/ 3 h 9"/>
                <a:gd name="T10" fmla="*/ 9 w 9"/>
                <a:gd name="T11" fmla="*/ 5 h 9"/>
                <a:gd name="T12" fmla="*/ 7 w 9"/>
                <a:gd name="T13" fmla="*/ 0 h 9"/>
                <a:gd name="T14" fmla="*/ 7 w 9"/>
                <a:gd name="T15" fmla="*/ 0 h 9"/>
                <a:gd name="T16" fmla="*/ 3 w 9"/>
                <a:gd name="T1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3" y="2"/>
                  </a:moveTo>
                  <a:cubicBezTo>
                    <a:pt x="3" y="3"/>
                    <a:pt x="3" y="3"/>
                    <a:pt x="3" y="3"/>
                  </a:cubicBezTo>
                  <a:cubicBezTo>
                    <a:pt x="0" y="9"/>
                    <a:pt x="0" y="9"/>
                    <a:pt x="0" y="9"/>
                  </a:cubicBezTo>
                  <a:cubicBezTo>
                    <a:pt x="5" y="3"/>
                    <a:pt x="5" y="3"/>
                    <a:pt x="5" y="3"/>
                  </a:cubicBezTo>
                  <a:cubicBezTo>
                    <a:pt x="5" y="3"/>
                    <a:pt x="5" y="3"/>
                    <a:pt x="5" y="3"/>
                  </a:cubicBezTo>
                  <a:cubicBezTo>
                    <a:pt x="9" y="5"/>
                    <a:pt x="9" y="5"/>
                    <a:pt x="9" y="5"/>
                  </a:cubicBezTo>
                  <a:cubicBezTo>
                    <a:pt x="8" y="3"/>
                    <a:pt x="7" y="2"/>
                    <a:pt x="7" y="0"/>
                  </a:cubicBezTo>
                  <a:cubicBezTo>
                    <a:pt x="7" y="0"/>
                    <a:pt x="7" y="0"/>
                    <a:pt x="7" y="0"/>
                  </a:cubicBezTo>
                  <a:lnTo>
                    <a:pt x="3" y="2"/>
                  </a:lnTo>
                  <a:close/>
                </a:path>
              </a:pathLst>
            </a:custGeom>
            <a:solidFill>
              <a:srgbClr val="5A6B8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18" name="Freeform 832"/>
            <p:cNvSpPr/>
            <p:nvPr/>
          </p:nvSpPr>
          <p:spPr bwMode="auto">
            <a:xfrm>
              <a:off x="26987" y="134938"/>
              <a:ext cx="7938" cy="52388"/>
            </a:xfrm>
            <a:custGeom>
              <a:avLst/>
              <a:gdLst>
                <a:gd name="T0" fmla="*/ 2 w 2"/>
                <a:gd name="T1" fmla="*/ 3 h 14"/>
                <a:gd name="T2" fmla="*/ 0 w 2"/>
                <a:gd name="T3" fmla="*/ 0 h 14"/>
                <a:gd name="T4" fmla="*/ 0 w 2"/>
                <a:gd name="T5" fmla="*/ 13 h 14"/>
                <a:gd name="T6" fmla="*/ 2 w 2"/>
                <a:gd name="T7" fmla="*/ 14 h 14"/>
                <a:gd name="T8" fmla="*/ 2 w 2"/>
                <a:gd name="T9" fmla="*/ 3 h 14"/>
              </a:gdLst>
              <a:ahLst/>
              <a:cxnLst>
                <a:cxn ang="0">
                  <a:pos x="T0" y="T1"/>
                </a:cxn>
                <a:cxn ang="0">
                  <a:pos x="T2" y="T3"/>
                </a:cxn>
                <a:cxn ang="0">
                  <a:pos x="T4" y="T5"/>
                </a:cxn>
                <a:cxn ang="0">
                  <a:pos x="T6" y="T7"/>
                </a:cxn>
                <a:cxn ang="0">
                  <a:pos x="T8" y="T9"/>
                </a:cxn>
              </a:cxnLst>
              <a:rect l="0" t="0" r="r" b="b"/>
              <a:pathLst>
                <a:path w="2" h="14">
                  <a:moveTo>
                    <a:pt x="2" y="3"/>
                  </a:moveTo>
                  <a:cubicBezTo>
                    <a:pt x="0" y="0"/>
                    <a:pt x="0" y="0"/>
                    <a:pt x="0" y="0"/>
                  </a:cubicBezTo>
                  <a:cubicBezTo>
                    <a:pt x="1" y="4"/>
                    <a:pt x="1" y="9"/>
                    <a:pt x="0" y="13"/>
                  </a:cubicBezTo>
                  <a:cubicBezTo>
                    <a:pt x="1" y="13"/>
                    <a:pt x="2" y="14"/>
                    <a:pt x="2" y="14"/>
                  </a:cubicBezTo>
                  <a:lnTo>
                    <a:pt x="2" y="3"/>
                  </a:lnTo>
                  <a:close/>
                </a:path>
              </a:pathLst>
            </a:custGeom>
            <a:solidFill>
              <a:srgbClr val="32414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19" name="Freeform 833"/>
            <p:cNvSpPr/>
            <p:nvPr/>
          </p:nvSpPr>
          <p:spPr bwMode="auto">
            <a:xfrm>
              <a:off x="11112" y="182563"/>
              <a:ext cx="34925" cy="57150"/>
            </a:xfrm>
            <a:custGeom>
              <a:avLst/>
              <a:gdLst>
                <a:gd name="T0" fmla="*/ 6 w 9"/>
                <a:gd name="T1" fmla="*/ 1 h 15"/>
                <a:gd name="T2" fmla="*/ 4 w 9"/>
                <a:gd name="T3" fmla="*/ 0 h 15"/>
                <a:gd name="T4" fmla="*/ 4 w 9"/>
                <a:gd name="T5" fmla="*/ 6 h 15"/>
                <a:gd name="T6" fmla="*/ 2 w 9"/>
                <a:gd name="T7" fmla="*/ 7 h 15"/>
                <a:gd name="T8" fmla="*/ 1 w 9"/>
                <a:gd name="T9" fmla="*/ 10 h 15"/>
                <a:gd name="T10" fmla="*/ 2 w 9"/>
                <a:gd name="T11" fmla="*/ 14 h 15"/>
                <a:gd name="T12" fmla="*/ 3 w 9"/>
                <a:gd name="T13" fmla="*/ 14 h 15"/>
                <a:gd name="T14" fmla="*/ 2 w 9"/>
                <a:gd name="T15" fmla="*/ 10 h 15"/>
                <a:gd name="T16" fmla="*/ 4 w 9"/>
                <a:gd name="T17" fmla="*/ 14 h 15"/>
                <a:gd name="T18" fmla="*/ 5 w 9"/>
                <a:gd name="T19" fmla="*/ 14 h 15"/>
                <a:gd name="T20" fmla="*/ 2 w 9"/>
                <a:gd name="T21" fmla="*/ 10 h 15"/>
                <a:gd name="T22" fmla="*/ 2 w 9"/>
                <a:gd name="T23" fmla="*/ 10 h 15"/>
                <a:gd name="T24" fmla="*/ 2 w 9"/>
                <a:gd name="T25" fmla="*/ 8 h 15"/>
                <a:gd name="T26" fmla="*/ 6 w 9"/>
                <a:gd name="T27" fmla="*/ 14 h 15"/>
                <a:gd name="T28" fmla="*/ 7 w 9"/>
                <a:gd name="T29" fmla="*/ 15 h 15"/>
                <a:gd name="T30" fmla="*/ 4 w 9"/>
                <a:gd name="T31" fmla="*/ 10 h 15"/>
                <a:gd name="T32" fmla="*/ 2 w 9"/>
                <a:gd name="T33" fmla="*/ 8 h 15"/>
                <a:gd name="T34" fmla="*/ 3 w 9"/>
                <a:gd name="T35" fmla="*/ 7 h 15"/>
                <a:gd name="T36" fmla="*/ 3 w 9"/>
                <a:gd name="T37" fmla="*/ 7 h 15"/>
                <a:gd name="T38" fmla="*/ 5 w 9"/>
                <a:gd name="T39" fmla="*/ 10 h 15"/>
                <a:gd name="T40" fmla="*/ 7 w 9"/>
                <a:gd name="T41" fmla="*/ 15 h 15"/>
                <a:gd name="T42" fmla="*/ 8 w 9"/>
                <a:gd name="T43" fmla="*/ 15 h 15"/>
                <a:gd name="T44" fmla="*/ 7 w 9"/>
                <a:gd name="T45" fmla="*/ 11 h 15"/>
                <a:gd name="T46" fmla="*/ 5 w 9"/>
                <a:gd name="T47" fmla="*/ 8 h 15"/>
                <a:gd name="T48" fmla="*/ 5 w 9"/>
                <a:gd name="T49" fmla="*/ 8 h 15"/>
                <a:gd name="T50" fmla="*/ 7 w 9"/>
                <a:gd name="T51" fmla="*/ 10 h 15"/>
                <a:gd name="T52" fmla="*/ 9 w 9"/>
                <a:gd name="T53" fmla="*/ 15 h 15"/>
                <a:gd name="T54" fmla="*/ 9 w 9"/>
                <a:gd name="T55" fmla="*/ 15 h 15"/>
                <a:gd name="T56" fmla="*/ 7 w 9"/>
                <a:gd name="T57" fmla="*/ 9 h 15"/>
                <a:gd name="T58" fmla="*/ 7 w 9"/>
                <a:gd name="T59" fmla="*/ 9 h 15"/>
                <a:gd name="T60" fmla="*/ 6 w 9"/>
                <a:gd name="T6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 h="15">
                  <a:moveTo>
                    <a:pt x="6" y="1"/>
                  </a:moveTo>
                  <a:cubicBezTo>
                    <a:pt x="6" y="1"/>
                    <a:pt x="5" y="0"/>
                    <a:pt x="4" y="0"/>
                  </a:cubicBezTo>
                  <a:cubicBezTo>
                    <a:pt x="4" y="6"/>
                    <a:pt x="4" y="6"/>
                    <a:pt x="4" y="6"/>
                  </a:cubicBezTo>
                  <a:cubicBezTo>
                    <a:pt x="3" y="6"/>
                    <a:pt x="3" y="6"/>
                    <a:pt x="2" y="7"/>
                  </a:cubicBezTo>
                  <a:cubicBezTo>
                    <a:pt x="1" y="7"/>
                    <a:pt x="1" y="8"/>
                    <a:pt x="1" y="10"/>
                  </a:cubicBezTo>
                  <a:cubicBezTo>
                    <a:pt x="0" y="10"/>
                    <a:pt x="1" y="12"/>
                    <a:pt x="2" y="14"/>
                  </a:cubicBezTo>
                  <a:cubicBezTo>
                    <a:pt x="3" y="14"/>
                    <a:pt x="3" y="14"/>
                    <a:pt x="3" y="14"/>
                  </a:cubicBezTo>
                  <a:cubicBezTo>
                    <a:pt x="1" y="12"/>
                    <a:pt x="1" y="11"/>
                    <a:pt x="2" y="10"/>
                  </a:cubicBezTo>
                  <a:cubicBezTo>
                    <a:pt x="4" y="14"/>
                    <a:pt x="4" y="14"/>
                    <a:pt x="4" y="14"/>
                  </a:cubicBezTo>
                  <a:cubicBezTo>
                    <a:pt x="4" y="14"/>
                    <a:pt x="5" y="14"/>
                    <a:pt x="5" y="14"/>
                  </a:cubicBezTo>
                  <a:cubicBezTo>
                    <a:pt x="2" y="10"/>
                    <a:pt x="2" y="10"/>
                    <a:pt x="2" y="10"/>
                  </a:cubicBezTo>
                  <a:cubicBezTo>
                    <a:pt x="2" y="10"/>
                    <a:pt x="2" y="10"/>
                    <a:pt x="2" y="10"/>
                  </a:cubicBezTo>
                  <a:cubicBezTo>
                    <a:pt x="2" y="9"/>
                    <a:pt x="1" y="8"/>
                    <a:pt x="2" y="8"/>
                  </a:cubicBezTo>
                  <a:cubicBezTo>
                    <a:pt x="6" y="14"/>
                    <a:pt x="6" y="14"/>
                    <a:pt x="6" y="14"/>
                  </a:cubicBezTo>
                  <a:cubicBezTo>
                    <a:pt x="7" y="15"/>
                    <a:pt x="7" y="15"/>
                    <a:pt x="7" y="15"/>
                  </a:cubicBezTo>
                  <a:cubicBezTo>
                    <a:pt x="4" y="10"/>
                    <a:pt x="4" y="10"/>
                    <a:pt x="4" y="10"/>
                  </a:cubicBezTo>
                  <a:cubicBezTo>
                    <a:pt x="2" y="8"/>
                    <a:pt x="2" y="8"/>
                    <a:pt x="2" y="8"/>
                  </a:cubicBezTo>
                  <a:cubicBezTo>
                    <a:pt x="3" y="7"/>
                    <a:pt x="3" y="7"/>
                    <a:pt x="3" y="7"/>
                  </a:cubicBezTo>
                  <a:cubicBezTo>
                    <a:pt x="3" y="7"/>
                    <a:pt x="3" y="7"/>
                    <a:pt x="3" y="7"/>
                  </a:cubicBezTo>
                  <a:cubicBezTo>
                    <a:pt x="5" y="10"/>
                    <a:pt x="5" y="10"/>
                    <a:pt x="5" y="10"/>
                  </a:cubicBezTo>
                  <a:cubicBezTo>
                    <a:pt x="7" y="15"/>
                    <a:pt x="7" y="15"/>
                    <a:pt x="7" y="15"/>
                  </a:cubicBezTo>
                  <a:cubicBezTo>
                    <a:pt x="8" y="15"/>
                    <a:pt x="8" y="15"/>
                    <a:pt x="8" y="15"/>
                  </a:cubicBezTo>
                  <a:cubicBezTo>
                    <a:pt x="7" y="11"/>
                    <a:pt x="7" y="11"/>
                    <a:pt x="7" y="11"/>
                  </a:cubicBezTo>
                  <a:cubicBezTo>
                    <a:pt x="5" y="8"/>
                    <a:pt x="5" y="8"/>
                    <a:pt x="5" y="8"/>
                  </a:cubicBezTo>
                  <a:cubicBezTo>
                    <a:pt x="5" y="8"/>
                    <a:pt x="5" y="8"/>
                    <a:pt x="5" y="8"/>
                  </a:cubicBezTo>
                  <a:cubicBezTo>
                    <a:pt x="7" y="10"/>
                    <a:pt x="7" y="10"/>
                    <a:pt x="7" y="10"/>
                  </a:cubicBezTo>
                  <a:cubicBezTo>
                    <a:pt x="9" y="15"/>
                    <a:pt x="9" y="15"/>
                    <a:pt x="9" y="15"/>
                  </a:cubicBezTo>
                  <a:cubicBezTo>
                    <a:pt x="9" y="15"/>
                    <a:pt x="9" y="15"/>
                    <a:pt x="9" y="15"/>
                  </a:cubicBezTo>
                  <a:cubicBezTo>
                    <a:pt x="7" y="9"/>
                    <a:pt x="7" y="9"/>
                    <a:pt x="7" y="9"/>
                  </a:cubicBezTo>
                  <a:cubicBezTo>
                    <a:pt x="7" y="9"/>
                    <a:pt x="7" y="9"/>
                    <a:pt x="7" y="9"/>
                  </a:cubicBezTo>
                  <a:lnTo>
                    <a:pt x="6" y="1"/>
                  </a:ln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20" name="Freeform 834"/>
            <p:cNvSpPr>
              <a:spLocks noEditPoints="1"/>
            </p:cNvSpPr>
            <p:nvPr/>
          </p:nvSpPr>
          <p:spPr bwMode="auto">
            <a:xfrm>
              <a:off x="7937" y="134938"/>
              <a:ext cx="22225" cy="47625"/>
            </a:xfrm>
            <a:custGeom>
              <a:avLst/>
              <a:gdLst>
                <a:gd name="T0" fmla="*/ 0 w 6"/>
                <a:gd name="T1" fmla="*/ 13 h 13"/>
                <a:gd name="T2" fmla="*/ 1 w 6"/>
                <a:gd name="T3" fmla="*/ 13 h 13"/>
                <a:gd name="T4" fmla="*/ 5 w 6"/>
                <a:gd name="T5" fmla="*/ 13 h 13"/>
                <a:gd name="T6" fmla="*/ 5 w 6"/>
                <a:gd name="T7" fmla="*/ 0 h 13"/>
                <a:gd name="T8" fmla="*/ 0 w 6"/>
                <a:gd name="T9" fmla="*/ 13 h 13"/>
                <a:gd name="T10" fmla="*/ 5 w 6"/>
                <a:gd name="T11" fmla="*/ 2 h 13"/>
                <a:gd name="T12" fmla="*/ 5 w 6"/>
                <a:gd name="T13" fmla="*/ 3 h 13"/>
                <a:gd name="T14" fmla="*/ 3 w 6"/>
                <a:gd name="T15" fmla="*/ 12 h 13"/>
                <a:gd name="T16" fmla="*/ 1 w 6"/>
                <a:gd name="T17" fmla="*/ 12 h 13"/>
                <a:gd name="T18" fmla="*/ 5 w 6"/>
                <a:gd name="T19"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3">
                  <a:moveTo>
                    <a:pt x="0" y="13"/>
                  </a:moveTo>
                  <a:cubicBezTo>
                    <a:pt x="1" y="13"/>
                    <a:pt x="1" y="13"/>
                    <a:pt x="1" y="13"/>
                  </a:cubicBezTo>
                  <a:cubicBezTo>
                    <a:pt x="3" y="13"/>
                    <a:pt x="4" y="13"/>
                    <a:pt x="5" y="13"/>
                  </a:cubicBezTo>
                  <a:cubicBezTo>
                    <a:pt x="6" y="9"/>
                    <a:pt x="6" y="4"/>
                    <a:pt x="5" y="0"/>
                  </a:cubicBezTo>
                  <a:cubicBezTo>
                    <a:pt x="4" y="2"/>
                    <a:pt x="2" y="7"/>
                    <a:pt x="0" y="13"/>
                  </a:cubicBezTo>
                  <a:close/>
                  <a:moveTo>
                    <a:pt x="5" y="2"/>
                  </a:moveTo>
                  <a:cubicBezTo>
                    <a:pt x="5" y="3"/>
                    <a:pt x="5" y="3"/>
                    <a:pt x="5" y="3"/>
                  </a:cubicBezTo>
                  <a:cubicBezTo>
                    <a:pt x="4" y="6"/>
                    <a:pt x="3" y="9"/>
                    <a:pt x="3" y="12"/>
                  </a:cubicBezTo>
                  <a:cubicBezTo>
                    <a:pt x="1" y="12"/>
                    <a:pt x="1" y="12"/>
                    <a:pt x="1" y="12"/>
                  </a:cubicBezTo>
                  <a:cubicBezTo>
                    <a:pt x="2" y="8"/>
                    <a:pt x="3" y="5"/>
                    <a:pt x="5" y="2"/>
                  </a:cubicBezTo>
                  <a:close/>
                </a:path>
              </a:pathLst>
            </a:custGeom>
            <a:solidFill>
              <a:srgbClr val="5A6B8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21" name="Freeform 835"/>
            <p:cNvSpPr/>
            <p:nvPr/>
          </p:nvSpPr>
          <p:spPr bwMode="auto">
            <a:xfrm>
              <a:off x="11112" y="142875"/>
              <a:ext cx="15875" cy="36513"/>
            </a:xfrm>
            <a:custGeom>
              <a:avLst/>
              <a:gdLst>
                <a:gd name="T0" fmla="*/ 4 w 4"/>
                <a:gd name="T1" fmla="*/ 1 h 10"/>
                <a:gd name="T2" fmla="*/ 4 w 4"/>
                <a:gd name="T3" fmla="*/ 0 h 10"/>
                <a:gd name="T4" fmla="*/ 0 w 4"/>
                <a:gd name="T5" fmla="*/ 10 h 10"/>
                <a:gd name="T6" fmla="*/ 2 w 4"/>
                <a:gd name="T7" fmla="*/ 10 h 10"/>
                <a:gd name="T8" fmla="*/ 4 w 4"/>
                <a:gd name="T9" fmla="*/ 1 h 10"/>
              </a:gdLst>
              <a:ahLst/>
              <a:cxnLst>
                <a:cxn ang="0">
                  <a:pos x="T0" y="T1"/>
                </a:cxn>
                <a:cxn ang="0">
                  <a:pos x="T2" y="T3"/>
                </a:cxn>
                <a:cxn ang="0">
                  <a:pos x="T4" y="T5"/>
                </a:cxn>
                <a:cxn ang="0">
                  <a:pos x="T6" y="T7"/>
                </a:cxn>
                <a:cxn ang="0">
                  <a:pos x="T8" y="T9"/>
                </a:cxn>
              </a:cxnLst>
              <a:rect l="0" t="0" r="r" b="b"/>
              <a:pathLst>
                <a:path w="4" h="10">
                  <a:moveTo>
                    <a:pt x="4" y="1"/>
                  </a:moveTo>
                  <a:cubicBezTo>
                    <a:pt x="4" y="0"/>
                    <a:pt x="4" y="0"/>
                    <a:pt x="4" y="0"/>
                  </a:cubicBezTo>
                  <a:cubicBezTo>
                    <a:pt x="2" y="3"/>
                    <a:pt x="1" y="6"/>
                    <a:pt x="0" y="10"/>
                  </a:cubicBezTo>
                  <a:cubicBezTo>
                    <a:pt x="2" y="10"/>
                    <a:pt x="2" y="10"/>
                    <a:pt x="2" y="10"/>
                  </a:cubicBezTo>
                  <a:cubicBezTo>
                    <a:pt x="2" y="7"/>
                    <a:pt x="3" y="4"/>
                    <a:pt x="4" y="1"/>
                  </a:cubicBezTo>
                  <a:close/>
                </a:path>
              </a:pathLst>
            </a:custGeom>
            <a:solidFill>
              <a:srgbClr val="778BA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22" name="Freeform 836"/>
            <p:cNvSpPr>
              <a:spLocks noEditPoints="1"/>
            </p:cNvSpPr>
            <p:nvPr/>
          </p:nvSpPr>
          <p:spPr bwMode="auto">
            <a:xfrm>
              <a:off x="0" y="182563"/>
              <a:ext cx="142875" cy="76200"/>
            </a:xfrm>
            <a:custGeom>
              <a:avLst/>
              <a:gdLst>
                <a:gd name="T0" fmla="*/ 5 w 38"/>
                <a:gd name="T1" fmla="*/ 7 h 20"/>
                <a:gd name="T2" fmla="*/ 7 w 38"/>
                <a:gd name="T3" fmla="*/ 6 h 20"/>
                <a:gd name="T4" fmla="*/ 7 w 38"/>
                <a:gd name="T5" fmla="*/ 0 h 20"/>
                <a:gd name="T6" fmla="*/ 3 w 38"/>
                <a:gd name="T7" fmla="*/ 0 h 20"/>
                <a:gd name="T8" fmla="*/ 3 w 38"/>
                <a:gd name="T9" fmla="*/ 4 h 20"/>
                <a:gd name="T10" fmla="*/ 1 w 38"/>
                <a:gd name="T11" fmla="*/ 19 h 20"/>
                <a:gd name="T12" fmla="*/ 38 w 38"/>
                <a:gd name="T13" fmla="*/ 14 h 20"/>
                <a:gd name="T14" fmla="*/ 30 w 38"/>
                <a:gd name="T15" fmla="*/ 13 h 20"/>
                <a:gd name="T16" fmla="*/ 12 w 38"/>
                <a:gd name="T17" fmla="*/ 15 h 20"/>
                <a:gd name="T18" fmla="*/ 12 w 38"/>
                <a:gd name="T19" fmla="*/ 15 h 20"/>
                <a:gd name="T20" fmla="*/ 10 w 38"/>
                <a:gd name="T21" fmla="*/ 10 h 20"/>
                <a:gd name="T22" fmla="*/ 8 w 38"/>
                <a:gd name="T23" fmla="*/ 8 h 20"/>
                <a:gd name="T24" fmla="*/ 8 w 38"/>
                <a:gd name="T25" fmla="*/ 8 h 20"/>
                <a:gd name="T26" fmla="*/ 10 w 38"/>
                <a:gd name="T27" fmla="*/ 11 h 20"/>
                <a:gd name="T28" fmla="*/ 11 w 38"/>
                <a:gd name="T29" fmla="*/ 15 h 20"/>
                <a:gd name="T30" fmla="*/ 10 w 38"/>
                <a:gd name="T31" fmla="*/ 15 h 20"/>
                <a:gd name="T32" fmla="*/ 8 w 38"/>
                <a:gd name="T33" fmla="*/ 10 h 20"/>
                <a:gd name="T34" fmla="*/ 6 w 38"/>
                <a:gd name="T35" fmla="*/ 7 h 20"/>
                <a:gd name="T36" fmla="*/ 6 w 38"/>
                <a:gd name="T37" fmla="*/ 7 h 20"/>
                <a:gd name="T38" fmla="*/ 5 w 38"/>
                <a:gd name="T39" fmla="*/ 8 h 20"/>
                <a:gd name="T40" fmla="*/ 7 w 38"/>
                <a:gd name="T41" fmla="*/ 10 h 20"/>
                <a:gd name="T42" fmla="*/ 10 w 38"/>
                <a:gd name="T43" fmla="*/ 15 h 20"/>
                <a:gd name="T44" fmla="*/ 9 w 38"/>
                <a:gd name="T45" fmla="*/ 14 h 20"/>
                <a:gd name="T46" fmla="*/ 5 w 38"/>
                <a:gd name="T47" fmla="*/ 8 h 20"/>
                <a:gd name="T48" fmla="*/ 5 w 38"/>
                <a:gd name="T49" fmla="*/ 10 h 20"/>
                <a:gd name="T50" fmla="*/ 5 w 38"/>
                <a:gd name="T51" fmla="*/ 10 h 20"/>
                <a:gd name="T52" fmla="*/ 8 w 38"/>
                <a:gd name="T53" fmla="*/ 14 h 20"/>
                <a:gd name="T54" fmla="*/ 7 w 38"/>
                <a:gd name="T55" fmla="*/ 14 h 20"/>
                <a:gd name="T56" fmla="*/ 5 w 38"/>
                <a:gd name="T57" fmla="*/ 10 h 20"/>
                <a:gd name="T58" fmla="*/ 6 w 38"/>
                <a:gd name="T59" fmla="*/ 14 h 20"/>
                <a:gd name="T60" fmla="*/ 5 w 38"/>
                <a:gd name="T61" fmla="*/ 14 h 20"/>
                <a:gd name="T62" fmla="*/ 4 w 38"/>
                <a:gd name="T63" fmla="*/ 10 h 20"/>
                <a:gd name="T64" fmla="*/ 5 w 38"/>
                <a:gd name="T65" fmla="*/ 7 h 20"/>
                <a:gd name="T66" fmla="*/ 4 w 38"/>
                <a:gd name="T67" fmla="*/ 1 h 20"/>
                <a:gd name="T68" fmla="*/ 5 w 38"/>
                <a:gd name="T69" fmla="*/ 1 h 20"/>
                <a:gd name="T70" fmla="*/ 4 w 38"/>
                <a:gd name="T71" fmla="*/ 5 h 20"/>
                <a:gd name="T72" fmla="*/ 3 w 38"/>
                <a:gd name="T73" fmla="*/ 8 h 20"/>
                <a:gd name="T74" fmla="*/ 2 w 38"/>
                <a:gd name="T75" fmla="*/ 19 h 20"/>
                <a:gd name="T76" fmla="*/ 1 w 38"/>
                <a:gd name="T77" fmla="*/ 19 h 20"/>
                <a:gd name="T78" fmla="*/ 3 w 38"/>
                <a:gd name="T79" fmla="*/ 4 h 20"/>
                <a:gd name="T80" fmla="*/ 4 w 38"/>
                <a:gd name="T81" fmla="*/ 4 h 20"/>
                <a:gd name="T82" fmla="*/ 4 w 38"/>
                <a:gd name="T83" fmla="*/ 1 h 20"/>
                <a:gd name="T84" fmla="*/ 10 w 38"/>
                <a:gd name="T85" fmla="*/ 15 h 20"/>
                <a:gd name="T86" fmla="*/ 10 w 38"/>
                <a:gd name="T87" fmla="*/ 15 h 20"/>
                <a:gd name="T88" fmla="*/ 11 w 38"/>
                <a:gd name="T89" fmla="*/ 15 h 20"/>
                <a:gd name="T90" fmla="*/ 12 w 38"/>
                <a:gd name="T91" fmla="*/ 15 h 20"/>
                <a:gd name="T92" fmla="*/ 12 w 38"/>
                <a:gd name="T93" fmla="*/ 15 h 20"/>
                <a:gd name="T94" fmla="*/ 30 w 38"/>
                <a:gd name="T95" fmla="*/ 13 h 20"/>
                <a:gd name="T96" fmla="*/ 32 w 38"/>
                <a:gd name="T97" fmla="*/ 14 h 20"/>
                <a:gd name="T98" fmla="*/ 6 w 38"/>
                <a:gd name="T99" fmla="*/ 16 h 20"/>
                <a:gd name="T100" fmla="*/ 5 w 38"/>
                <a:gd name="T101" fmla="*/ 15 h 20"/>
                <a:gd name="T102" fmla="*/ 5 w 38"/>
                <a:gd name="T103" fmla="*/ 15 h 20"/>
                <a:gd name="T104" fmla="*/ 6 w 38"/>
                <a:gd name="T105" fmla="*/ 15 h 20"/>
                <a:gd name="T106" fmla="*/ 7 w 38"/>
                <a:gd name="T107" fmla="*/ 15 h 20"/>
                <a:gd name="T108" fmla="*/ 8 w 38"/>
                <a:gd name="T109" fmla="*/ 15 h 20"/>
                <a:gd name="T110" fmla="*/ 8 w 38"/>
                <a:gd name="T111" fmla="*/ 15 h 20"/>
                <a:gd name="T112" fmla="*/ 9 w 38"/>
                <a:gd name="T113" fmla="*/ 15 h 20"/>
                <a:gd name="T114" fmla="*/ 10 w 38"/>
                <a:gd name="T115"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 h="20">
                  <a:moveTo>
                    <a:pt x="5" y="7"/>
                  </a:moveTo>
                  <a:cubicBezTo>
                    <a:pt x="6" y="6"/>
                    <a:pt x="6" y="6"/>
                    <a:pt x="7" y="6"/>
                  </a:cubicBezTo>
                  <a:cubicBezTo>
                    <a:pt x="7" y="0"/>
                    <a:pt x="7" y="0"/>
                    <a:pt x="7" y="0"/>
                  </a:cubicBezTo>
                  <a:cubicBezTo>
                    <a:pt x="6" y="0"/>
                    <a:pt x="5" y="0"/>
                    <a:pt x="3" y="0"/>
                  </a:cubicBezTo>
                  <a:cubicBezTo>
                    <a:pt x="3" y="4"/>
                    <a:pt x="3" y="4"/>
                    <a:pt x="3" y="4"/>
                  </a:cubicBezTo>
                  <a:cubicBezTo>
                    <a:pt x="1" y="9"/>
                    <a:pt x="0" y="14"/>
                    <a:pt x="1" y="19"/>
                  </a:cubicBezTo>
                  <a:cubicBezTo>
                    <a:pt x="13" y="20"/>
                    <a:pt x="25" y="18"/>
                    <a:pt x="38" y="14"/>
                  </a:cubicBezTo>
                  <a:cubicBezTo>
                    <a:pt x="30" y="13"/>
                    <a:pt x="30" y="13"/>
                    <a:pt x="30" y="13"/>
                  </a:cubicBezTo>
                  <a:cubicBezTo>
                    <a:pt x="25" y="14"/>
                    <a:pt x="18" y="15"/>
                    <a:pt x="12" y="15"/>
                  </a:cubicBezTo>
                  <a:cubicBezTo>
                    <a:pt x="12" y="15"/>
                    <a:pt x="12" y="15"/>
                    <a:pt x="12" y="15"/>
                  </a:cubicBezTo>
                  <a:cubicBezTo>
                    <a:pt x="10" y="10"/>
                    <a:pt x="10" y="10"/>
                    <a:pt x="10" y="10"/>
                  </a:cubicBezTo>
                  <a:cubicBezTo>
                    <a:pt x="8" y="8"/>
                    <a:pt x="8" y="8"/>
                    <a:pt x="8" y="8"/>
                  </a:cubicBezTo>
                  <a:cubicBezTo>
                    <a:pt x="8" y="8"/>
                    <a:pt x="8" y="8"/>
                    <a:pt x="8" y="8"/>
                  </a:cubicBezTo>
                  <a:cubicBezTo>
                    <a:pt x="10" y="11"/>
                    <a:pt x="10" y="11"/>
                    <a:pt x="10" y="11"/>
                  </a:cubicBezTo>
                  <a:cubicBezTo>
                    <a:pt x="11" y="15"/>
                    <a:pt x="11" y="15"/>
                    <a:pt x="11" y="15"/>
                  </a:cubicBezTo>
                  <a:cubicBezTo>
                    <a:pt x="10" y="15"/>
                    <a:pt x="10" y="15"/>
                    <a:pt x="10" y="15"/>
                  </a:cubicBezTo>
                  <a:cubicBezTo>
                    <a:pt x="8" y="10"/>
                    <a:pt x="8" y="10"/>
                    <a:pt x="8" y="10"/>
                  </a:cubicBezTo>
                  <a:cubicBezTo>
                    <a:pt x="6" y="7"/>
                    <a:pt x="6" y="7"/>
                    <a:pt x="6" y="7"/>
                  </a:cubicBezTo>
                  <a:cubicBezTo>
                    <a:pt x="6" y="7"/>
                    <a:pt x="6" y="7"/>
                    <a:pt x="6" y="7"/>
                  </a:cubicBezTo>
                  <a:cubicBezTo>
                    <a:pt x="5" y="8"/>
                    <a:pt x="5" y="8"/>
                    <a:pt x="5" y="8"/>
                  </a:cubicBezTo>
                  <a:cubicBezTo>
                    <a:pt x="7" y="10"/>
                    <a:pt x="7" y="10"/>
                    <a:pt x="7" y="10"/>
                  </a:cubicBezTo>
                  <a:cubicBezTo>
                    <a:pt x="10" y="15"/>
                    <a:pt x="10" y="15"/>
                    <a:pt x="10" y="15"/>
                  </a:cubicBezTo>
                  <a:cubicBezTo>
                    <a:pt x="9" y="14"/>
                    <a:pt x="9" y="14"/>
                    <a:pt x="9" y="14"/>
                  </a:cubicBezTo>
                  <a:cubicBezTo>
                    <a:pt x="5" y="8"/>
                    <a:pt x="5" y="8"/>
                    <a:pt x="5" y="8"/>
                  </a:cubicBezTo>
                  <a:cubicBezTo>
                    <a:pt x="4" y="8"/>
                    <a:pt x="5" y="9"/>
                    <a:pt x="5" y="10"/>
                  </a:cubicBezTo>
                  <a:cubicBezTo>
                    <a:pt x="5" y="10"/>
                    <a:pt x="5" y="10"/>
                    <a:pt x="5" y="10"/>
                  </a:cubicBezTo>
                  <a:cubicBezTo>
                    <a:pt x="8" y="14"/>
                    <a:pt x="8" y="14"/>
                    <a:pt x="8" y="14"/>
                  </a:cubicBezTo>
                  <a:cubicBezTo>
                    <a:pt x="8" y="14"/>
                    <a:pt x="7" y="14"/>
                    <a:pt x="7" y="14"/>
                  </a:cubicBezTo>
                  <a:cubicBezTo>
                    <a:pt x="5" y="10"/>
                    <a:pt x="5" y="10"/>
                    <a:pt x="5" y="10"/>
                  </a:cubicBezTo>
                  <a:cubicBezTo>
                    <a:pt x="4" y="11"/>
                    <a:pt x="4" y="12"/>
                    <a:pt x="6" y="14"/>
                  </a:cubicBezTo>
                  <a:cubicBezTo>
                    <a:pt x="5" y="14"/>
                    <a:pt x="5" y="14"/>
                    <a:pt x="5" y="14"/>
                  </a:cubicBezTo>
                  <a:cubicBezTo>
                    <a:pt x="4" y="12"/>
                    <a:pt x="3" y="10"/>
                    <a:pt x="4" y="10"/>
                  </a:cubicBezTo>
                  <a:cubicBezTo>
                    <a:pt x="4" y="8"/>
                    <a:pt x="4" y="7"/>
                    <a:pt x="5" y="7"/>
                  </a:cubicBezTo>
                  <a:close/>
                  <a:moveTo>
                    <a:pt x="4" y="1"/>
                  </a:moveTo>
                  <a:cubicBezTo>
                    <a:pt x="5" y="1"/>
                    <a:pt x="5" y="1"/>
                    <a:pt x="5" y="1"/>
                  </a:cubicBezTo>
                  <a:cubicBezTo>
                    <a:pt x="4" y="5"/>
                    <a:pt x="4" y="5"/>
                    <a:pt x="4" y="5"/>
                  </a:cubicBezTo>
                  <a:cubicBezTo>
                    <a:pt x="3" y="8"/>
                    <a:pt x="3" y="8"/>
                    <a:pt x="3" y="8"/>
                  </a:cubicBezTo>
                  <a:cubicBezTo>
                    <a:pt x="2" y="19"/>
                    <a:pt x="2" y="19"/>
                    <a:pt x="2" y="19"/>
                  </a:cubicBezTo>
                  <a:cubicBezTo>
                    <a:pt x="1" y="19"/>
                    <a:pt x="1" y="19"/>
                    <a:pt x="1" y="19"/>
                  </a:cubicBezTo>
                  <a:cubicBezTo>
                    <a:pt x="1" y="14"/>
                    <a:pt x="2" y="9"/>
                    <a:pt x="3" y="4"/>
                  </a:cubicBezTo>
                  <a:cubicBezTo>
                    <a:pt x="4" y="4"/>
                    <a:pt x="4" y="4"/>
                    <a:pt x="4" y="4"/>
                  </a:cubicBezTo>
                  <a:lnTo>
                    <a:pt x="4" y="1"/>
                  </a:lnTo>
                  <a:close/>
                  <a:moveTo>
                    <a:pt x="10" y="15"/>
                  </a:moveTo>
                  <a:cubicBezTo>
                    <a:pt x="10" y="15"/>
                    <a:pt x="10" y="15"/>
                    <a:pt x="10" y="15"/>
                  </a:cubicBezTo>
                  <a:cubicBezTo>
                    <a:pt x="11" y="15"/>
                    <a:pt x="11" y="15"/>
                    <a:pt x="11" y="15"/>
                  </a:cubicBezTo>
                  <a:cubicBezTo>
                    <a:pt x="12" y="15"/>
                    <a:pt x="12" y="15"/>
                    <a:pt x="12" y="15"/>
                  </a:cubicBezTo>
                  <a:cubicBezTo>
                    <a:pt x="12" y="15"/>
                    <a:pt x="12" y="15"/>
                    <a:pt x="12" y="15"/>
                  </a:cubicBezTo>
                  <a:cubicBezTo>
                    <a:pt x="18" y="15"/>
                    <a:pt x="25" y="15"/>
                    <a:pt x="30" y="13"/>
                  </a:cubicBezTo>
                  <a:cubicBezTo>
                    <a:pt x="32" y="14"/>
                    <a:pt x="32" y="14"/>
                    <a:pt x="32" y="14"/>
                  </a:cubicBezTo>
                  <a:cubicBezTo>
                    <a:pt x="23" y="16"/>
                    <a:pt x="15" y="17"/>
                    <a:pt x="6" y="16"/>
                  </a:cubicBezTo>
                  <a:cubicBezTo>
                    <a:pt x="5" y="15"/>
                    <a:pt x="5" y="15"/>
                    <a:pt x="5" y="15"/>
                  </a:cubicBezTo>
                  <a:cubicBezTo>
                    <a:pt x="5" y="15"/>
                    <a:pt x="5" y="15"/>
                    <a:pt x="5" y="15"/>
                  </a:cubicBezTo>
                  <a:cubicBezTo>
                    <a:pt x="6" y="15"/>
                    <a:pt x="6" y="15"/>
                    <a:pt x="6" y="15"/>
                  </a:cubicBezTo>
                  <a:cubicBezTo>
                    <a:pt x="7" y="15"/>
                    <a:pt x="7" y="15"/>
                    <a:pt x="7" y="15"/>
                  </a:cubicBezTo>
                  <a:cubicBezTo>
                    <a:pt x="7" y="15"/>
                    <a:pt x="8" y="15"/>
                    <a:pt x="8" y="15"/>
                  </a:cubicBezTo>
                  <a:cubicBezTo>
                    <a:pt x="8" y="15"/>
                    <a:pt x="8" y="15"/>
                    <a:pt x="8" y="15"/>
                  </a:cubicBezTo>
                  <a:cubicBezTo>
                    <a:pt x="9" y="15"/>
                    <a:pt x="9" y="15"/>
                    <a:pt x="9" y="15"/>
                  </a:cubicBezTo>
                  <a:cubicBezTo>
                    <a:pt x="10" y="15"/>
                    <a:pt x="10" y="15"/>
                    <a:pt x="10" y="15"/>
                  </a:cubicBez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23" name="Freeform 837"/>
            <p:cNvSpPr/>
            <p:nvPr/>
          </p:nvSpPr>
          <p:spPr bwMode="auto">
            <a:xfrm>
              <a:off x="4762" y="187325"/>
              <a:ext cx="14288" cy="66675"/>
            </a:xfrm>
            <a:custGeom>
              <a:avLst/>
              <a:gdLst>
                <a:gd name="T0" fmla="*/ 4 w 4"/>
                <a:gd name="T1" fmla="*/ 0 h 18"/>
                <a:gd name="T2" fmla="*/ 3 w 4"/>
                <a:gd name="T3" fmla="*/ 0 h 18"/>
                <a:gd name="T4" fmla="*/ 3 w 4"/>
                <a:gd name="T5" fmla="*/ 3 h 18"/>
                <a:gd name="T6" fmla="*/ 2 w 4"/>
                <a:gd name="T7" fmla="*/ 3 h 18"/>
                <a:gd name="T8" fmla="*/ 0 w 4"/>
                <a:gd name="T9" fmla="*/ 18 h 18"/>
                <a:gd name="T10" fmla="*/ 1 w 4"/>
                <a:gd name="T11" fmla="*/ 18 h 18"/>
                <a:gd name="T12" fmla="*/ 2 w 4"/>
                <a:gd name="T13" fmla="*/ 7 h 18"/>
                <a:gd name="T14" fmla="*/ 3 w 4"/>
                <a:gd name="T15" fmla="*/ 4 h 18"/>
                <a:gd name="T16" fmla="*/ 4 w 4"/>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8">
                  <a:moveTo>
                    <a:pt x="4" y="0"/>
                  </a:moveTo>
                  <a:cubicBezTo>
                    <a:pt x="3" y="0"/>
                    <a:pt x="3" y="0"/>
                    <a:pt x="3" y="0"/>
                  </a:cubicBezTo>
                  <a:cubicBezTo>
                    <a:pt x="3" y="3"/>
                    <a:pt x="3" y="3"/>
                    <a:pt x="3" y="3"/>
                  </a:cubicBezTo>
                  <a:cubicBezTo>
                    <a:pt x="2" y="3"/>
                    <a:pt x="2" y="3"/>
                    <a:pt x="2" y="3"/>
                  </a:cubicBezTo>
                  <a:cubicBezTo>
                    <a:pt x="1" y="8"/>
                    <a:pt x="0" y="13"/>
                    <a:pt x="0" y="18"/>
                  </a:cubicBezTo>
                  <a:cubicBezTo>
                    <a:pt x="1" y="18"/>
                    <a:pt x="1" y="18"/>
                    <a:pt x="1" y="18"/>
                  </a:cubicBezTo>
                  <a:cubicBezTo>
                    <a:pt x="2" y="7"/>
                    <a:pt x="2" y="7"/>
                    <a:pt x="2" y="7"/>
                  </a:cubicBezTo>
                  <a:cubicBezTo>
                    <a:pt x="3" y="4"/>
                    <a:pt x="3" y="4"/>
                    <a:pt x="3" y="4"/>
                  </a:cubicBezTo>
                  <a:lnTo>
                    <a:pt x="4" y="0"/>
                  </a:lnTo>
                  <a:close/>
                </a:path>
              </a:pathLst>
            </a:custGeom>
            <a:solidFill>
              <a:srgbClr val="F2E6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24" name="Freeform 838"/>
            <p:cNvSpPr/>
            <p:nvPr/>
          </p:nvSpPr>
          <p:spPr bwMode="auto">
            <a:xfrm>
              <a:off x="19050" y="231775"/>
              <a:ext cx="101600" cy="15875"/>
            </a:xfrm>
            <a:custGeom>
              <a:avLst/>
              <a:gdLst>
                <a:gd name="T0" fmla="*/ 5 w 27"/>
                <a:gd name="T1" fmla="*/ 2 h 4"/>
                <a:gd name="T2" fmla="*/ 5 w 27"/>
                <a:gd name="T3" fmla="*/ 2 h 4"/>
                <a:gd name="T4" fmla="*/ 5 w 27"/>
                <a:gd name="T5" fmla="*/ 2 h 4"/>
                <a:gd name="T6" fmla="*/ 4 w 27"/>
                <a:gd name="T7" fmla="*/ 2 h 4"/>
                <a:gd name="T8" fmla="*/ 3 w 27"/>
                <a:gd name="T9" fmla="*/ 2 h 4"/>
                <a:gd name="T10" fmla="*/ 3 w 27"/>
                <a:gd name="T11" fmla="*/ 2 h 4"/>
                <a:gd name="T12" fmla="*/ 2 w 27"/>
                <a:gd name="T13" fmla="*/ 2 h 4"/>
                <a:gd name="T14" fmla="*/ 1 w 27"/>
                <a:gd name="T15" fmla="*/ 2 h 4"/>
                <a:gd name="T16" fmla="*/ 0 w 27"/>
                <a:gd name="T17" fmla="*/ 2 h 4"/>
                <a:gd name="T18" fmla="*/ 0 w 27"/>
                <a:gd name="T19" fmla="*/ 2 h 4"/>
                <a:gd name="T20" fmla="*/ 1 w 27"/>
                <a:gd name="T21" fmla="*/ 3 h 4"/>
                <a:gd name="T22" fmla="*/ 27 w 27"/>
                <a:gd name="T23" fmla="*/ 1 h 4"/>
                <a:gd name="T24" fmla="*/ 25 w 27"/>
                <a:gd name="T25" fmla="*/ 0 h 4"/>
                <a:gd name="T26" fmla="*/ 7 w 27"/>
                <a:gd name="T27" fmla="*/ 2 h 4"/>
                <a:gd name="T28" fmla="*/ 7 w 27"/>
                <a:gd name="T29" fmla="*/ 2 h 4"/>
                <a:gd name="T30" fmla="*/ 6 w 27"/>
                <a:gd name="T31" fmla="*/ 2 h 4"/>
                <a:gd name="T32" fmla="*/ 5 w 27"/>
                <a:gd name="T3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4">
                  <a:moveTo>
                    <a:pt x="5" y="2"/>
                  </a:moveTo>
                  <a:cubicBezTo>
                    <a:pt x="5" y="2"/>
                    <a:pt x="5" y="2"/>
                    <a:pt x="5" y="2"/>
                  </a:cubicBezTo>
                  <a:cubicBezTo>
                    <a:pt x="5" y="2"/>
                    <a:pt x="5" y="2"/>
                    <a:pt x="5" y="2"/>
                  </a:cubicBezTo>
                  <a:cubicBezTo>
                    <a:pt x="4" y="2"/>
                    <a:pt x="4" y="2"/>
                    <a:pt x="4" y="2"/>
                  </a:cubicBezTo>
                  <a:cubicBezTo>
                    <a:pt x="3" y="2"/>
                    <a:pt x="3" y="2"/>
                    <a:pt x="3" y="2"/>
                  </a:cubicBezTo>
                  <a:cubicBezTo>
                    <a:pt x="3" y="2"/>
                    <a:pt x="3" y="2"/>
                    <a:pt x="3" y="2"/>
                  </a:cubicBezTo>
                  <a:cubicBezTo>
                    <a:pt x="3" y="2"/>
                    <a:pt x="2" y="2"/>
                    <a:pt x="2" y="2"/>
                  </a:cubicBezTo>
                  <a:cubicBezTo>
                    <a:pt x="1" y="2"/>
                    <a:pt x="1" y="2"/>
                    <a:pt x="1" y="2"/>
                  </a:cubicBezTo>
                  <a:cubicBezTo>
                    <a:pt x="0" y="2"/>
                    <a:pt x="0" y="2"/>
                    <a:pt x="0" y="2"/>
                  </a:cubicBezTo>
                  <a:cubicBezTo>
                    <a:pt x="0" y="2"/>
                    <a:pt x="0" y="2"/>
                    <a:pt x="0" y="2"/>
                  </a:cubicBezTo>
                  <a:cubicBezTo>
                    <a:pt x="1" y="3"/>
                    <a:pt x="1" y="3"/>
                    <a:pt x="1" y="3"/>
                  </a:cubicBezTo>
                  <a:cubicBezTo>
                    <a:pt x="10" y="4"/>
                    <a:pt x="18" y="3"/>
                    <a:pt x="27" y="1"/>
                  </a:cubicBezTo>
                  <a:cubicBezTo>
                    <a:pt x="25" y="0"/>
                    <a:pt x="25" y="0"/>
                    <a:pt x="25" y="0"/>
                  </a:cubicBezTo>
                  <a:cubicBezTo>
                    <a:pt x="20" y="2"/>
                    <a:pt x="13" y="2"/>
                    <a:pt x="7" y="2"/>
                  </a:cubicBezTo>
                  <a:cubicBezTo>
                    <a:pt x="7" y="2"/>
                    <a:pt x="7" y="2"/>
                    <a:pt x="7" y="2"/>
                  </a:cubicBezTo>
                  <a:cubicBezTo>
                    <a:pt x="6" y="2"/>
                    <a:pt x="6" y="2"/>
                    <a:pt x="6" y="2"/>
                  </a:cubicBezTo>
                  <a:lnTo>
                    <a:pt x="5" y="2"/>
                  </a:lnTo>
                  <a:close/>
                </a:path>
              </a:pathLst>
            </a:custGeom>
            <a:solidFill>
              <a:srgbClr val="F2E6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25" name="Freeform 839"/>
            <p:cNvSpPr/>
            <p:nvPr/>
          </p:nvSpPr>
          <p:spPr bwMode="auto">
            <a:xfrm>
              <a:off x="26987" y="269875"/>
              <a:ext cx="141288" cy="66675"/>
            </a:xfrm>
            <a:custGeom>
              <a:avLst/>
              <a:gdLst>
                <a:gd name="T0" fmla="*/ 4 w 38"/>
                <a:gd name="T1" fmla="*/ 2 h 18"/>
                <a:gd name="T2" fmla="*/ 3 w 38"/>
                <a:gd name="T3" fmla="*/ 2 h 18"/>
                <a:gd name="T4" fmla="*/ 3 w 38"/>
                <a:gd name="T5" fmla="*/ 3 h 18"/>
                <a:gd name="T6" fmla="*/ 33 w 38"/>
                <a:gd name="T7" fmla="*/ 5 h 18"/>
                <a:gd name="T8" fmla="*/ 33 w 38"/>
                <a:gd name="T9" fmla="*/ 12 h 18"/>
                <a:gd name="T10" fmla="*/ 0 w 38"/>
                <a:gd name="T11" fmla="*/ 16 h 18"/>
                <a:gd name="T12" fmla="*/ 2 w 38"/>
                <a:gd name="T13" fmla="*/ 16 h 18"/>
                <a:gd name="T14" fmla="*/ 36 w 38"/>
                <a:gd name="T15" fmla="*/ 17 h 18"/>
                <a:gd name="T16" fmla="*/ 38 w 38"/>
                <a:gd name="T17" fmla="*/ 17 h 18"/>
                <a:gd name="T18" fmla="*/ 36 w 38"/>
                <a:gd name="T19" fmla="*/ 3 h 18"/>
                <a:gd name="T20" fmla="*/ 35 w 38"/>
                <a:gd name="T21" fmla="*/ 3 h 18"/>
                <a:gd name="T22" fmla="*/ 35 w 38"/>
                <a:gd name="T23" fmla="*/ 2 h 18"/>
                <a:gd name="T24" fmla="*/ 35 w 38"/>
                <a:gd name="T25" fmla="*/ 0 h 18"/>
                <a:gd name="T26" fmla="*/ 16 w 38"/>
                <a:gd name="T27" fmla="*/ 3 h 18"/>
                <a:gd name="T28" fmla="*/ 4 w 38"/>
                <a:gd name="T29"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18">
                  <a:moveTo>
                    <a:pt x="4" y="2"/>
                  </a:moveTo>
                  <a:cubicBezTo>
                    <a:pt x="4" y="2"/>
                    <a:pt x="4" y="2"/>
                    <a:pt x="3" y="2"/>
                  </a:cubicBezTo>
                  <a:cubicBezTo>
                    <a:pt x="3" y="3"/>
                    <a:pt x="3" y="3"/>
                    <a:pt x="3" y="3"/>
                  </a:cubicBezTo>
                  <a:cubicBezTo>
                    <a:pt x="13" y="5"/>
                    <a:pt x="23" y="6"/>
                    <a:pt x="33" y="5"/>
                  </a:cubicBezTo>
                  <a:cubicBezTo>
                    <a:pt x="33" y="12"/>
                    <a:pt x="33" y="12"/>
                    <a:pt x="33" y="12"/>
                  </a:cubicBezTo>
                  <a:cubicBezTo>
                    <a:pt x="23" y="15"/>
                    <a:pt x="12" y="16"/>
                    <a:pt x="0" y="16"/>
                  </a:cubicBezTo>
                  <a:cubicBezTo>
                    <a:pt x="1" y="16"/>
                    <a:pt x="1" y="16"/>
                    <a:pt x="2" y="16"/>
                  </a:cubicBezTo>
                  <a:cubicBezTo>
                    <a:pt x="14" y="18"/>
                    <a:pt x="26" y="18"/>
                    <a:pt x="36" y="17"/>
                  </a:cubicBezTo>
                  <a:cubicBezTo>
                    <a:pt x="37" y="17"/>
                    <a:pt x="37" y="17"/>
                    <a:pt x="38" y="17"/>
                  </a:cubicBezTo>
                  <a:cubicBezTo>
                    <a:pt x="36" y="3"/>
                    <a:pt x="36" y="3"/>
                    <a:pt x="36" y="3"/>
                  </a:cubicBezTo>
                  <a:cubicBezTo>
                    <a:pt x="35" y="3"/>
                    <a:pt x="35" y="3"/>
                    <a:pt x="35" y="3"/>
                  </a:cubicBezTo>
                  <a:cubicBezTo>
                    <a:pt x="35" y="2"/>
                    <a:pt x="35" y="2"/>
                    <a:pt x="35" y="2"/>
                  </a:cubicBezTo>
                  <a:cubicBezTo>
                    <a:pt x="35" y="1"/>
                    <a:pt x="35" y="1"/>
                    <a:pt x="35" y="0"/>
                  </a:cubicBezTo>
                  <a:cubicBezTo>
                    <a:pt x="29" y="2"/>
                    <a:pt x="22" y="3"/>
                    <a:pt x="16" y="3"/>
                  </a:cubicBezTo>
                  <a:cubicBezTo>
                    <a:pt x="11" y="4"/>
                    <a:pt x="7" y="3"/>
                    <a:pt x="4" y="2"/>
                  </a:cubicBezTo>
                  <a:close/>
                </a:path>
              </a:pathLst>
            </a:custGeom>
            <a:solidFill>
              <a:srgbClr val="32414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26" name="Freeform 840"/>
            <p:cNvSpPr/>
            <p:nvPr/>
          </p:nvSpPr>
          <p:spPr bwMode="auto">
            <a:xfrm>
              <a:off x="4762" y="179388"/>
              <a:ext cx="176213" cy="104775"/>
            </a:xfrm>
            <a:custGeom>
              <a:avLst/>
              <a:gdLst>
                <a:gd name="T0" fmla="*/ 9 w 47"/>
                <a:gd name="T1" fmla="*/ 26 h 28"/>
                <a:gd name="T2" fmla="*/ 10 w 47"/>
                <a:gd name="T3" fmla="*/ 26 h 28"/>
                <a:gd name="T4" fmla="*/ 22 w 47"/>
                <a:gd name="T5" fmla="*/ 27 h 28"/>
                <a:gd name="T6" fmla="*/ 41 w 47"/>
                <a:gd name="T7" fmla="*/ 24 h 28"/>
                <a:gd name="T8" fmla="*/ 41 w 47"/>
                <a:gd name="T9" fmla="*/ 24 h 28"/>
                <a:gd name="T10" fmla="*/ 42 w 47"/>
                <a:gd name="T11" fmla="*/ 27 h 28"/>
                <a:gd name="T12" fmla="*/ 42 w 47"/>
                <a:gd name="T13" fmla="*/ 27 h 28"/>
                <a:gd name="T14" fmla="*/ 43 w 47"/>
                <a:gd name="T15" fmla="*/ 26 h 28"/>
                <a:gd name="T16" fmla="*/ 43 w 47"/>
                <a:gd name="T17" fmla="*/ 26 h 28"/>
                <a:gd name="T18" fmla="*/ 42 w 47"/>
                <a:gd name="T19" fmla="*/ 24 h 28"/>
                <a:gd name="T20" fmla="*/ 43 w 47"/>
                <a:gd name="T21" fmla="*/ 23 h 28"/>
                <a:gd name="T22" fmla="*/ 43 w 47"/>
                <a:gd name="T23" fmla="*/ 25 h 28"/>
                <a:gd name="T24" fmla="*/ 44 w 47"/>
                <a:gd name="T25" fmla="*/ 25 h 28"/>
                <a:gd name="T26" fmla="*/ 43 w 47"/>
                <a:gd name="T27" fmla="*/ 23 h 28"/>
                <a:gd name="T28" fmla="*/ 44 w 47"/>
                <a:gd name="T29" fmla="*/ 21 h 28"/>
                <a:gd name="T30" fmla="*/ 44 w 47"/>
                <a:gd name="T31" fmla="*/ 24 h 28"/>
                <a:gd name="T32" fmla="*/ 45 w 47"/>
                <a:gd name="T33" fmla="*/ 23 h 28"/>
                <a:gd name="T34" fmla="*/ 45 w 47"/>
                <a:gd name="T35" fmla="*/ 19 h 28"/>
                <a:gd name="T36" fmla="*/ 47 w 47"/>
                <a:gd name="T37" fmla="*/ 2 h 28"/>
                <a:gd name="T38" fmla="*/ 47 w 47"/>
                <a:gd name="T39" fmla="*/ 0 h 28"/>
                <a:gd name="T40" fmla="*/ 43 w 47"/>
                <a:gd name="T41" fmla="*/ 1 h 28"/>
                <a:gd name="T42" fmla="*/ 42 w 47"/>
                <a:gd name="T43" fmla="*/ 1 h 28"/>
                <a:gd name="T44" fmla="*/ 41 w 47"/>
                <a:gd name="T45" fmla="*/ 17 h 28"/>
                <a:gd name="T46" fmla="*/ 12 w 47"/>
                <a:gd name="T47" fmla="*/ 25 h 28"/>
                <a:gd name="T48" fmla="*/ 28 w 47"/>
                <a:gd name="T49" fmla="*/ 19 h 28"/>
                <a:gd name="T50" fmla="*/ 37 w 47"/>
                <a:gd name="T51" fmla="*/ 15 h 28"/>
                <a:gd name="T52" fmla="*/ 0 w 47"/>
                <a:gd name="T53" fmla="*/ 20 h 28"/>
                <a:gd name="T54" fmla="*/ 0 w 47"/>
                <a:gd name="T55" fmla="*/ 25 h 28"/>
                <a:gd name="T56" fmla="*/ 9 w 47"/>
                <a:gd name="T57"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 h="28">
                  <a:moveTo>
                    <a:pt x="9" y="26"/>
                  </a:moveTo>
                  <a:cubicBezTo>
                    <a:pt x="10" y="26"/>
                    <a:pt x="10" y="26"/>
                    <a:pt x="10" y="26"/>
                  </a:cubicBezTo>
                  <a:cubicBezTo>
                    <a:pt x="13" y="27"/>
                    <a:pt x="17" y="28"/>
                    <a:pt x="22" y="27"/>
                  </a:cubicBezTo>
                  <a:cubicBezTo>
                    <a:pt x="28" y="27"/>
                    <a:pt x="35" y="26"/>
                    <a:pt x="41" y="24"/>
                  </a:cubicBezTo>
                  <a:cubicBezTo>
                    <a:pt x="41" y="24"/>
                    <a:pt x="41" y="24"/>
                    <a:pt x="41" y="24"/>
                  </a:cubicBezTo>
                  <a:cubicBezTo>
                    <a:pt x="42" y="27"/>
                    <a:pt x="42" y="27"/>
                    <a:pt x="42" y="27"/>
                  </a:cubicBezTo>
                  <a:cubicBezTo>
                    <a:pt x="42" y="27"/>
                    <a:pt x="42" y="27"/>
                    <a:pt x="42" y="27"/>
                  </a:cubicBezTo>
                  <a:cubicBezTo>
                    <a:pt x="43" y="26"/>
                    <a:pt x="43" y="26"/>
                    <a:pt x="43" y="26"/>
                  </a:cubicBezTo>
                  <a:cubicBezTo>
                    <a:pt x="43" y="26"/>
                    <a:pt x="43" y="26"/>
                    <a:pt x="43" y="26"/>
                  </a:cubicBezTo>
                  <a:cubicBezTo>
                    <a:pt x="42" y="24"/>
                    <a:pt x="42" y="24"/>
                    <a:pt x="42" y="24"/>
                  </a:cubicBezTo>
                  <a:cubicBezTo>
                    <a:pt x="43" y="23"/>
                    <a:pt x="43" y="23"/>
                    <a:pt x="43" y="23"/>
                  </a:cubicBezTo>
                  <a:cubicBezTo>
                    <a:pt x="43" y="25"/>
                    <a:pt x="43" y="25"/>
                    <a:pt x="43" y="25"/>
                  </a:cubicBezTo>
                  <a:cubicBezTo>
                    <a:pt x="44" y="25"/>
                    <a:pt x="44" y="25"/>
                    <a:pt x="44" y="25"/>
                  </a:cubicBezTo>
                  <a:cubicBezTo>
                    <a:pt x="43" y="23"/>
                    <a:pt x="43" y="23"/>
                    <a:pt x="43" y="23"/>
                  </a:cubicBezTo>
                  <a:cubicBezTo>
                    <a:pt x="44" y="22"/>
                    <a:pt x="44" y="22"/>
                    <a:pt x="44" y="21"/>
                  </a:cubicBezTo>
                  <a:cubicBezTo>
                    <a:pt x="44" y="24"/>
                    <a:pt x="44" y="24"/>
                    <a:pt x="44" y="24"/>
                  </a:cubicBezTo>
                  <a:cubicBezTo>
                    <a:pt x="45" y="23"/>
                    <a:pt x="45" y="23"/>
                    <a:pt x="45" y="23"/>
                  </a:cubicBezTo>
                  <a:cubicBezTo>
                    <a:pt x="45" y="19"/>
                    <a:pt x="45" y="19"/>
                    <a:pt x="45" y="19"/>
                  </a:cubicBezTo>
                  <a:cubicBezTo>
                    <a:pt x="46" y="14"/>
                    <a:pt x="47" y="8"/>
                    <a:pt x="47" y="2"/>
                  </a:cubicBezTo>
                  <a:cubicBezTo>
                    <a:pt x="47" y="2"/>
                    <a:pt x="47" y="1"/>
                    <a:pt x="47" y="0"/>
                  </a:cubicBezTo>
                  <a:cubicBezTo>
                    <a:pt x="45" y="0"/>
                    <a:pt x="44" y="0"/>
                    <a:pt x="43" y="1"/>
                  </a:cubicBezTo>
                  <a:cubicBezTo>
                    <a:pt x="42" y="1"/>
                    <a:pt x="42" y="1"/>
                    <a:pt x="42" y="1"/>
                  </a:cubicBezTo>
                  <a:cubicBezTo>
                    <a:pt x="43" y="6"/>
                    <a:pt x="43" y="12"/>
                    <a:pt x="41" y="17"/>
                  </a:cubicBezTo>
                  <a:cubicBezTo>
                    <a:pt x="33" y="24"/>
                    <a:pt x="23" y="26"/>
                    <a:pt x="12" y="25"/>
                  </a:cubicBezTo>
                  <a:cubicBezTo>
                    <a:pt x="28" y="19"/>
                    <a:pt x="28" y="19"/>
                    <a:pt x="28" y="19"/>
                  </a:cubicBezTo>
                  <a:cubicBezTo>
                    <a:pt x="37" y="15"/>
                    <a:pt x="37" y="15"/>
                    <a:pt x="37" y="15"/>
                  </a:cubicBezTo>
                  <a:cubicBezTo>
                    <a:pt x="24" y="19"/>
                    <a:pt x="12" y="21"/>
                    <a:pt x="0" y="20"/>
                  </a:cubicBezTo>
                  <a:cubicBezTo>
                    <a:pt x="0" y="22"/>
                    <a:pt x="0" y="24"/>
                    <a:pt x="0" y="25"/>
                  </a:cubicBezTo>
                  <a:cubicBezTo>
                    <a:pt x="3" y="26"/>
                    <a:pt x="6" y="26"/>
                    <a:pt x="9" y="26"/>
                  </a:cubicBezTo>
                  <a:close/>
                </a:path>
              </a:pathLst>
            </a:custGeom>
            <a:solidFill>
              <a:srgbClr val="B68B5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27" name="Freeform 841"/>
            <p:cNvSpPr/>
            <p:nvPr/>
          </p:nvSpPr>
          <p:spPr bwMode="auto">
            <a:xfrm>
              <a:off x="34925" y="330200"/>
              <a:ext cx="130175" cy="404813"/>
            </a:xfrm>
            <a:custGeom>
              <a:avLst/>
              <a:gdLst>
                <a:gd name="T0" fmla="*/ 0 w 35"/>
                <a:gd name="T1" fmla="*/ 0 h 108"/>
                <a:gd name="T2" fmla="*/ 0 w 35"/>
                <a:gd name="T3" fmla="*/ 0 h 108"/>
                <a:gd name="T4" fmla="*/ 28 w 35"/>
                <a:gd name="T5" fmla="*/ 6 h 108"/>
                <a:gd name="T6" fmla="*/ 22 w 35"/>
                <a:gd name="T7" fmla="*/ 45 h 108"/>
                <a:gd name="T8" fmla="*/ 22 w 35"/>
                <a:gd name="T9" fmla="*/ 56 h 108"/>
                <a:gd name="T10" fmla="*/ 18 w 35"/>
                <a:gd name="T11" fmla="*/ 77 h 108"/>
                <a:gd name="T12" fmla="*/ 18 w 35"/>
                <a:gd name="T13" fmla="*/ 88 h 108"/>
                <a:gd name="T14" fmla="*/ 15 w 35"/>
                <a:gd name="T15" fmla="*/ 108 h 108"/>
                <a:gd name="T16" fmla="*/ 24 w 35"/>
                <a:gd name="T17" fmla="*/ 105 h 108"/>
                <a:gd name="T18" fmla="*/ 26 w 35"/>
                <a:gd name="T19" fmla="*/ 103 h 108"/>
                <a:gd name="T20" fmla="*/ 24 w 35"/>
                <a:gd name="T21" fmla="*/ 92 h 108"/>
                <a:gd name="T22" fmla="*/ 27 w 35"/>
                <a:gd name="T23" fmla="*/ 85 h 108"/>
                <a:gd name="T24" fmla="*/ 29 w 35"/>
                <a:gd name="T25" fmla="*/ 53 h 108"/>
                <a:gd name="T26" fmla="*/ 31 w 35"/>
                <a:gd name="T27" fmla="*/ 33 h 108"/>
                <a:gd name="T28" fmla="*/ 34 w 35"/>
                <a:gd name="T29" fmla="*/ 1 h 108"/>
                <a:gd name="T30" fmla="*/ 0 w 35"/>
                <a:gd name="T31"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08">
                  <a:moveTo>
                    <a:pt x="0" y="0"/>
                  </a:moveTo>
                  <a:cubicBezTo>
                    <a:pt x="0" y="0"/>
                    <a:pt x="0" y="0"/>
                    <a:pt x="0" y="0"/>
                  </a:cubicBezTo>
                  <a:cubicBezTo>
                    <a:pt x="28" y="6"/>
                    <a:pt x="28" y="6"/>
                    <a:pt x="28" y="6"/>
                  </a:cubicBezTo>
                  <a:cubicBezTo>
                    <a:pt x="22" y="45"/>
                    <a:pt x="22" y="45"/>
                    <a:pt x="22" y="45"/>
                  </a:cubicBezTo>
                  <a:cubicBezTo>
                    <a:pt x="22" y="56"/>
                    <a:pt x="22" y="56"/>
                    <a:pt x="22" y="56"/>
                  </a:cubicBezTo>
                  <a:cubicBezTo>
                    <a:pt x="18" y="77"/>
                    <a:pt x="18" y="77"/>
                    <a:pt x="18" y="77"/>
                  </a:cubicBezTo>
                  <a:cubicBezTo>
                    <a:pt x="18" y="88"/>
                    <a:pt x="18" y="88"/>
                    <a:pt x="18" y="88"/>
                  </a:cubicBezTo>
                  <a:cubicBezTo>
                    <a:pt x="15" y="108"/>
                    <a:pt x="15" y="108"/>
                    <a:pt x="15" y="108"/>
                  </a:cubicBezTo>
                  <a:cubicBezTo>
                    <a:pt x="18" y="108"/>
                    <a:pt x="21" y="107"/>
                    <a:pt x="24" y="105"/>
                  </a:cubicBezTo>
                  <a:cubicBezTo>
                    <a:pt x="25" y="105"/>
                    <a:pt x="25" y="104"/>
                    <a:pt x="26" y="103"/>
                  </a:cubicBezTo>
                  <a:cubicBezTo>
                    <a:pt x="24" y="92"/>
                    <a:pt x="24" y="92"/>
                    <a:pt x="24" y="92"/>
                  </a:cubicBezTo>
                  <a:cubicBezTo>
                    <a:pt x="27" y="85"/>
                    <a:pt x="27" y="85"/>
                    <a:pt x="27" y="85"/>
                  </a:cubicBezTo>
                  <a:cubicBezTo>
                    <a:pt x="25" y="76"/>
                    <a:pt x="25" y="65"/>
                    <a:pt x="29" y="53"/>
                  </a:cubicBezTo>
                  <a:cubicBezTo>
                    <a:pt x="28" y="46"/>
                    <a:pt x="29" y="39"/>
                    <a:pt x="31" y="33"/>
                  </a:cubicBezTo>
                  <a:cubicBezTo>
                    <a:pt x="34" y="21"/>
                    <a:pt x="35" y="11"/>
                    <a:pt x="34" y="1"/>
                  </a:cubicBezTo>
                  <a:cubicBezTo>
                    <a:pt x="24" y="2"/>
                    <a:pt x="12" y="2"/>
                    <a:pt x="0" y="0"/>
                  </a:cubicBezTo>
                  <a:close/>
                </a:path>
              </a:pathLst>
            </a:custGeom>
            <a:solidFill>
              <a:srgbClr val="7184A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28" name="Freeform 842"/>
            <p:cNvSpPr>
              <a:spLocks noEditPoints="1"/>
            </p:cNvSpPr>
            <p:nvPr/>
          </p:nvSpPr>
          <p:spPr bwMode="auto">
            <a:xfrm>
              <a:off x="26987" y="280988"/>
              <a:ext cx="123825" cy="49213"/>
            </a:xfrm>
            <a:custGeom>
              <a:avLst/>
              <a:gdLst>
                <a:gd name="T0" fmla="*/ 3 w 33"/>
                <a:gd name="T1" fmla="*/ 0 h 13"/>
                <a:gd name="T2" fmla="*/ 0 w 33"/>
                <a:gd name="T3" fmla="*/ 13 h 13"/>
                <a:gd name="T4" fmla="*/ 33 w 33"/>
                <a:gd name="T5" fmla="*/ 9 h 13"/>
                <a:gd name="T6" fmla="*/ 33 w 33"/>
                <a:gd name="T7" fmla="*/ 2 h 13"/>
                <a:gd name="T8" fmla="*/ 3 w 33"/>
                <a:gd name="T9" fmla="*/ 0 h 13"/>
                <a:gd name="T10" fmla="*/ 3 w 33"/>
                <a:gd name="T11" fmla="*/ 12 h 13"/>
                <a:gd name="T12" fmla="*/ 1 w 33"/>
                <a:gd name="T13" fmla="*/ 12 h 13"/>
                <a:gd name="T14" fmla="*/ 4 w 33"/>
                <a:gd name="T15" fmla="*/ 2 h 13"/>
                <a:gd name="T16" fmla="*/ 5 w 33"/>
                <a:gd name="T17" fmla="*/ 2 h 13"/>
                <a:gd name="T18" fmla="*/ 3 w 33"/>
                <a:gd name="T19"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13">
                  <a:moveTo>
                    <a:pt x="3" y="0"/>
                  </a:moveTo>
                  <a:cubicBezTo>
                    <a:pt x="0" y="13"/>
                    <a:pt x="0" y="13"/>
                    <a:pt x="0" y="13"/>
                  </a:cubicBezTo>
                  <a:cubicBezTo>
                    <a:pt x="12" y="13"/>
                    <a:pt x="23" y="12"/>
                    <a:pt x="33" y="9"/>
                  </a:cubicBezTo>
                  <a:cubicBezTo>
                    <a:pt x="33" y="2"/>
                    <a:pt x="33" y="2"/>
                    <a:pt x="33" y="2"/>
                  </a:cubicBezTo>
                  <a:cubicBezTo>
                    <a:pt x="23" y="3"/>
                    <a:pt x="13" y="2"/>
                    <a:pt x="3" y="0"/>
                  </a:cubicBezTo>
                  <a:close/>
                  <a:moveTo>
                    <a:pt x="3" y="12"/>
                  </a:moveTo>
                  <a:cubicBezTo>
                    <a:pt x="1" y="12"/>
                    <a:pt x="1" y="12"/>
                    <a:pt x="1" y="12"/>
                  </a:cubicBezTo>
                  <a:cubicBezTo>
                    <a:pt x="4" y="2"/>
                    <a:pt x="4" y="2"/>
                    <a:pt x="4" y="2"/>
                  </a:cubicBezTo>
                  <a:cubicBezTo>
                    <a:pt x="5" y="2"/>
                    <a:pt x="5" y="2"/>
                    <a:pt x="5" y="2"/>
                  </a:cubicBezTo>
                  <a:lnTo>
                    <a:pt x="3" y="12"/>
                  </a:lnTo>
                  <a:close/>
                </a:path>
              </a:pathLst>
            </a:custGeom>
            <a:solidFill>
              <a:srgbClr val="5A6B8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29" name="Freeform 843"/>
            <p:cNvSpPr/>
            <p:nvPr/>
          </p:nvSpPr>
          <p:spPr bwMode="auto">
            <a:xfrm>
              <a:off x="30162" y="288925"/>
              <a:ext cx="15875" cy="36513"/>
            </a:xfrm>
            <a:custGeom>
              <a:avLst/>
              <a:gdLst>
                <a:gd name="T0" fmla="*/ 0 w 10"/>
                <a:gd name="T1" fmla="*/ 23 h 23"/>
                <a:gd name="T2" fmla="*/ 5 w 10"/>
                <a:gd name="T3" fmla="*/ 23 h 23"/>
                <a:gd name="T4" fmla="*/ 10 w 10"/>
                <a:gd name="T5" fmla="*/ 0 h 23"/>
                <a:gd name="T6" fmla="*/ 7 w 10"/>
                <a:gd name="T7" fmla="*/ 0 h 23"/>
                <a:gd name="T8" fmla="*/ 0 w 10"/>
                <a:gd name="T9" fmla="*/ 23 h 23"/>
              </a:gdLst>
              <a:ahLst/>
              <a:cxnLst>
                <a:cxn ang="0">
                  <a:pos x="T0" y="T1"/>
                </a:cxn>
                <a:cxn ang="0">
                  <a:pos x="T2" y="T3"/>
                </a:cxn>
                <a:cxn ang="0">
                  <a:pos x="T4" y="T5"/>
                </a:cxn>
                <a:cxn ang="0">
                  <a:pos x="T6" y="T7"/>
                </a:cxn>
                <a:cxn ang="0">
                  <a:pos x="T8" y="T9"/>
                </a:cxn>
              </a:cxnLst>
              <a:rect l="0" t="0" r="r" b="b"/>
              <a:pathLst>
                <a:path w="10" h="23">
                  <a:moveTo>
                    <a:pt x="0" y="23"/>
                  </a:moveTo>
                  <a:lnTo>
                    <a:pt x="5" y="23"/>
                  </a:lnTo>
                  <a:lnTo>
                    <a:pt x="10" y="0"/>
                  </a:lnTo>
                  <a:lnTo>
                    <a:pt x="7" y="0"/>
                  </a:lnTo>
                  <a:lnTo>
                    <a:pt x="0" y="23"/>
                  </a:lnTo>
                  <a:close/>
                </a:path>
              </a:pathLst>
            </a:custGeom>
            <a:solidFill>
              <a:srgbClr val="778BA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30" name="Freeform 844"/>
            <p:cNvSpPr>
              <a:spLocks noEditPoints="1"/>
            </p:cNvSpPr>
            <p:nvPr/>
          </p:nvSpPr>
          <p:spPr bwMode="auto">
            <a:xfrm>
              <a:off x="49212" y="182563"/>
              <a:ext cx="115888" cy="95250"/>
            </a:xfrm>
            <a:custGeom>
              <a:avLst/>
              <a:gdLst>
                <a:gd name="T0" fmla="*/ 25 w 31"/>
                <a:gd name="T1" fmla="*/ 14 h 25"/>
                <a:gd name="T2" fmla="*/ 16 w 31"/>
                <a:gd name="T3" fmla="*/ 18 h 25"/>
                <a:gd name="T4" fmla="*/ 0 w 31"/>
                <a:gd name="T5" fmla="*/ 24 h 25"/>
                <a:gd name="T6" fmla="*/ 29 w 31"/>
                <a:gd name="T7" fmla="*/ 16 h 25"/>
                <a:gd name="T8" fmla="*/ 30 w 31"/>
                <a:gd name="T9" fmla="*/ 0 h 25"/>
                <a:gd name="T10" fmla="*/ 26 w 31"/>
                <a:gd name="T11" fmla="*/ 2 h 25"/>
                <a:gd name="T12" fmla="*/ 25 w 31"/>
                <a:gd name="T13" fmla="*/ 14 h 25"/>
                <a:gd name="T14" fmla="*/ 26 w 31"/>
                <a:gd name="T15" fmla="*/ 14 h 25"/>
                <a:gd name="T16" fmla="*/ 26 w 31"/>
                <a:gd name="T17" fmla="*/ 14 h 25"/>
                <a:gd name="T18" fmla="*/ 27 w 31"/>
                <a:gd name="T19" fmla="*/ 2 h 25"/>
                <a:gd name="T20" fmla="*/ 28 w 31"/>
                <a:gd name="T21" fmla="*/ 1 h 25"/>
                <a:gd name="T22" fmla="*/ 27 w 31"/>
                <a:gd name="T23" fmla="*/ 15 h 25"/>
                <a:gd name="T24" fmla="*/ 7 w 31"/>
                <a:gd name="T25" fmla="*/ 24 h 25"/>
                <a:gd name="T26" fmla="*/ 3 w 31"/>
                <a:gd name="T27" fmla="*/ 24 h 25"/>
                <a:gd name="T28" fmla="*/ 17 w 31"/>
                <a:gd name="T29" fmla="*/ 19 h 25"/>
                <a:gd name="T30" fmla="*/ 17 w 31"/>
                <a:gd name="T31" fmla="*/ 19 h 25"/>
                <a:gd name="T32" fmla="*/ 25 w 31"/>
                <a:gd name="T33" fmla="*/ 15 h 25"/>
                <a:gd name="T34" fmla="*/ 26 w 31"/>
                <a:gd name="T3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25">
                  <a:moveTo>
                    <a:pt x="25" y="14"/>
                  </a:moveTo>
                  <a:cubicBezTo>
                    <a:pt x="16" y="18"/>
                    <a:pt x="16" y="18"/>
                    <a:pt x="16" y="18"/>
                  </a:cubicBezTo>
                  <a:cubicBezTo>
                    <a:pt x="0" y="24"/>
                    <a:pt x="0" y="24"/>
                    <a:pt x="0" y="24"/>
                  </a:cubicBezTo>
                  <a:cubicBezTo>
                    <a:pt x="11" y="25"/>
                    <a:pt x="21" y="23"/>
                    <a:pt x="29" y="16"/>
                  </a:cubicBezTo>
                  <a:cubicBezTo>
                    <a:pt x="31" y="11"/>
                    <a:pt x="31" y="5"/>
                    <a:pt x="30" y="0"/>
                  </a:cubicBezTo>
                  <a:cubicBezTo>
                    <a:pt x="29" y="0"/>
                    <a:pt x="27" y="1"/>
                    <a:pt x="26" y="2"/>
                  </a:cubicBezTo>
                  <a:lnTo>
                    <a:pt x="25" y="14"/>
                  </a:lnTo>
                  <a:close/>
                  <a:moveTo>
                    <a:pt x="26" y="14"/>
                  </a:moveTo>
                  <a:cubicBezTo>
                    <a:pt x="26" y="14"/>
                    <a:pt x="26" y="14"/>
                    <a:pt x="26" y="14"/>
                  </a:cubicBezTo>
                  <a:cubicBezTo>
                    <a:pt x="27" y="2"/>
                    <a:pt x="27" y="2"/>
                    <a:pt x="27" y="2"/>
                  </a:cubicBezTo>
                  <a:cubicBezTo>
                    <a:pt x="27" y="2"/>
                    <a:pt x="28" y="2"/>
                    <a:pt x="28" y="1"/>
                  </a:cubicBezTo>
                  <a:cubicBezTo>
                    <a:pt x="27" y="15"/>
                    <a:pt x="27" y="15"/>
                    <a:pt x="27" y="15"/>
                  </a:cubicBezTo>
                  <a:cubicBezTo>
                    <a:pt x="7" y="24"/>
                    <a:pt x="7" y="24"/>
                    <a:pt x="7" y="24"/>
                  </a:cubicBezTo>
                  <a:cubicBezTo>
                    <a:pt x="6" y="24"/>
                    <a:pt x="5" y="24"/>
                    <a:pt x="3" y="24"/>
                  </a:cubicBezTo>
                  <a:cubicBezTo>
                    <a:pt x="17" y="19"/>
                    <a:pt x="17" y="19"/>
                    <a:pt x="17" y="19"/>
                  </a:cubicBezTo>
                  <a:cubicBezTo>
                    <a:pt x="17" y="19"/>
                    <a:pt x="17" y="19"/>
                    <a:pt x="17" y="19"/>
                  </a:cubicBezTo>
                  <a:cubicBezTo>
                    <a:pt x="25" y="15"/>
                    <a:pt x="25" y="15"/>
                    <a:pt x="25" y="15"/>
                  </a:cubicBezTo>
                  <a:lnTo>
                    <a:pt x="26" y="14"/>
                  </a:ln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31" name="Freeform 845"/>
            <p:cNvSpPr/>
            <p:nvPr/>
          </p:nvSpPr>
          <p:spPr bwMode="auto">
            <a:xfrm>
              <a:off x="60325" y="187325"/>
              <a:ext cx="93663" cy="85725"/>
            </a:xfrm>
            <a:custGeom>
              <a:avLst/>
              <a:gdLst>
                <a:gd name="T0" fmla="*/ 23 w 25"/>
                <a:gd name="T1" fmla="*/ 13 h 23"/>
                <a:gd name="T2" fmla="*/ 23 w 25"/>
                <a:gd name="T3" fmla="*/ 13 h 23"/>
                <a:gd name="T4" fmla="*/ 22 w 25"/>
                <a:gd name="T5" fmla="*/ 14 h 23"/>
                <a:gd name="T6" fmla="*/ 14 w 25"/>
                <a:gd name="T7" fmla="*/ 18 h 23"/>
                <a:gd name="T8" fmla="*/ 14 w 25"/>
                <a:gd name="T9" fmla="*/ 18 h 23"/>
                <a:gd name="T10" fmla="*/ 0 w 25"/>
                <a:gd name="T11" fmla="*/ 23 h 23"/>
                <a:gd name="T12" fmla="*/ 4 w 25"/>
                <a:gd name="T13" fmla="*/ 23 h 23"/>
                <a:gd name="T14" fmla="*/ 24 w 25"/>
                <a:gd name="T15" fmla="*/ 14 h 23"/>
                <a:gd name="T16" fmla="*/ 25 w 25"/>
                <a:gd name="T17" fmla="*/ 0 h 23"/>
                <a:gd name="T18" fmla="*/ 24 w 25"/>
                <a:gd name="T19" fmla="*/ 1 h 23"/>
                <a:gd name="T20" fmla="*/ 23 w 25"/>
                <a:gd name="T21"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3">
                  <a:moveTo>
                    <a:pt x="23" y="13"/>
                  </a:moveTo>
                  <a:cubicBezTo>
                    <a:pt x="23" y="13"/>
                    <a:pt x="23" y="13"/>
                    <a:pt x="23" y="13"/>
                  </a:cubicBezTo>
                  <a:cubicBezTo>
                    <a:pt x="22" y="14"/>
                    <a:pt x="22" y="14"/>
                    <a:pt x="22" y="14"/>
                  </a:cubicBezTo>
                  <a:cubicBezTo>
                    <a:pt x="14" y="18"/>
                    <a:pt x="14" y="18"/>
                    <a:pt x="14" y="18"/>
                  </a:cubicBezTo>
                  <a:cubicBezTo>
                    <a:pt x="14" y="18"/>
                    <a:pt x="14" y="18"/>
                    <a:pt x="14" y="18"/>
                  </a:cubicBezTo>
                  <a:cubicBezTo>
                    <a:pt x="0" y="23"/>
                    <a:pt x="0" y="23"/>
                    <a:pt x="0" y="23"/>
                  </a:cubicBezTo>
                  <a:cubicBezTo>
                    <a:pt x="2" y="23"/>
                    <a:pt x="3" y="23"/>
                    <a:pt x="4" y="23"/>
                  </a:cubicBezTo>
                  <a:cubicBezTo>
                    <a:pt x="24" y="14"/>
                    <a:pt x="24" y="14"/>
                    <a:pt x="24" y="14"/>
                  </a:cubicBezTo>
                  <a:cubicBezTo>
                    <a:pt x="25" y="0"/>
                    <a:pt x="25" y="0"/>
                    <a:pt x="25" y="0"/>
                  </a:cubicBezTo>
                  <a:cubicBezTo>
                    <a:pt x="25" y="1"/>
                    <a:pt x="24" y="1"/>
                    <a:pt x="24" y="1"/>
                  </a:cubicBezTo>
                  <a:lnTo>
                    <a:pt x="23" y="13"/>
                  </a:lnTo>
                  <a:close/>
                </a:path>
              </a:pathLst>
            </a:custGeom>
            <a:solidFill>
              <a:srgbClr val="F2E6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32" name="Freeform 846"/>
            <p:cNvSpPr>
              <a:spLocks noEditPoints="1"/>
            </p:cNvSpPr>
            <p:nvPr/>
          </p:nvSpPr>
          <p:spPr bwMode="auto">
            <a:xfrm>
              <a:off x="26987" y="330200"/>
              <a:ext cx="112713" cy="404813"/>
            </a:xfrm>
            <a:custGeom>
              <a:avLst/>
              <a:gdLst>
                <a:gd name="T0" fmla="*/ 30 w 30"/>
                <a:gd name="T1" fmla="*/ 6 h 108"/>
                <a:gd name="T2" fmla="*/ 2 w 30"/>
                <a:gd name="T3" fmla="*/ 0 h 108"/>
                <a:gd name="T4" fmla="*/ 4 w 30"/>
                <a:gd name="T5" fmla="*/ 28 h 108"/>
                <a:gd name="T6" fmla="*/ 4 w 30"/>
                <a:gd name="T7" fmla="*/ 28 h 108"/>
                <a:gd name="T8" fmla="*/ 8 w 30"/>
                <a:gd name="T9" fmla="*/ 50 h 108"/>
                <a:gd name="T10" fmla="*/ 8 w 30"/>
                <a:gd name="T11" fmla="*/ 65 h 108"/>
                <a:gd name="T12" fmla="*/ 8 w 30"/>
                <a:gd name="T13" fmla="*/ 86 h 108"/>
                <a:gd name="T14" fmla="*/ 8 w 30"/>
                <a:gd name="T15" fmla="*/ 87 h 108"/>
                <a:gd name="T16" fmla="*/ 7 w 30"/>
                <a:gd name="T17" fmla="*/ 97 h 108"/>
                <a:gd name="T18" fmla="*/ 11 w 30"/>
                <a:gd name="T19" fmla="*/ 99 h 108"/>
                <a:gd name="T20" fmla="*/ 9 w 30"/>
                <a:gd name="T21" fmla="*/ 73 h 108"/>
                <a:gd name="T22" fmla="*/ 11 w 30"/>
                <a:gd name="T23" fmla="*/ 57 h 108"/>
                <a:gd name="T24" fmla="*/ 9 w 30"/>
                <a:gd name="T25" fmla="*/ 22 h 108"/>
                <a:gd name="T26" fmla="*/ 14 w 30"/>
                <a:gd name="T27" fmla="*/ 10 h 108"/>
                <a:gd name="T28" fmla="*/ 14 w 30"/>
                <a:gd name="T29" fmla="*/ 58 h 108"/>
                <a:gd name="T30" fmla="*/ 12 w 30"/>
                <a:gd name="T31" fmla="*/ 82 h 108"/>
                <a:gd name="T32" fmla="*/ 14 w 30"/>
                <a:gd name="T33" fmla="*/ 99 h 108"/>
                <a:gd name="T34" fmla="*/ 14 w 30"/>
                <a:gd name="T35" fmla="*/ 103 h 108"/>
                <a:gd name="T36" fmla="*/ 14 w 30"/>
                <a:gd name="T37" fmla="*/ 108 h 108"/>
                <a:gd name="T38" fmla="*/ 15 w 30"/>
                <a:gd name="T39" fmla="*/ 108 h 108"/>
                <a:gd name="T40" fmla="*/ 17 w 30"/>
                <a:gd name="T41" fmla="*/ 108 h 108"/>
                <a:gd name="T42" fmla="*/ 20 w 30"/>
                <a:gd name="T43" fmla="*/ 88 h 108"/>
                <a:gd name="T44" fmla="*/ 20 w 30"/>
                <a:gd name="T45" fmla="*/ 77 h 108"/>
                <a:gd name="T46" fmla="*/ 24 w 30"/>
                <a:gd name="T47" fmla="*/ 56 h 108"/>
                <a:gd name="T48" fmla="*/ 24 w 30"/>
                <a:gd name="T49" fmla="*/ 45 h 108"/>
                <a:gd name="T50" fmla="*/ 30 w 30"/>
                <a:gd name="T51" fmla="*/ 6 h 108"/>
                <a:gd name="T52" fmla="*/ 2 w 30"/>
                <a:gd name="T53" fmla="*/ 1 h 108"/>
                <a:gd name="T54" fmla="*/ 4 w 30"/>
                <a:gd name="T55" fmla="*/ 1 h 108"/>
                <a:gd name="T56" fmla="*/ 4 w 30"/>
                <a:gd name="T57" fmla="*/ 22 h 108"/>
                <a:gd name="T58" fmla="*/ 11 w 30"/>
                <a:gd name="T59" fmla="*/ 57 h 108"/>
                <a:gd name="T60" fmla="*/ 11 w 30"/>
                <a:gd name="T61" fmla="*/ 57 h 108"/>
                <a:gd name="T62" fmla="*/ 8 w 30"/>
                <a:gd name="T63" fmla="*/ 73 h 108"/>
                <a:gd name="T64" fmla="*/ 8 w 30"/>
                <a:gd name="T65" fmla="*/ 73 h 108"/>
                <a:gd name="T66" fmla="*/ 10 w 30"/>
                <a:gd name="T67" fmla="*/ 93 h 108"/>
                <a:gd name="T68" fmla="*/ 9 w 30"/>
                <a:gd name="T69" fmla="*/ 98 h 108"/>
                <a:gd name="T70" fmla="*/ 8 w 30"/>
                <a:gd name="T71" fmla="*/ 97 h 108"/>
                <a:gd name="T72" fmla="*/ 9 w 30"/>
                <a:gd name="T73" fmla="*/ 86 h 108"/>
                <a:gd name="T74" fmla="*/ 9 w 30"/>
                <a:gd name="T75" fmla="*/ 86 h 108"/>
                <a:gd name="T76" fmla="*/ 9 w 30"/>
                <a:gd name="T77" fmla="*/ 86 h 108"/>
                <a:gd name="T78" fmla="*/ 9 w 30"/>
                <a:gd name="T79" fmla="*/ 65 h 108"/>
                <a:gd name="T80" fmla="*/ 9 w 30"/>
                <a:gd name="T81" fmla="*/ 50 h 108"/>
                <a:gd name="T82" fmla="*/ 4 w 30"/>
                <a:gd name="T83" fmla="*/ 28 h 108"/>
                <a:gd name="T84" fmla="*/ 4 w 30"/>
                <a:gd name="T85" fmla="*/ 28 h 108"/>
                <a:gd name="T86" fmla="*/ 4 w 30"/>
                <a:gd name="T87" fmla="*/ 27 h 108"/>
                <a:gd name="T88" fmla="*/ 2 w 30"/>
                <a:gd name="T89" fmla="*/ 1 h 108"/>
                <a:gd name="T90" fmla="*/ 15 w 30"/>
                <a:gd name="T91" fmla="*/ 10 h 108"/>
                <a:gd name="T92" fmla="*/ 16 w 30"/>
                <a:gd name="T93" fmla="*/ 11 h 108"/>
                <a:gd name="T94" fmla="*/ 16 w 30"/>
                <a:gd name="T95" fmla="*/ 59 h 108"/>
                <a:gd name="T96" fmla="*/ 14 w 30"/>
                <a:gd name="T97" fmla="*/ 71 h 108"/>
                <a:gd name="T98" fmla="*/ 14 w 30"/>
                <a:gd name="T99" fmla="*/ 82 h 108"/>
                <a:gd name="T100" fmla="*/ 16 w 30"/>
                <a:gd name="T101" fmla="*/ 107 h 108"/>
                <a:gd name="T102" fmla="*/ 15 w 30"/>
                <a:gd name="T103" fmla="*/ 107 h 108"/>
                <a:gd name="T104" fmla="*/ 15 w 30"/>
                <a:gd name="T105" fmla="*/ 107 h 108"/>
                <a:gd name="T106" fmla="*/ 13 w 30"/>
                <a:gd name="T107" fmla="*/ 82 h 108"/>
                <a:gd name="T108" fmla="*/ 13 w 30"/>
                <a:gd name="T109" fmla="*/ 82 h 108"/>
                <a:gd name="T110" fmla="*/ 15 w 30"/>
                <a:gd name="T111" fmla="*/ 59 h 108"/>
                <a:gd name="T112" fmla="*/ 15 w 30"/>
                <a:gd name="T113" fmla="*/ 58 h 108"/>
                <a:gd name="T114" fmla="*/ 15 w 30"/>
                <a:gd name="T115" fmla="*/ 1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 h="108">
                  <a:moveTo>
                    <a:pt x="30" y="6"/>
                  </a:moveTo>
                  <a:cubicBezTo>
                    <a:pt x="2" y="0"/>
                    <a:pt x="2" y="0"/>
                    <a:pt x="2" y="0"/>
                  </a:cubicBezTo>
                  <a:cubicBezTo>
                    <a:pt x="0" y="6"/>
                    <a:pt x="1" y="15"/>
                    <a:pt x="4" y="28"/>
                  </a:cubicBezTo>
                  <a:cubicBezTo>
                    <a:pt x="4" y="28"/>
                    <a:pt x="4" y="28"/>
                    <a:pt x="4" y="28"/>
                  </a:cubicBezTo>
                  <a:cubicBezTo>
                    <a:pt x="8" y="50"/>
                    <a:pt x="8" y="50"/>
                    <a:pt x="8" y="50"/>
                  </a:cubicBezTo>
                  <a:cubicBezTo>
                    <a:pt x="9" y="54"/>
                    <a:pt x="9" y="59"/>
                    <a:pt x="8" y="65"/>
                  </a:cubicBezTo>
                  <a:cubicBezTo>
                    <a:pt x="6" y="72"/>
                    <a:pt x="6" y="79"/>
                    <a:pt x="8" y="86"/>
                  </a:cubicBezTo>
                  <a:cubicBezTo>
                    <a:pt x="8" y="87"/>
                    <a:pt x="8" y="87"/>
                    <a:pt x="8" y="87"/>
                  </a:cubicBezTo>
                  <a:cubicBezTo>
                    <a:pt x="9" y="90"/>
                    <a:pt x="9" y="94"/>
                    <a:pt x="7" y="97"/>
                  </a:cubicBezTo>
                  <a:cubicBezTo>
                    <a:pt x="8" y="98"/>
                    <a:pt x="10" y="98"/>
                    <a:pt x="11" y="99"/>
                  </a:cubicBezTo>
                  <a:cubicBezTo>
                    <a:pt x="9" y="73"/>
                    <a:pt x="9" y="73"/>
                    <a:pt x="9" y="73"/>
                  </a:cubicBezTo>
                  <a:cubicBezTo>
                    <a:pt x="11" y="57"/>
                    <a:pt x="11" y="57"/>
                    <a:pt x="11" y="57"/>
                  </a:cubicBezTo>
                  <a:cubicBezTo>
                    <a:pt x="9" y="22"/>
                    <a:pt x="9" y="22"/>
                    <a:pt x="9" y="22"/>
                  </a:cubicBezTo>
                  <a:cubicBezTo>
                    <a:pt x="14" y="10"/>
                    <a:pt x="14" y="10"/>
                    <a:pt x="14" y="10"/>
                  </a:cubicBezTo>
                  <a:cubicBezTo>
                    <a:pt x="14" y="58"/>
                    <a:pt x="14" y="58"/>
                    <a:pt x="14" y="58"/>
                  </a:cubicBezTo>
                  <a:cubicBezTo>
                    <a:pt x="11" y="68"/>
                    <a:pt x="10" y="75"/>
                    <a:pt x="12" y="82"/>
                  </a:cubicBezTo>
                  <a:cubicBezTo>
                    <a:pt x="14" y="99"/>
                    <a:pt x="14" y="99"/>
                    <a:pt x="14" y="99"/>
                  </a:cubicBezTo>
                  <a:cubicBezTo>
                    <a:pt x="14" y="103"/>
                    <a:pt x="14" y="103"/>
                    <a:pt x="14" y="103"/>
                  </a:cubicBezTo>
                  <a:cubicBezTo>
                    <a:pt x="14" y="108"/>
                    <a:pt x="14" y="108"/>
                    <a:pt x="14" y="108"/>
                  </a:cubicBezTo>
                  <a:cubicBezTo>
                    <a:pt x="15" y="108"/>
                    <a:pt x="15" y="108"/>
                    <a:pt x="15" y="108"/>
                  </a:cubicBezTo>
                  <a:cubicBezTo>
                    <a:pt x="16" y="108"/>
                    <a:pt x="16" y="108"/>
                    <a:pt x="17" y="108"/>
                  </a:cubicBezTo>
                  <a:cubicBezTo>
                    <a:pt x="20" y="88"/>
                    <a:pt x="20" y="88"/>
                    <a:pt x="20" y="88"/>
                  </a:cubicBezTo>
                  <a:cubicBezTo>
                    <a:pt x="20" y="77"/>
                    <a:pt x="20" y="77"/>
                    <a:pt x="20" y="77"/>
                  </a:cubicBezTo>
                  <a:cubicBezTo>
                    <a:pt x="24" y="56"/>
                    <a:pt x="24" y="56"/>
                    <a:pt x="24" y="56"/>
                  </a:cubicBezTo>
                  <a:cubicBezTo>
                    <a:pt x="24" y="45"/>
                    <a:pt x="24" y="45"/>
                    <a:pt x="24" y="45"/>
                  </a:cubicBezTo>
                  <a:lnTo>
                    <a:pt x="30" y="6"/>
                  </a:lnTo>
                  <a:close/>
                  <a:moveTo>
                    <a:pt x="2" y="1"/>
                  </a:moveTo>
                  <a:cubicBezTo>
                    <a:pt x="4" y="1"/>
                    <a:pt x="4" y="1"/>
                    <a:pt x="4" y="1"/>
                  </a:cubicBezTo>
                  <a:cubicBezTo>
                    <a:pt x="2" y="8"/>
                    <a:pt x="3" y="15"/>
                    <a:pt x="4" y="22"/>
                  </a:cubicBezTo>
                  <a:cubicBezTo>
                    <a:pt x="11" y="57"/>
                    <a:pt x="11" y="57"/>
                    <a:pt x="11" y="57"/>
                  </a:cubicBezTo>
                  <a:cubicBezTo>
                    <a:pt x="11" y="57"/>
                    <a:pt x="11" y="57"/>
                    <a:pt x="11" y="57"/>
                  </a:cubicBezTo>
                  <a:cubicBezTo>
                    <a:pt x="8" y="73"/>
                    <a:pt x="8" y="73"/>
                    <a:pt x="8" y="73"/>
                  </a:cubicBezTo>
                  <a:cubicBezTo>
                    <a:pt x="8" y="73"/>
                    <a:pt x="8" y="73"/>
                    <a:pt x="8" y="73"/>
                  </a:cubicBezTo>
                  <a:cubicBezTo>
                    <a:pt x="10" y="93"/>
                    <a:pt x="10" y="93"/>
                    <a:pt x="10" y="93"/>
                  </a:cubicBezTo>
                  <a:cubicBezTo>
                    <a:pt x="9" y="98"/>
                    <a:pt x="9" y="98"/>
                    <a:pt x="9" y="98"/>
                  </a:cubicBezTo>
                  <a:cubicBezTo>
                    <a:pt x="9" y="97"/>
                    <a:pt x="8" y="97"/>
                    <a:pt x="8" y="97"/>
                  </a:cubicBezTo>
                  <a:cubicBezTo>
                    <a:pt x="9" y="93"/>
                    <a:pt x="10" y="90"/>
                    <a:pt x="9" y="86"/>
                  </a:cubicBezTo>
                  <a:cubicBezTo>
                    <a:pt x="9" y="86"/>
                    <a:pt x="9" y="86"/>
                    <a:pt x="9" y="86"/>
                  </a:cubicBezTo>
                  <a:cubicBezTo>
                    <a:pt x="9" y="86"/>
                    <a:pt x="9" y="86"/>
                    <a:pt x="9" y="86"/>
                  </a:cubicBezTo>
                  <a:cubicBezTo>
                    <a:pt x="7" y="79"/>
                    <a:pt x="7" y="72"/>
                    <a:pt x="9" y="65"/>
                  </a:cubicBezTo>
                  <a:cubicBezTo>
                    <a:pt x="10" y="59"/>
                    <a:pt x="10" y="54"/>
                    <a:pt x="9" y="50"/>
                  </a:cubicBezTo>
                  <a:cubicBezTo>
                    <a:pt x="4" y="28"/>
                    <a:pt x="4" y="28"/>
                    <a:pt x="4" y="28"/>
                  </a:cubicBezTo>
                  <a:cubicBezTo>
                    <a:pt x="4" y="28"/>
                    <a:pt x="4" y="28"/>
                    <a:pt x="4" y="28"/>
                  </a:cubicBezTo>
                  <a:cubicBezTo>
                    <a:pt x="4" y="27"/>
                    <a:pt x="4" y="27"/>
                    <a:pt x="4" y="27"/>
                  </a:cubicBezTo>
                  <a:cubicBezTo>
                    <a:pt x="2" y="16"/>
                    <a:pt x="1" y="7"/>
                    <a:pt x="2" y="1"/>
                  </a:cubicBezTo>
                  <a:close/>
                  <a:moveTo>
                    <a:pt x="15" y="10"/>
                  </a:moveTo>
                  <a:cubicBezTo>
                    <a:pt x="16" y="11"/>
                    <a:pt x="16" y="11"/>
                    <a:pt x="16" y="11"/>
                  </a:cubicBezTo>
                  <a:cubicBezTo>
                    <a:pt x="16" y="59"/>
                    <a:pt x="16" y="59"/>
                    <a:pt x="16" y="59"/>
                  </a:cubicBezTo>
                  <a:cubicBezTo>
                    <a:pt x="15" y="63"/>
                    <a:pt x="14" y="67"/>
                    <a:pt x="14" y="71"/>
                  </a:cubicBezTo>
                  <a:cubicBezTo>
                    <a:pt x="13" y="75"/>
                    <a:pt x="13" y="79"/>
                    <a:pt x="14" y="82"/>
                  </a:cubicBezTo>
                  <a:cubicBezTo>
                    <a:pt x="16" y="107"/>
                    <a:pt x="16" y="107"/>
                    <a:pt x="16" y="107"/>
                  </a:cubicBezTo>
                  <a:cubicBezTo>
                    <a:pt x="15" y="107"/>
                    <a:pt x="15" y="107"/>
                    <a:pt x="15" y="107"/>
                  </a:cubicBezTo>
                  <a:cubicBezTo>
                    <a:pt x="15" y="107"/>
                    <a:pt x="15" y="107"/>
                    <a:pt x="15" y="107"/>
                  </a:cubicBezTo>
                  <a:cubicBezTo>
                    <a:pt x="13" y="82"/>
                    <a:pt x="13" y="82"/>
                    <a:pt x="13" y="82"/>
                  </a:cubicBezTo>
                  <a:cubicBezTo>
                    <a:pt x="13" y="82"/>
                    <a:pt x="13" y="82"/>
                    <a:pt x="13" y="82"/>
                  </a:cubicBezTo>
                  <a:cubicBezTo>
                    <a:pt x="11" y="75"/>
                    <a:pt x="12" y="68"/>
                    <a:pt x="15" y="59"/>
                  </a:cubicBezTo>
                  <a:cubicBezTo>
                    <a:pt x="15" y="58"/>
                    <a:pt x="15" y="58"/>
                    <a:pt x="15" y="58"/>
                  </a:cubicBezTo>
                  <a:lnTo>
                    <a:pt x="15" y="10"/>
                  </a:lnTo>
                  <a:close/>
                </a:path>
              </a:pathLst>
            </a:custGeom>
            <a:solidFill>
              <a:srgbClr val="B2BCD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33" name="Freeform 847"/>
            <p:cNvSpPr/>
            <p:nvPr/>
          </p:nvSpPr>
          <p:spPr bwMode="auto">
            <a:xfrm>
              <a:off x="30162" y="333375"/>
              <a:ext cx="38100" cy="363538"/>
            </a:xfrm>
            <a:custGeom>
              <a:avLst/>
              <a:gdLst>
                <a:gd name="T0" fmla="*/ 3 w 10"/>
                <a:gd name="T1" fmla="*/ 0 h 97"/>
                <a:gd name="T2" fmla="*/ 1 w 10"/>
                <a:gd name="T3" fmla="*/ 0 h 97"/>
                <a:gd name="T4" fmla="*/ 3 w 10"/>
                <a:gd name="T5" fmla="*/ 26 h 97"/>
                <a:gd name="T6" fmla="*/ 3 w 10"/>
                <a:gd name="T7" fmla="*/ 27 h 97"/>
                <a:gd name="T8" fmla="*/ 3 w 10"/>
                <a:gd name="T9" fmla="*/ 27 h 97"/>
                <a:gd name="T10" fmla="*/ 8 w 10"/>
                <a:gd name="T11" fmla="*/ 49 h 97"/>
                <a:gd name="T12" fmla="*/ 8 w 10"/>
                <a:gd name="T13" fmla="*/ 64 h 97"/>
                <a:gd name="T14" fmla="*/ 8 w 10"/>
                <a:gd name="T15" fmla="*/ 85 h 97"/>
                <a:gd name="T16" fmla="*/ 8 w 10"/>
                <a:gd name="T17" fmla="*/ 85 h 97"/>
                <a:gd name="T18" fmla="*/ 8 w 10"/>
                <a:gd name="T19" fmla="*/ 85 h 97"/>
                <a:gd name="T20" fmla="*/ 7 w 10"/>
                <a:gd name="T21" fmla="*/ 96 h 97"/>
                <a:gd name="T22" fmla="*/ 8 w 10"/>
                <a:gd name="T23" fmla="*/ 97 h 97"/>
                <a:gd name="T24" fmla="*/ 9 w 10"/>
                <a:gd name="T25" fmla="*/ 92 h 97"/>
                <a:gd name="T26" fmla="*/ 7 w 10"/>
                <a:gd name="T27" fmla="*/ 72 h 97"/>
                <a:gd name="T28" fmla="*/ 7 w 10"/>
                <a:gd name="T29" fmla="*/ 72 h 97"/>
                <a:gd name="T30" fmla="*/ 10 w 10"/>
                <a:gd name="T31" fmla="*/ 56 h 97"/>
                <a:gd name="T32" fmla="*/ 10 w 10"/>
                <a:gd name="T33" fmla="*/ 56 h 97"/>
                <a:gd name="T34" fmla="*/ 3 w 10"/>
                <a:gd name="T35" fmla="*/ 21 h 97"/>
                <a:gd name="T36" fmla="*/ 3 w 10"/>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97">
                  <a:moveTo>
                    <a:pt x="3" y="0"/>
                  </a:moveTo>
                  <a:cubicBezTo>
                    <a:pt x="1" y="0"/>
                    <a:pt x="1" y="0"/>
                    <a:pt x="1" y="0"/>
                  </a:cubicBezTo>
                  <a:cubicBezTo>
                    <a:pt x="0" y="6"/>
                    <a:pt x="1" y="15"/>
                    <a:pt x="3" y="26"/>
                  </a:cubicBezTo>
                  <a:cubicBezTo>
                    <a:pt x="3" y="27"/>
                    <a:pt x="3" y="27"/>
                    <a:pt x="3" y="27"/>
                  </a:cubicBezTo>
                  <a:cubicBezTo>
                    <a:pt x="3" y="27"/>
                    <a:pt x="3" y="27"/>
                    <a:pt x="3" y="27"/>
                  </a:cubicBezTo>
                  <a:cubicBezTo>
                    <a:pt x="8" y="49"/>
                    <a:pt x="8" y="49"/>
                    <a:pt x="8" y="49"/>
                  </a:cubicBezTo>
                  <a:cubicBezTo>
                    <a:pt x="9" y="53"/>
                    <a:pt x="9" y="58"/>
                    <a:pt x="8" y="64"/>
                  </a:cubicBezTo>
                  <a:cubicBezTo>
                    <a:pt x="6" y="71"/>
                    <a:pt x="6" y="78"/>
                    <a:pt x="8" y="85"/>
                  </a:cubicBezTo>
                  <a:cubicBezTo>
                    <a:pt x="8" y="85"/>
                    <a:pt x="8" y="85"/>
                    <a:pt x="8" y="85"/>
                  </a:cubicBezTo>
                  <a:cubicBezTo>
                    <a:pt x="8" y="85"/>
                    <a:pt x="8" y="85"/>
                    <a:pt x="8" y="85"/>
                  </a:cubicBezTo>
                  <a:cubicBezTo>
                    <a:pt x="9" y="89"/>
                    <a:pt x="8" y="92"/>
                    <a:pt x="7" y="96"/>
                  </a:cubicBezTo>
                  <a:cubicBezTo>
                    <a:pt x="7" y="96"/>
                    <a:pt x="8" y="96"/>
                    <a:pt x="8" y="97"/>
                  </a:cubicBezTo>
                  <a:cubicBezTo>
                    <a:pt x="9" y="92"/>
                    <a:pt x="9" y="92"/>
                    <a:pt x="9" y="92"/>
                  </a:cubicBezTo>
                  <a:cubicBezTo>
                    <a:pt x="7" y="72"/>
                    <a:pt x="7" y="72"/>
                    <a:pt x="7" y="72"/>
                  </a:cubicBezTo>
                  <a:cubicBezTo>
                    <a:pt x="7" y="72"/>
                    <a:pt x="7" y="72"/>
                    <a:pt x="7" y="72"/>
                  </a:cubicBezTo>
                  <a:cubicBezTo>
                    <a:pt x="10" y="56"/>
                    <a:pt x="10" y="56"/>
                    <a:pt x="10" y="56"/>
                  </a:cubicBezTo>
                  <a:cubicBezTo>
                    <a:pt x="10" y="56"/>
                    <a:pt x="10" y="56"/>
                    <a:pt x="10" y="56"/>
                  </a:cubicBezTo>
                  <a:cubicBezTo>
                    <a:pt x="3" y="21"/>
                    <a:pt x="3" y="21"/>
                    <a:pt x="3" y="21"/>
                  </a:cubicBezTo>
                  <a:cubicBezTo>
                    <a:pt x="2" y="14"/>
                    <a:pt x="1" y="7"/>
                    <a:pt x="3" y="0"/>
                  </a:cubicBezTo>
                  <a:close/>
                </a:path>
              </a:pathLst>
            </a:custGeom>
            <a:solidFill>
              <a:srgbClr val="D5DAE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34" name="Freeform 848"/>
            <p:cNvSpPr/>
            <p:nvPr/>
          </p:nvSpPr>
          <p:spPr bwMode="auto">
            <a:xfrm>
              <a:off x="68262" y="366713"/>
              <a:ext cx="19050" cy="363538"/>
            </a:xfrm>
            <a:custGeom>
              <a:avLst/>
              <a:gdLst>
                <a:gd name="T0" fmla="*/ 5 w 5"/>
                <a:gd name="T1" fmla="*/ 1 h 97"/>
                <a:gd name="T2" fmla="*/ 4 w 5"/>
                <a:gd name="T3" fmla="*/ 0 h 97"/>
                <a:gd name="T4" fmla="*/ 4 w 5"/>
                <a:gd name="T5" fmla="*/ 48 h 97"/>
                <a:gd name="T6" fmla="*/ 4 w 5"/>
                <a:gd name="T7" fmla="*/ 49 h 97"/>
                <a:gd name="T8" fmla="*/ 2 w 5"/>
                <a:gd name="T9" fmla="*/ 72 h 97"/>
                <a:gd name="T10" fmla="*/ 2 w 5"/>
                <a:gd name="T11" fmla="*/ 72 h 97"/>
                <a:gd name="T12" fmla="*/ 4 w 5"/>
                <a:gd name="T13" fmla="*/ 97 h 97"/>
                <a:gd name="T14" fmla="*/ 4 w 5"/>
                <a:gd name="T15" fmla="*/ 97 h 97"/>
                <a:gd name="T16" fmla="*/ 5 w 5"/>
                <a:gd name="T17" fmla="*/ 97 h 97"/>
                <a:gd name="T18" fmla="*/ 3 w 5"/>
                <a:gd name="T19" fmla="*/ 72 h 97"/>
                <a:gd name="T20" fmla="*/ 3 w 5"/>
                <a:gd name="T21" fmla="*/ 61 h 97"/>
                <a:gd name="T22" fmla="*/ 5 w 5"/>
                <a:gd name="T23" fmla="*/ 49 h 97"/>
                <a:gd name="T24" fmla="*/ 5 w 5"/>
                <a:gd name="T25" fmla="*/ 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97">
                  <a:moveTo>
                    <a:pt x="5" y="1"/>
                  </a:moveTo>
                  <a:cubicBezTo>
                    <a:pt x="4" y="0"/>
                    <a:pt x="4" y="0"/>
                    <a:pt x="4" y="0"/>
                  </a:cubicBezTo>
                  <a:cubicBezTo>
                    <a:pt x="4" y="48"/>
                    <a:pt x="4" y="48"/>
                    <a:pt x="4" y="48"/>
                  </a:cubicBezTo>
                  <a:cubicBezTo>
                    <a:pt x="4" y="49"/>
                    <a:pt x="4" y="49"/>
                    <a:pt x="4" y="49"/>
                  </a:cubicBezTo>
                  <a:cubicBezTo>
                    <a:pt x="1" y="58"/>
                    <a:pt x="0" y="65"/>
                    <a:pt x="2" y="72"/>
                  </a:cubicBezTo>
                  <a:cubicBezTo>
                    <a:pt x="2" y="72"/>
                    <a:pt x="2" y="72"/>
                    <a:pt x="2" y="72"/>
                  </a:cubicBezTo>
                  <a:cubicBezTo>
                    <a:pt x="4" y="97"/>
                    <a:pt x="4" y="97"/>
                    <a:pt x="4" y="97"/>
                  </a:cubicBezTo>
                  <a:cubicBezTo>
                    <a:pt x="4" y="97"/>
                    <a:pt x="4" y="97"/>
                    <a:pt x="4" y="97"/>
                  </a:cubicBezTo>
                  <a:cubicBezTo>
                    <a:pt x="5" y="97"/>
                    <a:pt x="5" y="97"/>
                    <a:pt x="5" y="97"/>
                  </a:cubicBezTo>
                  <a:cubicBezTo>
                    <a:pt x="3" y="72"/>
                    <a:pt x="3" y="72"/>
                    <a:pt x="3" y="72"/>
                  </a:cubicBezTo>
                  <a:cubicBezTo>
                    <a:pt x="2" y="69"/>
                    <a:pt x="2" y="65"/>
                    <a:pt x="3" y="61"/>
                  </a:cubicBezTo>
                  <a:cubicBezTo>
                    <a:pt x="3" y="57"/>
                    <a:pt x="4" y="53"/>
                    <a:pt x="5" y="49"/>
                  </a:cubicBezTo>
                  <a:lnTo>
                    <a:pt x="5" y="1"/>
                  </a:lnTo>
                  <a:close/>
                </a:path>
              </a:pathLst>
            </a:custGeom>
            <a:solidFill>
              <a:srgbClr val="D5DAE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35" name="Freeform 849"/>
            <p:cNvSpPr>
              <a:spLocks noEditPoints="1"/>
            </p:cNvSpPr>
            <p:nvPr/>
          </p:nvSpPr>
          <p:spPr bwMode="auto">
            <a:xfrm>
              <a:off x="146050" y="127000"/>
              <a:ext cx="26988" cy="63500"/>
            </a:xfrm>
            <a:custGeom>
              <a:avLst/>
              <a:gdLst>
                <a:gd name="T0" fmla="*/ 4 w 7"/>
                <a:gd name="T1" fmla="*/ 15 h 17"/>
                <a:gd name="T2" fmla="*/ 5 w 7"/>
                <a:gd name="T3" fmla="*/ 15 h 17"/>
                <a:gd name="T4" fmla="*/ 7 w 7"/>
                <a:gd name="T5" fmla="*/ 0 h 17"/>
                <a:gd name="T6" fmla="*/ 0 w 7"/>
                <a:gd name="T7" fmla="*/ 17 h 17"/>
                <a:gd name="T8" fmla="*/ 4 w 7"/>
                <a:gd name="T9" fmla="*/ 15 h 17"/>
                <a:gd name="T10" fmla="*/ 6 w 7"/>
                <a:gd name="T11" fmla="*/ 3 h 17"/>
                <a:gd name="T12" fmla="*/ 6 w 7"/>
                <a:gd name="T13" fmla="*/ 4 h 17"/>
                <a:gd name="T14" fmla="*/ 2 w 7"/>
                <a:gd name="T15" fmla="*/ 14 h 17"/>
                <a:gd name="T16" fmla="*/ 1 w 7"/>
                <a:gd name="T17" fmla="*/ 15 h 17"/>
                <a:gd name="T18" fmla="*/ 6 w 7"/>
                <a:gd name="T19"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7">
                  <a:moveTo>
                    <a:pt x="4" y="15"/>
                  </a:moveTo>
                  <a:cubicBezTo>
                    <a:pt x="5" y="15"/>
                    <a:pt x="5" y="15"/>
                    <a:pt x="5" y="15"/>
                  </a:cubicBezTo>
                  <a:cubicBezTo>
                    <a:pt x="7" y="0"/>
                    <a:pt x="7" y="0"/>
                    <a:pt x="7" y="0"/>
                  </a:cubicBezTo>
                  <a:cubicBezTo>
                    <a:pt x="2" y="4"/>
                    <a:pt x="0" y="10"/>
                    <a:pt x="0" y="17"/>
                  </a:cubicBezTo>
                  <a:cubicBezTo>
                    <a:pt x="1" y="16"/>
                    <a:pt x="3" y="15"/>
                    <a:pt x="4" y="15"/>
                  </a:cubicBezTo>
                  <a:close/>
                  <a:moveTo>
                    <a:pt x="6" y="3"/>
                  </a:moveTo>
                  <a:cubicBezTo>
                    <a:pt x="6" y="4"/>
                    <a:pt x="6" y="4"/>
                    <a:pt x="6" y="4"/>
                  </a:cubicBezTo>
                  <a:cubicBezTo>
                    <a:pt x="4" y="7"/>
                    <a:pt x="2" y="11"/>
                    <a:pt x="2" y="14"/>
                  </a:cubicBezTo>
                  <a:cubicBezTo>
                    <a:pt x="1" y="15"/>
                    <a:pt x="1" y="15"/>
                    <a:pt x="1" y="15"/>
                  </a:cubicBezTo>
                  <a:cubicBezTo>
                    <a:pt x="1" y="9"/>
                    <a:pt x="3" y="5"/>
                    <a:pt x="6" y="3"/>
                  </a:cubicBezTo>
                  <a:close/>
                </a:path>
              </a:pathLst>
            </a:custGeom>
            <a:solidFill>
              <a:srgbClr val="5A6B8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36" name="Freeform 850"/>
            <p:cNvSpPr/>
            <p:nvPr/>
          </p:nvSpPr>
          <p:spPr bwMode="auto">
            <a:xfrm>
              <a:off x="150812" y="138113"/>
              <a:ext cx="17463" cy="44450"/>
            </a:xfrm>
            <a:custGeom>
              <a:avLst/>
              <a:gdLst>
                <a:gd name="T0" fmla="*/ 5 w 5"/>
                <a:gd name="T1" fmla="*/ 1 h 12"/>
                <a:gd name="T2" fmla="*/ 5 w 5"/>
                <a:gd name="T3" fmla="*/ 0 h 12"/>
                <a:gd name="T4" fmla="*/ 0 w 5"/>
                <a:gd name="T5" fmla="*/ 12 h 12"/>
                <a:gd name="T6" fmla="*/ 1 w 5"/>
                <a:gd name="T7" fmla="*/ 11 h 12"/>
                <a:gd name="T8" fmla="*/ 5 w 5"/>
                <a:gd name="T9" fmla="*/ 1 h 12"/>
              </a:gdLst>
              <a:ahLst/>
              <a:cxnLst>
                <a:cxn ang="0">
                  <a:pos x="T0" y="T1"/>
                </a:cxn>
                <a:cxn ang="0">
                  <a:pos x="T2" y="T3"/>
                </a:cxn>
                <a:cxn ang="0">
                  <a:pos x="T4" y="T5"/>
                </a:cxn>
                <a:cxn ang="0">
                  <a:pos x="T6" y="T7"/>
                </a:cxn>
                <a:cxn ang="0">
                  <a:pos x="T8" y="T9"/>
                </a:cxn>
              </a:cxnLst>
              <a:rect l="0" t="0" r="r" b="b"/>
              <a:pathLst>
                <a:path w="5" h="12">
                  <a:moveTo>
                    <a:pt x="5" y="1"/>
                  </a:moveTo>
                  <a:cubicBezTo>
                    <a:pt x="5" y="0"/>
                    <a:pt x="5" y="0"/>
                    <a:pt x="5" y="0"/>
                  </a:cubicBezTo>
                  <a:cubicBezTo>
                    <a:pt x="2" y="2"/>
                    <a:pt x="0" y="6"/>
                    <a:pt x="0" y="12"/>
                  </a:cubicBezTo>
                  <a:cubicBezTo>
                    <a:pt x="1" y="11"/>
                    <a:pt x="1" y="11"/>
                    <a:pt x="1" y="11"/>
                  </a:cubicBezTo>
                  <a:cubicBezTo>
                    <a:pt x="1" y="8"/>
                    <a:pt x="3" y="4"/>
                    <a:pt x="5" y="1"/>
                  </a:cubicBezTo>
                  <a:close/>
                </a:path>
              </a:pathLst>
            </a:custGeom>
            <a:solidFill>
              <a:srgbClr val="778BA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37" name="Freeform 851"/>
            <p:cNvSpPr/>
            <p:nvPr/>
          </p:nvSpPr>
          <p:spPr bwMode="auto">
            <a:xfrm>
              <a:off x="165100" y="127000"/>
              <a:ext cx="26988" cy="55563"/>
            </a:xfrm>
            <a:custGeom>
              <a:avLst/>
              <a:gdLst>
                <a:gd name="T0" fmla="*/ 4 w 7"/>
                <a:gd name="T1" fmla="*/ 14 h 15"/>
                <a:gd name="T2" fmla="*/ 7 w 7"/>
                <a:gd name="T3" fmla="*/ 14 h 15"/>
                <a:gd name="T4" fmla="*/ 2 w 7"/>
                <a:gd name="T5" fmla="*/ 0 h 15"/>
                <a:gd name="T6" fmla="*/ 0 w 7"/>
                <a:gd name="T7" fmla="*/ 15 h 15"/>
                <a:gd name="T8" fmla="*/ 4 w 7"/>
                <a:gd name="T9" fmla="*/ 14 h 15"/>
              </a:gdLst>
              <a:ahLst/>
              <a:cxnLst>
                <a:cxn ang="0">
                  <a:pos x="T0" y="T1"/>
                </a:cxn>
                <a:cxn ang="0">
                  <a:pos x="T2" y="T3"/>
                </a:cxn>
                <a:cxn ang="0">
                  <a:pos x="T4" y="T5"/>
                </a:cxn>
                <a:cxn ang="0">
                  <a:pos x="T6" y="T7"/>
                </a:cxn>
                <a:cxn ang="0">
                  <a:pos x="T8" y="T9"/>
                </a:cxn>
              </a:cxnLst>
              <a:rect l="0" t="0" r="r" b="b"/>
              <a:pathLst>
                <a:path w="7" h="15">
                  <a:moveTo>
                    <a:pt x="4" y="14"/>
                  </a:moveTo>
                  <a:cubicBezTo>
                    <a:pt x="5" y="14"/>
                    <a:pt x="6" y="14"/>
                    <a:pt x="7" y="14"/>
                  </a:cubicBezTo>
                  <a:cubicBezTo>
                    <a:pt x="7" y="8"/>
                    <a:pt x="5" y="4"/>
                    <a:pt x="2" y="0"/>
                  </a:cubicBezTo>
                  <a:cubicBezTo>
                    <a:pt x="0" y="15"/>
                    <a:pt x="0" y="15"/>
                    <a:pt x="0" y="15"/>
                  </a:cubicBezTo>
                  <a:cubicBezTo>
                    <a:pt x="1" y="14"/>
                    <a:pt x="2" y="14"/>
                    <a:pt x="4" y="14"/>
                  </a:cubicBezTo>
                  <a:close/>
                </a:path>
              </a:pathLst>
            </a:custGeom>
            <a:solidFill>
              <a:srgbClr val="32414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38" name="Freeform 852"/>
            <p:cNvSpPr/>
            <p:nvPr/>
          </p:nvSpPr>
          <p:spPr bwMode="auto">
            <a:xfrm>
              <a:off x="180975" y="179388"/>
              <a:ext cx="11113" cy="7938"/>
            </a:xfrm>
            <a:custGeom>
              <a:avLst/>
              <a:gdLst>
                <a:gd name="T0" fmla="*/ 3 w 3"/>
                <a:gd name="T1" fmla="*/ 0 h 2"/>
                <a:gd name="T2" fmla="*/ 0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2" y="0"/>
                    <a:pt x="1" y="0"/>
                    <a:pt x="0" y="0"/>
                  </a:cubicBezTo>
                  <a:cubicBezTo>
                    <a:pt x="0" y="1"/>
                    <a:pt x="0" y="2"/>
                    <a:pt x="0" y="2"/>
                  </a:cubicBez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39" name="Freeform 853"/>
            <p:cNvSpPr/>
            <p:nvPr/>
          </p:nvSpPr>
          <p:spPr bwMode="auto">
            <a:xfrm>
              <a:off x="165100" y="258763"/>
              <a:ext cx="3175" cy="14288"/>
            </a:xfrm>
            <a:custGeom>
              <a:avLst/>
              <a:gdLst>
                <a:gd name="T0" fmla="*/ 1 w 1"/>
                <a:gd name="T1" fmla="*/ 3 h 4"/>
                <a:gd name="T2" fmla="*/ 1 w 1"/>
                <a:gd name="T3" fmla="*/ 0 h 4"/>
                <a:gd name="T4" fmla="*/ 0 w 1"/>
                <a:gd name="T5" fmla="*/ 2 h 4"/>
                <a:gd name="T6" fmla="*/ 1 w 1"/>
                <a:gd name="T7" fmla="*/ 4 h 4"/>
                <a:gd name="T8" fmla="*/ 1 w 1"/>
                <a:gd name="T9" fmla="*/ 3 h 4"/>
              </a:gdLst>
              <a:ahLst/>
              <a:cxnLst>
                <a:cxn ang="0">
                  <a:pos x="T0" y="T1"/>
                </a:cxn>
                <a:cxn ang="0">
                  <a:pos x="T2" y="T3"/>
                </a:cxn>
                <a:cxn ang="0">
                  <a:pos x="T4" y="T5"/>
                </a:cxn>
                <a:cxn ang="0">
                  <a:pos x="T6" y="T7"/>
                </a:cxn>
                <a:cxn ang="0">
                  <a:pos x="T8" y="T9"/>
                </a:cxn>
              </a:cxnLst>
              <a:rect l="0" t="0" r="r" b="b"/>
              <a:pathLst>
                <a:path w="1" h="4">
                  <a:moveTo>
                    <a:pt x="1" y="3"/>
                  </a:moveTo>
                  <a:cubicBezTo>
                    <a:pt x="1" y="0"/>
                    <a:pt x="1" y="0"/>
                    <a:pt x="1" y="0"/>
                  </a:cubicBezTo>
                  <a:cubicBezTo>
                    <a:pt x="1" y="1"/>
                    <a:pt x="1" y="1"/>
                    <a:pt x="0" y="2"/>
                  </a:cubicBezTo>
                  <a:cubicBezTo>
                    <a:pt x="1" y="4"/>
                    <a:pt x="1" y="4"/>
                    <a:pt x="1" y="4"/>
                  </a:cubicBezTo>
                  <a:lnTo>
                    <a:pt x="1" y="3"/>
                  </a:ln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40" name="Freeform 854"/>
            <p:cNvSpPr/>
            <p:nvPr/>
          </p:nvSpPr>
          <p:spPr bwMode="auto">
            <a:xfrm>
              <a:off x="157162" y="269875"/>
              <a:ext cx="4763" cy="11113"/>
            </a:xfrm>
            <a:custGeom>
              <a:avLst/>
              <a:gdLst>
                <a:gd name="T0" fmla="*/ 0 w 1"/>
                <a:gd name="T1" fmla="*/ 0 h 3"/>
                <a:gd name="T2" fmla="*/ 0 w 1"/>
                <a:gd name="T3" fmla="*/ 0 h 3"/>
                <a:gd name="T4" fmla="*/ 0 w 1"/>
                <a:gd name="T5" fmla="*/ 2 h 3"/>
                <a:gd name="T6" fmla="*/ 0 w 1"/>
                <a:gd name="T7" fmla="*/ 3 h 3"/>
                <a:gd name="T8" fmla="*/ 1 w 1"/>
                <a:gd name="T9" fmla="*/ 3 h 3"/>
                <a:gd name="T10" fmla="*/ 1 w 1"/>
                <a:gd name="T11" fmla="*/ 3 h 3"/>
                <a:gd name="T12" fmla="*/ 1 w 1"/>
                <a:gd name="T13" fmla="*/ 3 h 3"/>
                <a:gd name="T14" fmla="*/ 1 w 1"/>
                <a:gd name="T15" fmla="*/ 3 h 3"/>
                <a:gd name="T16" fmla="*/ 0 w 1"/>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0" y="0"/>
                  </a:moveTo>
                  <a:cubicBezTo>
                    <a:pt x="0" y="0"/>
                    <a:pt x="0" y="0"/>
                    <a:pt x="0" y="0"/>
                  </a:cubicBezTo>
                  <a:cubicBezTo>
                    <a:pt x="0" y="1"/>
                    <a:pt x="0" y="1"/>
                    <a:pt x="0" y="2"/>
                  </a:cubicBezTo>
                  <a:cubicBezTo>
                    <a:pt x="0" y="3"/>
                    <a:pt x="0" y="3"/>
                    <a:pt x="0" y="3"/>
                  </a:cubicBezTo>
                  <a:cubicBezTo>
                    <a:pt x="1" y="3"/>
                    <a:pt x="1" y="3"/>
                    <a:pt x="1" y="3"/>
                  </a:cubicBezTo>
                  <a:cubicBezTo>
                    <a:pt x="1" y="3"/>
                    <a:pt x="1" y="3"/>
                    <a:pt x="1" y="3"/>
                  </a:cubicBezTo>
                  <a:cubicBezTo>
                    <a:pt x="1" y="3"/>
                    <a:pt x="1" y="3"/>
                    <a:pt x="1" y="3"/>
                  </a:cubicBezTo>
                  <a:cubicBezTo>
                    <a:pt x="1" y="3"/>
                    <a:pt x="1" y="3"/>
                    <a:pt x="1" y="3"/>
                  </a:cubicBezTo>
                  <a:lnTo>
                    <a:pt x="0" y="0"/>
                  </a:ln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41" name="Freeform 855"/>
            <p:cNvSpPr/>
            <p:nvPr/>
          </p:nvSpPr>
          <p:spPr bwMode="auto">
            <a:xfrm>
              <a:off x="161925" y="265113"/>
              <a:ext cx="3175" cy="12700"/>
            </a:xfrm>
            <a:custGeom>
              <a:avLst/>
              <a:gdLst>
                <a:gd name="T0" fmla="*/ 2 w 2"/>
                <a:gd name="T1" fmla="*/ 0 h 8"/>
                <a:gd name="T2" fmla="*/ 0 w 2"/>
                <a:gd name="T3" fmla="*/ 3 h 8"/>
                <a:gd name="T4" fmla="*/ 2 w 2"/>
                <a:gd name="T5" fmla="*/ 8 h 8"/>
                <a:gd name="T6" fmla="*/ 2 w 2"/>
                <a:gd name="T7" fmla="*/ 5 h 8"/>
                <a:gd name="T8" fmla="*/ 2 w 2"/>
                <a:gd name="T9" fmla="*/ 0 h 8"/>
              </a:gdLst>
              <a:ahLst/>
              <a:cxnLst>
                <a:cxn ang="0">
                  <a:pos x="T0" y="T1"/>
                </a:cxn>
                <a:cxn ang="0">
                  <a:pos x="T2" y="T3"/>
                </a:cxn>
                <a:cxn ang="0">
                  <a:pos x="T4" y="T5"/>
                </a:cxn>
                <a:cxn ang="0">
                  <a:pos x="T6" y="T7"/>
                </a:cxn>
                <a:cxn ang="0">
                  <a:pos x="T8" y="T9"/>
                </a:cxn>
              </a:cxnLst>
              <a:rect l="0" t="0" r="r" b="b"/>
              <a:pathLst>
                <a:path w="2" h="8">
                  <a:moveTo>
                    <a:pt x="2" y="0"/>
                  </a:moveTo>
                  <a:lnTo>
                    <a:pt x="0" y="3"/>
                  </a:lnTo>
                  <a:lnTo>
                    <a:pt x="2" y="8"/>
                  </a:lnTo>
                  <a:lnTo>
                    <a:pt x="2" y="5"/>
                  </a:lnTo>
                  <a:lnTo>
                    <a:pt x="2" y="0"/>
                  </a:lnTo>
                  <a:close/>
                </a:path>
              </a:pathLst>
            </a:custGeom>
            <a:solidFill>
              <a:srgbClr val="E2B98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42" name="Freeform 856"/>
            <p:cNvSpPr/>
            <p:nvPr/>
          </p:nvSpPr>
          <p:spPr bwMode="auto">
            <a:xfrm>
              <a:off x="60325" y="366713"/>
              <a:ext cx="19050" cy="334963"/>
            </a:xfrm>
            <a:custGeom>
              <a:avLst/>
              <a:gdLst>
                <a:gd name="T0" fmla="*/ 5 w 5"/>
                <a:gd name="T1" fmla="*/ 0 h 89"/>
                <a:gd name="T2" fmla="*/ 0 w 5"/>
                <a:gd name="T3" fmla="*/ 12 h 89"/>
                <a:gd name="T4" fmla="*/ 2 w 5"/>
                <a:gd name="T5" fmla="*/ 47 h 89"/>
                <a:gd name="T6" fmla="*/ 0 w 5"/>
                <a:gd name="T7" fmla="*/ 63 h 89"/>
                <a:gd name="T8" fmla="*/ 2 w 5"/>
                <a:gd name="T9" fmla="*/ 89 h 89"/>
                <a:gd name="T10" fmla="*/ 5 w 5"/>
                <a:gd name="T11" fmla="*/ 89 h 89"/>
                <a:gd name="T12" fmla="*/ 3 w 5"/>
                <a:gd name="T13" fmla="*/ 72 h 89"/>
                <a:gd name="T14" fmla="*/ 5 w 5"/>
                <a:gd name="T15" fmla="*/ 48 h 89"/>
                <a:gd name="T16" fmla="*/ 5 w 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89">
                  <a:moveTo>
                    <a:pt x="5" y="0"/>
                  </a:moveTo>
                  <a:cubicBezTo>
                    <a:pt x="0" y="12"/>
                    <a:pt x="0" y="12"/>
                    <a:pt x="0" y="12"/>
                  </a:cubicBezTo>
                  <a:cubicBezTo>
                    <a:pt x="2" y="47"/>
                    <a:pt x="2" y="47"/>
                    <a:pt x="2" y="47"/>
                  </a:cubicBezTo>
                  <a:cubicBezTo>
                    <a:pt x="0" y="63"/>
                    <a:pt x="0" y="63"/>
                    <a:pt x="0" y="63"/>
                  </a:cubicBezTo>
                  <a:cubicBezTo>
                    <a:pt x="2" y="89"/>
                    <a:pt x="2" y="89"/>
                    <a:pt x="2" y="89"/>
                  </a:cubicBezTo>
                  <a:cubicBezTo>
                    <a:pt x="3" y="89"/>
                    <a:pt x="4" y="89"/>
                    <a:pt x="5" y="89"/>
                  </a:cubicBezTo>
                  <a:cubicBezTo>
                    <a:pt x="3" y="72"/>
                    <a:pt x="3" y="72"/>
                    <a:pt x="3" y="72"/>
                  </a:cubicBezTo>
                  <a:cubicBezTo>
                    <a:pt x="1" y="65"/>
                    <a:pt x="2" y="58"/>
                    <a:pt x="5" y="48"/>
                  </a:cubicBezTo>
                  <a:lnTo>
                    <a:pt x="5" y="0"/>
                  </a:lnTo>
                  <a:close/>
                </a:path>
              </a:pathLst>
            </a:custGeom>
            <a:solidFill>
              <a:srgbClr val="7184A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43" name="Freeform 857"/>
            <p:cNvSpPr/>
            <p:nvPr/>
          </p:nvSpPr>
          <p:spPr bwMode="auto">
            <a:xfrm>
              <a:off x="30162" y="693738"/>
              <a:ext cx="49213" cy="33338"/>
            </a:xfrm>
            <a:custGeom>
              <a:avLst/>
              <a:gdLst>
                <a:gd name="T0" fmla="*/ 13 w 13"/>
                <a:gd name="T1" fmla="*/ 6 h 9"/>
                <a:gd name="T2" fmla="*/ 13 w 13"/>
                <a:gd name="T3" fmla="*/ 2 h 9"/>
                <a:gd name="T4" fmla="*/ 10 w 13"/>
                <a:gd name="T5" fmla="*/ 2 h 9"/>
                <a:gd name="T6" fmla="*/ 6 w 13"/>
                <a:gd name="T7" fmla="*/ 0 h 9"/>
                <a:gd name="T8" fmla="*/ 3 w 13"/>
                <a:gd name="T9" fmla="*/ 3 h 9"/>
                <a:gd name="T10" fmla="*/ 3 w 13"/>
                <a:gd name="T11" fmla="*/ 8 h 9"/>
                <a:gd name="T12" fmla="*/ 13 w 13"/>
                <a:gd name="T13" fmla="*/ 6 h 9"/>
              </a:gdLst>
              <a:ahLst/>
              <a:cxnLst>
                <a:cxn ang="0">
                  <a:pos x="T0" y="T1"/>
                </a:cxn>
                <a:cxn ang="0">
                  <a:pos x="T2" y="T3"/>
                </a:cxn>
                <a:cxn ang="0">
                  <a:pos x="T4" y="T5"/>
                </a:cxn>
                <a:cxn ang="0">
                  <a:pos x="T6" y="T7"/>
                </a:cxn>
                <a:cxn ang="0">
                  <a:pos x="T8" y="T9"/>
                </a:cxn>
                <a:cxn ang="0">
                  <a:pos x="T10" y="T11"/>
                </a:cxn>
                <a:cxn ang="0">
                  <a:pos x="T12" y="T13"/>
                </a:cxn>
              </a:cxnLst>
              <a:rect l="0" t="0" r="r" b="b"/>
              <a:pathLst>
                <a:path w="13" h="9">
                  <a:moveTo>
                    <a:pt x="13" y="6"/>
                  </a:moveTo>
                  <a:cubicBezTo>
                    <a:pt x="13" y="2"/>
                    <a:pt x="13" y="2"/>
                    <a:pt x="13" y="2"/>
                  </a:cubicBezTo>
                  <a:cubicBezTo>
                    <a:pt x="12" y="2"/>
                    <a:pt x="11" y="2"/>
                    <a:pt x="10" y="2"/>
                  </a:cubicBezTo>
                  <a:cubicBezTo>
                    <a:pt x="9" y="1"/>
                    <a:pt x="7" y="1"/>
                    <a:pt x="6" y="0"/>
                  </a:cubicBezTo>
                  <a:cubicBezTo>
                    <a:pt x="3" y="3"/>
                    <a:pt x="3" y="3"/>
                    <a:pt x="3" y="3"/>
                  </a:cubicBezTo>
                  <a:cubicBezTo>
                    <a:pt x="0" y="5"/>
                    <a:pt x="0" y="7"/>
                    <a:pt x="3" y="8"/>
                  </a:cubicBezTo>
                  <a:cubicBezTo>
                    <a:pt x="7" y="9"/>
                    <a:pt x="10" y="9"/>
                    <a:pt x="13" y="6"/>
                  </a:cubicBezTo>
                  <a:close/>
                </a:path>
              </a:pathLst>
            </a:custGeom>
            <a:solidFill>
              <a:srgbClr val="1C2B3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1844" name="Freeform 858"/>
            <p:cNvSpPr/>
            <p:nvPr/>
          </p:nvSpPr>
          <p:spPr bwMode="auto">
            <a:xfrm>
              <a:off x="82550" y="723900"/>
              <a:ext cx="46038" cy="47625"/>
            </a:xfrm>
            <a:custGeom>
              <a:avLst/>
              <a:gdLst>
                <a:gd name="T0" fmla="*/ 2 w 12"/>
                <a:gd name="T1" fmla="*/ 3 h 13"/>
                <a:gd name="T2" fmla="*/ 0 w 12"/>
                <a:gd name="T3" fmla="*/ 3 h 13"/>
                <a:gd name="T4" fmla="*/ 1 w 12"/>
                <a:gd name="T5" fmla="*/ 7 h 13"/>
                <a:gd name="T6" fmla="*/ 6 w 12"/>
                <a:gd name="T7" fmla="*/ 13 h 13"/>
                <a:gd name="T8" fmla="*/ 12 w 12"/>
                <a:gd name="T9" fmla="*/ 6 h 13"/>
                <a:gd name="T10" fmla="*/ 11 w 12"/>
                <a:gd name="T11" fmla="*/ 0 h 13"/>
                <a:gd name="T12" fmla="*/ 2 w 12"/>
                <a:gd name="T13" fmla="*/ 3 h 13"/>
              </a:gdLst>
              <a:ahLst/>
              <a:cxnLst>
                <a:cxn ang="0">
                  <a:pos x="T0" y="T1"/>
                </a:cxn>
                <a:cxn ang="0">
                  <a:pos x="T2" y="T3"/>
                </a:cxn>
                <a:cxn ang="0">
                  <a:pos x="T4" y="T5"/>
                </a:cxn>
                <a:cxn ang="0">
                  <a:pos x="T6" y="T7"/>
                </a:cxn>
                <a:cxn ang="0">
                  <a:pos x="T8" y="T9"/>
                </a:cxn>
                <a:cxn ang="0">
                  <a:pos x="T10" y="T11"/>
                </a:cxn>
                <a:cxn ang="0">
                  <a:pos x="T12" y="T13"/>
                </a:cxn>
              </a:cxnLst>
              <a:rect l="0" t="0" r="r" b="b"/>
              <a:pathLst>
                <a:path w="12" h="13">
                  <a:moveTo>
                    <a:pt x="2" y="3"/>
                  </a:moveTo>
                  <a:cubicBezTo>
                    <a:pt x="1" y="3"/>
                    <a:pt x="1" y="3"/>
                    <a:pt x="0" y="3"/>
                  </a:cubicBezTo>
                  <a:cubicBezTo>
                    <a:pt x="1" y="7"/>
                    <a:pt x="1" y="7"/>
                    <a:pt x="1" y="7"/>
                  </a:cubicBezTo>
                  <a:cubicBezTo>
                    <a:pt x="0" y="11"/>
                    <a:pt x="2" y="13"/>
                    <a:pt x="6" y="13"/>
                  </a:cubicBezTo>
                  <a:cubicBezTo>
                    <a:pt x="10" y="13"/>
                    <a:pt x="12" y="11"/>
                    <a:pt x="12" y="6"/>
                  </a:cubicBezTo>
                  <a:cubicBezTo>
                    <a:pt x="11" y="0"/>
                    <a:pt x="11" y="0"/>
                    <a:pt x="11" y="0"/>
                  </a:cubicBezTo>
                  <a:cubicBezTo>
                    <a:pt x="8" y="2"/>
                    <a:pt x="5" y="3"/>
                    <a:pt x="2" y="3"/>
                  </a:cubicBezTo>
                  <a:close/>
                </a:path>
              </a:pathLst>
            </a:custGeom>
            <a:solidFill>
              <a:srgbClr val="1C2B3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31845" name="矩形 189"/>
          <p:cNvSpPr>
            <a:spLocks noChangeArrowheads="1"/>
          </p:cNvSpPr>
          <p:nvPr/>
        </p:nvSpPr>
        <p:spPr bwMode="auto">
          <a:xfrm>
            <a:off x="6733757" y="1635630"/>
            <a:ext cx="1871987" cy="2032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400">
                <a:latin typeface="微软雅黑" panose="020B0503020204020204" pitchFamily="34" charset="-122"/>
                <a:ea typeface="微软雅黑" panose="020B0503020204020204" pitchFamily="34" charset="-122"/>
              </a:rPr>
              <a:t>随着计算机技术的发展及印刷技术的进步，平面设计在视觉感观领域的表现也越来越丰富，这对今天的平面设计都提出了空前的挑战，也为平面设计者提供了更为广阔的发展窨。从技术上。</a:t>
            </a:r>
            <a:endParaRPr lang="zh-CN" altLang="en-US" sz="1400">
              <a:latin typeface="微软雅黑" panose="020B0503020204020204" pitchFamily="34" charset="-122"/>
              <a:ea typeface="微软雅黑" panose="020B0503020204020204" pitchFamily="34" charset="-122"/>
            </a:endParaRPr>
          </a:p>
        </p:txBody>
      </p:sp>
      <p:sp>
        <p:nvSpPr>
          <p:cNvPr id="31846" name="TextBox 190"/>
          <p:cNvSpPr txBox="1">
            <a:spLocks noChangeArrowheads="1"/>
          </p:cNvSpPr>
          <p:nvPr/>
        </p:nvSpPr>
        <p:spPr bwMode="auto">
          <a:xfrm>
            <a:off x="5725519" y="1718206"/>
            <a:ext cx="912972" cy="30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a:solidFill>
                  <a:srgbClr val="FFFFFF"/>
                </a:solidFill>
                <a:latin typeface="Impact" panose="020B0806030902050204" pitchFamily="34" charset="0"/>
              </a:rPr>
              <a:t>KEY WORD</a:t>
            </a:r>
            <a:endParaRPr lang="zh-CN" altLang="en-US" sz="1400">
              <a:solidFill>
                <a:srgbClr val="FFFFFF"/>
              </a:solidFill>
              <a:latin typeface="Impact" panose="020B0806030902050204" pitchFamily="34" charset="0"/>
            </a:endParaRPr>
          </a:p>
        </p:txBody>
      </p:sp>
      <p:sp>
        <p:nvSpPr>
          <p:cNvPr id="31847" name="TextBox 191"/>
          <p:cNvSpPr txBox="1">
            <a:spLocks noChangeArrowheads="1"/>
          </p:cNvSpPr>
          <p:nvPr/>
        </p:nvSpPr>
        <p:spPr bwMode="auto">
          <a:xfrm>
            <a:off x="5725519" y="2140611"/>
            <a:ext cx="912972" cy="30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a:solidFill>
                  <a:srgbClr val="FFFFFF"/>
                </a:solidFill>
                <a:latin typeface="Impact" panose="020B0806030902050204" pitchFamily="34" charset="0"/>
              </a:rPr>
              <a:t>KEY WORD</a:t>
            </a:r>
            <a:endParaRPr lang="zh-CN" altLang="en-US" sz="1400">
              <a:solidFill>
                <a:srgbClr val="FFFFFF"/>
              </a:solidFill>
              <a:latin typeface="Impact" panose="020B0806030902050204" pitchFamily="34" charset="0"/>
            </a:endParaRPr>
          </a:p>
        </p:txBody>
      </p:sp>
      <p:sp>
        <p:nvSpPr>
          <p:cNvPr id="31848" name="矩形 192"/>
          <p:cNvSpPr>
            <a:spLocks noChangeArrowheads="1"/>
          </p:cNvSpPr>
          <p:nvPr/>
        </p:nvSpPr>
        <p:spPr bwMode="auto">
          <a:xfrm>
            <a:off x="481097" y="2285118"/>
            <a:ext cx="1871987" cy="203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400">
                <a:latin typeface="微软雅黑" panose="020B0503020204020204" pitchFamily="34" charset="-122"/>
                <a:ea typeface="微软雅黑" panose="020B0503020204020204" pitchFamily="34" charset="-122"/>
              </a:rPr>
              <a:t>随着计算机技术的发展及印刷技术的进步，平面设计在视觉感观领域的表现也越来越丰富，这对今天的平面设计都提出了空前的挑战，也为平面设计者提供了更为广阔的发展窨。从技术上。</a:t>
            </a:r>
            <a:endParaRPr lang="zh-CN" altLang="en-US" sz="1400">
              <a:latin typeface="微软雅黑" panose="020B0503020204020204" pitchFamily="34" charset="-122"/>
              <a:ea typeface="微软雅黑" panose="020B0503020204020204" pitchFamily="34" charset="-122"/>
            </a:endParaRPr>
          </a:p>
        </p:txBody>
      </p:sp>
      <p:pic>
        <p:nvPicPr>
          <p:cNvPr id="107" name="Picture 28" descr="E:\我图PPT\00001PNG素材\底边条\分层菱形.png"/>
          <p:cNvPicPr>
            <a:picLocks noChangeAspect="1" noChangeArrowheads="1"/>
          </p:cNvPicPr>
          <p:nvPr/>
        </p:nvPicPr>
        <p:blipFill rotWithShape="1">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4837" y="-812877"/>
            <a:ext cx="9150426" cy="1019219"/>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8" descr="E:\我图PPT\00001PNG素材\底边条\分层菱形.png"/>
          <p:cNvPicPr>
            <a:picLocks noChangeAspect="1" noChangeArrowheads="1"/>
          </p:cNvPicPr>
          <p:nvPr/>
        </p:nvPicPr>
        <p:blipFill rotWithShape="1">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l="36452" t="56544" b="34700"/>
          <a:stretch>
            <a:fillRect/>
          </a:stretch>
        </p:blipFill>
        <p:spPr bwMode="auto">
          <a:xfrm>
            <a:off x="-61363" y="4938746"/>
            <a:ext cx="9315490" cy="10192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barn(inVertical)">
                                      <p:cBhvr>
                                        <p:cTn id="7" dur="500"/>
                                        <p:tgtEl>
                                          <p:spTgt spid="10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8"/>
                                        </p:tgtEl>
                                        <p:attrNameLst>
                                          <p:attrName>style.visibility</p:attrName>
                                        </p:attrNameLst>
                                      </p:cBhvr>
                                      <p:to>
                                        <p:strVal val="visible"/>
                                      </p:to>
                                    </p:set>
                                    <p:animEffect transition="in" filter="barn(inVertical)">
                                      <p:cBhvr>
                                        <p:cTn id="11" dur="500"/>
                                        <p:tgtEl>
                                          <p:spTgt spid="108"/>
                                        </p:tgtEl>
                                      </p:cBhvr>
                                    </p:animEffect>
                                  </p:childTnLst>
                                </p:cTn>
                              </p:par>
                            </p:childTnLst>
                          </p:cTn>
                        </p:par>
                        <p:par>
                          <p:cTn id="12" fill="hold">
                            <p:stCondLst>
                              <p:cond delay="1000"/>
                            </p:stCondLst>
                            <p:childTnLst>
                              <p:par>
                                <p:cTn id="13" presetID="15" presetClass="entr" presetSubtype="0" fill="hold" nodeType="afterEffect">
                                  <p:stCondLst>
                                    <p:cond delay="0"/>
                                  </p:stCondLst>
                                  <p:childTnLst>
                                    <p:set>
                                      <p:cBhvr>
                                        <p:cTn id="14" dur="1" fill="hold">
                                          <p:stCondLst>
                                            <p:cond delay="0"/>
                                          </p:stCondLst>
                                        </p:cTn>
                                        <p:tgtEl>
                                          <p:spTgt spid="31746"/>
                                        </p:tgtEl>
                                        <p:attrNameLst>
                                          <p:attrName>style.visibility</p:attrName>
                                        </p:attrNameLst>
                                      </p:cBhvr>
                                      <p:to>
                                        <p:strVal val="visible"/>
                                      </p:to>
                                    </p:set>
                                    <p:anim calcmode="lin" valueType="num">
                                      <p:cBhvr>
                                        <p:cTn id="15" dur="1000" fill="hold"/>
                                        <p:tgtEl>
                                          <p:spTgt spid="31746"/>
                                        </p:tgtEl>
                                        <p:attrNameLst>
                                          <p:attrName>ppt_w</p:attrName>
                                        </p:attrNameLst>
                                      </p:cBhvr>
                                      <p:tavLst>
                                        <p:tav tm="0">
                                          <p:val>
                                            <p:fltVal val="0"/>
                                          </p:val>
                                        </p:tav>
                                        <p:tav tm="100000">
                                          <p:val>
                                            <p:strVal val="#ppt_w"/>
                                          </p:val>
                                        </p:tav>
                                      </p:tavLst>
                                    </p:anim>
                                    <p:anim calcmode="lin" valueType="num">
                                      <p:cBhvr>
                                        <p:cTn id="16" dur="1000" fill="hold"/>
                                        <p:tgtEl>
                                          <p:spTgt spid="31746"/>
                                        </p:tgtEl>
                                        <p:attrNameLst>
                                          <p:attrName>ppt_h</p:attrName>
                                        </p:attrNameLst>
                                      </p:cBhvr>
                                      <p:tavLst>
                                        <p:tav tm="0">
                                          <p:val>
                                            <p:fltVal val="0"/>
                                          </p:val>
                                        </p:tav>
                                        <p:tav tm="100000">
                                          <p:val>
                                            <p:strVal val="#ppt_h"/>
                                          </p:val>
                                        </p:tav>
                                      </p:tavLst>
                                    </p:anim>
                                    <p:anim calcmode="lin" valueType="num">
                                      <p:cBhvr>
                                        <p:cTn id="17" dur="1000" fill="hold"/>
                                        <p:tgtEl>
                                          <p:spTgt spid="3174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1746"/>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2000"/>
                            </p:stCondLst>
                            <p:childTnLst>
                              <p:par>
                                <p:cTn id="20" presetID="31" presetClass="entr" presetSubtype="0" fill="hold" grpId="0" nodeType="afterEffect">
                                  <p:stCondLst>
                                    <p:cond delay="0"/>
                                  </p:stCondLst>
                                  <p:childTnLst>
                                    <p:set>
                                      <p:cBhvr>
                                        <p:cTn id="21" dur="1" fill="hold">
                                          <p:stCondLst>
                                            <p:cond delay="0"/>
                                          </p:stCondLst>
                                        </p:cTn>
                                        <p:tgtEl>
                                          <p:spTgt spid="31757"/>
                                        </p:tgtEl>
                                        <p:attrNameLst>
                                          <p:attrName>style.visibility</p:attrName>
                                        </p:attrNameLst>
                                      </p:cBhvr>
                                      <p:to>
                                        <p:strVal val="visible"/>
                                      </p:to>
                                    </p:set>
                                    <p:anim calcmode="lin" valueType="num">
                                      <p:cBhvr>
                                        <p:cTn id="22" dur="1000" fill="hold"/>
                                        <p:tgtEl>
                                          <p:spTgt spid="31757"/>
                                        </p:tgtEl>
                                        <p:attrNameLst>
                                          <p:attrName>ppt_w</p:attrName>
                                        </p:attrNameLst>
                                      </p:cBhvr>
                                      <p:tavLst>
                                        <p:tav tm="0">
                                          <p:val>
                                            <p:fltVal val="0"/>
                                          </p:val>
                                        </p:tav>
                                        <p:tav tm="100000">
                                          <p:val>
                                            <p:strVal val="#ppt_w"/>
                                          </p:val>
                                        </p:tav>
                                      </p:tavLst>
                                    </p:anim>
                                    <p:anim calcmode="lin" valueType="num">
                                      <p:cBhvr>
                                        <p:cTn id="23" dur="1000" fill="hold"/>
                                        <p:tgtEl>
                                          <p:spTgt spid="31757"/>
                                        </p:tgtEl>
                                        <p:attrNameLst>
                                          <p:attrName>ppt_h</p:attrName>
                                        </p:attrNameLst>
                                      </p:cBhvr>
                                      <p:tavLst>
                                        <p:tav tm="0">
                                          <p:val>
                                            <p:fltVal val="0"/>
                                          </p:val>
                                        </p:tav>
                                        <p:tav tm="100000">
                                          <p:val>
                                            <p:strVal val="#ppt_h"/>
                                          </p:val>
                                        </p:tav>
                                      </p:tavLst>
                                    </p:anim>
                                    <p:anim calcmode="lin" valueType="num">
                                      <p:cBhvr>
                                        <p:cTn id="24" dur="1000" fill="hold"/>
                                        <p:tgtEl>
                                          <p:spTgt spid="31757"/>
                                        </p:tgtEl>
                                        <p:attrNameLst>
                                          <p:attrName>style.rotation</p:attrName>
                                        </p:attrNameLst>
                                      </p:cBhvr>
                                      <p:tavLst>
                                        <p:tav tm="0">
                                          <p:val>
                                            <p:fltVal val="90"/>
                                          </p:val>
                                        </p:tav>
                                        <p:tav tm="100000">
                                          <p:val>
                                            <p:fltVal val="0"/>
                                          </p:val>
                                        </p:tav>
                                      </p:tavLst>
                                    </p:anim>
                                    <p:animEffect transition="in" filter="fade">
                                      <p:cBhvr>
                                        <p:cTn id="25" dur="1000"/>
                                        <p:tgtEl>
                                          <p:spTgt spid="31757"/>
                                        </p:tgtEl>
                                      </p:cBhvr>
                                    </p:animEffect>
                                  </p:childTnLst>
                                </p:cTn>
                              </p:par>
                              <p:par>
                                <p:cTn id="26" presetID="31" presetClass="entr" presetSubtype="0" fill="hold" grpId="0" nodeType="withEffect">
                                  <p:stCondLst>
                                    <p:cond delay="200"/>
                                  </p:stCondLst>
                                  <p:childTnLst>
                                    <p:set>
                                      <p:cBhvr>
                                        <p:cTn id="27" dur="1" fill="hold">
                                          <p:stCondLst>
                                            <p:cond delay="0"/>
                                          </p:stCondLst>
                                        </p:cTn>
                                        <p:tgtEl>
                                          <p:spTgt spid="31758"/>
                                        </p:tgtEl>
                                        <p:attrNameLst>
                                          <p:attrName>style.visibility</p:attrName>
                                        </p:attrNameLst>
                                      </p:cBhvr>
                                      <p:to>
                                        <p:strVal val="visible"/>
                                      </p:to>
                                    </p:set>
                                    <p:anim calcmode="lin" valueType="num">
                                      <p:cBhvr>
                                        <p:cTn id="28" dur="1000" fill="hold"/>
                                        <p:tgtEl>
                                          <p:spTgt spid="31758"/>
                                        </p:tgtEl>
                                        <p:attrNameLst>
                                          <p:attrName>ppt_w</p:attrName>
                                        </p:attrNameLst>
                                      </p:cBhvr>
                                      <p:tavLst>
                                        <p:tav tm="0">
                                          <p:val>
                                            <p:fltVal val="0"/>
                                          </p:val>
                                        </p:tav>
                                        <p:tav tm="100000">
                                          <p:val>
                                            <p:strVal val="#ppt_w"/>
                                          </p:val>
                                        </p:tav>
                                      </p:tavLst>
                                    </p:anim>
                                    <p:anim calcmode="lin" valueType="num">
                                      <p:cBhvr>
                                        <p:cTn id="29" dur="1000" fill="hold"/>
                                        <p:tgtEl>
                                          <p:spTgt spid="31758"/>
                                        </p:tgtEl>
                                        <p:attrNameLst>
                                          <p:attrName>ppt_h</p:attrName>
                                        </p:attrNameLst>
                                      </p:cBhvr>
                                      <p:tavLst>
                                        <p:tav tm="0">
                                          <p:val>
                                            <p:fltVal val="0"/>
                                          </p:val>
                                        </p:tav>
                                        <p:tav tm="100000">
                                          <p:val>
                                            <p:strVal val="#ppt_h"/>
                                          </p:val>
                                        </p:tav>
                                      </p:tavLst>
                                    </p:anim>
                                    <p:anim calcmode="lin" valueType="num">
                                      <p:cBhvr>
                                        <p:cTn id="30" dur="1000" fill="hold"/>
                                        <p:tgtEl>
                                          <p:spTgt spid="31758"/>
                                        </p:tgtEl>
                                        <p:attrNameLst>
                                          <p:attrName>style.rotation</p:attrName>
                                        </p:attrNameLst>
                                      </p:cBhvr>
                                      <p:tavLst>
                                        <p:tav tm="0">
                                          <p:val>
                                            <p:fltVal val="90"/>
                                          </p:val>
                                        </p:tav>
                                        <p:tav tm="100000">
                                          <p:val>
                                            <p:fltVal val="0"/>
                                          </p:val>
                                        </p:tav>
                                      </p:tavLst>
                                    </p:anim>
                                    <p:animEffect transition="in" filter="fade">
                                      <p:cBhvr>
                                        <p:cTn id="31" dur="1000"/>
                                        <p:tgtEl>
                                          <p:spTgt spid="31758"/>
                                        </p:tgtEl>
                                      </p:cBhvr>
                                    </p:animEffect>
                                  </p:childTnLst>
                                </p:cTn>
                              </p:par>
                            </p:childTnLst>
                          </p:cTn>
                        </p:par>
                        <p:par>
                          <p:cTn id="32" fill="hold">
                            <p:stCondLst>
                              <p:cond delay="3000"/>
                            </p:stCondLst>
                            <p:childTnLst>
                              <p:par>
                                <p:cTn id="33" presetID="10" presetClass="entr" presetSubtype="0" fill="hold" nodeType="afterEffect">
                                  <p:stCondLst>
                                    <p:cond delay="0"/>
                                  </p:stCondLst>
                                  <p:childTnLst>
                                    <p:set>
                                      <p:cBhvr>
                                        <p:cTn id="34" dur="1" fill="hold">
                                          <p:stCondLst>
                                            <p:cond delay="0"/>
                                          </p:stCondLst>
                                        </p:cTn>
                                        <p:tgtEl>
                                          <p:spTgt spid="31759"/>
                                        </p:tgtEl>
                                        <p:attrNameLst>
                                          <p:attrName>style.visibility</p:attrName>
                                        </p:attrNameLst>
                                      </p:cBhvr>
                                      <p:to>
                                        <p:strVal val="visible"/>
                                      </p:to>
                                    </p:set>
                                    <p:animEffect transition="in" filter="fade">
                                      <p:cBhvr>
                                        <p:cTn id="35" dur="300"/>
                                        <p:tgtEl>
                                          <p:spTgt spid="31759"/>
                                        </p:tgtEl>
                                      </p:cBhvr>
                                    </p:animEffect>
                                  </p:childTnLst>
                                </p:cTn>
                              </p:par>
                            </p:childTnLst>
                          </p:cTn>
                        </p:par>
                        <p:par>
                          <p:cTn id="36" fill="hold">
                            <p:stCondLst>
                              <p:cond delay="3500"/>
                            </p:stCondLst>
                            <p:childTnLst>
                              <p:par>
                                <p:cTn id="37" presetID="6" presetClass="emph" presetSubtype="0" autoRev="1" fill="hold" nodeType="afterEffect">
                                  <p:stCondLst>
                                    <p:cond delay="0"/>
                                  </p:stCondLst>
                                  <p:childTnLst>
                                    <p:animScale>
                                      <p:cBhvr>
                                        <p:cTn id="38" dur="150" fill="hold"/>
                                        <p:tgtEl>
                                          <p:spTgt spid="31759"/>
                                        </p:tgtEl>
                                      </p:cBhvr>
                                      <p:by x="110000" y="110000"/>
                                    </p:animScale>
                                  </p:childTnLst>
                                </p:cTn>
                              </p:par>
                            </p:childTnLst>
                          </p:cTn>
                        </p:par>
                        <p:par>
                          <p:cTn id="39" fill="hold">
                            <p:stCondLst>
                              <p:cond delay="4000"/>
                            </p:stCondLst>
                            <p:childTnLst>
                              <p:par>
                                <p:cTn id="40" presetID="2" presetClass="entr" presetSubtype="2" decel="52500" fill="hold" grpId="0" nodeType="afterEffect">
                                  <p:stCondLst>
                                    <p:cond delay="0"/>
                                  </p:stCondLst>
                                  <p:childTnLst>
                                    <p:set>
                                      <p:cBhvr>
                                        <p:cTn id="41" dur="1" fill="hold">
                                          <p:stCondLst>
                                            <p:cond delay="0"/>
                                          </p:stCondLst>
                                        </p:cTn>
                                        <p:tgtEl>
                                          <p:spTgt spid="31760"/>
                                        </p:tgtEl>
                                        <p:attrNameLst>
                                          <p:attrName>style.visibility</p:attrName>
                                        </p:attrNameLst>
                                      </p:cBhvr>
                                      <p:to>
                                        <p:strVal val="visible"/>
                                      </p:to>
                                    </p:set>
                                    <p:anim calcmode="lin" valueType="num">
                                      <p:cBhvr additive="base">
                                        <p:cTn id="42" dur="400" fill="hold"/>
                                        <p:tgtEl>
                                          <p:spTgt spid="31760"/>
                                        </p:tgtEl>
                                        <p:attrNameLst>
                                          <p:attrName>ppt_x</p:attrName>
                                        </p:attrNameLst>
                                      </p:cBhvr>
                                      <p:tavLst>
                                        <p:tav tm="0">
                                          <p:val>
                                            <p:strVal val="1+#ppt_w/2"/>
                                          </p:val>
                                        </p:tav>
                                        <p:tav tm="100000">
                                          <p:val>
                                            <p:strVal val="#ppt_x"/>
                                          </p:val>
                                        </p:tav>
                                      </p:tavLst>
                                    </p:anim>
                                    <p:anim calcmode="lin" valueType="num">
                                      <p:cBhvr additive="base">
                                        <p:cTn id="43" dur="400" fill="hold"/>
                                        <p:tgtEl>
                                          <p:spTgt spid="31760"/>
                                        </p:tgtEl>
                                        <p:attrNameLst>
                                          <p:attrName>ppt_y</p:attrName>
                                        </p:attrNameLst>
                                      </p:cBhvr>
                                      <p:tavLst>
                                        <p:tav tm="0">
                                          <p:val>
                                            <p:strVal val="#ppt_y"/>
                                          </p:val>
                                        </p:tav>
                                        <p:tav tm="100000">
                                          <p:val>
                                            <p:strVal val="#ppt_y"/>
                                          </p:val>
                                        </p:tav>
                                      </p:tavLst>
                                    </p:anim>
                                  </p:childTnLst>
                                </p:cTn>
                              </p:par>
                              <p:par>
                                <p:cTn id="44" presetID="2" presetClass="entr" presetSubtype="2" decel="52500" fill="hold" grpId="0" nodeType="withEffect">
                                  <p:stCondLst>
                                    <p:cond delay="200"/>
                                  </p:stCondLst>
                                  <p:childTnLst>
                                    <p:set>
                                      <p:cBhvr>
                                        <p:cTn id="45" dur="1" fill="hold">
                                          <p:stCondLst>
                                            <p:cond delay="0"/>
                                          </p:stCondLst>
                                        </p:cTn>
                                        <p:tgtEl>
                                          <p:spTgt spid="31761"/>
                                        </p:tgtEl>
                                        <p:attrNameLst>
                                          <p:attrName>style.visibility</p:attrName>
                                        </p:attrNameLst>
                                      </p:cBhvr>
                                      <p:to>
                                        <p:strVal val="visible"/>
                                      </p:to>
                                    </p:set>
                                    <p:anim calcmode="lin" valueType="num">
                                      <p:cBhvr additive="base">
                                        <p:cTn id="46" dur="400" fill="hold"/>
                                        <p:tgtEl>
                                          <p:spTgt spid="31761"/>
                                        </p:tgtEl>
                                        <p:attrNameLst>
                                          <p:attrName>ppt_x</p:attrName>
                                        </p:attrNameLst>
                                      </p:cBhvr>
                                      <p:tavLst>
                                        <p:tav tm="0">
                                          <p:val>
                                            <p:strVal val="1+#ppt_w/2"/>
                                          </p:val>
                                        </p:tav>
                                        <p:tav tm="100000">
                                          <p:val>
                                            <p:strVal val="#ppt_x"/>
                                          </p:val>
                                        </p:tav>
                                      </p:tavLst>
                                    </p:anim>
                                    <p:anim calcmode="lin" valueType="num">
                                      <p:cBhvr additive="base">
                                        <p:cTn id="47" dur="400" fill="hold"/>
                                        <p:tgtEl>
                                          <p:spTgt spid="31761"/>
                                        </p:tgtEl>
                                        <p:attrNameLst>
                                          <p:attrName>ppt_y</p:attrName>
                                        </p:attrNameLst>
                                      </p:cBhvr>
                                      <p:tavLst>
                                        <p:tav tm="0">
                                          <p:val>
                                            <p:strVal val="#ppt_y"/>
                                          </p:val>
                                        </p:tav>
                                        <p:tav tm="100000">
                                          <p:val>
                                            <p:strVal val="#ppt_y"/>
                                          </p:val>
                                        </p:tav>
                                      </p:tavLst>
                                    </p:anim>
                                  </p:childTnLst>
                                </p:cTn>
                              </p:par>
                            </p:childTnLst>
                          </p:cTn>
                        </p:par>
                        <p:par>
                          <p:cTn id="48" fill="hold">
                            <p:stCondLst>
                              <p:cond delay="4500"/>
                            </p:stCondLst>
                            <p:childTnLst>
                              <p:par>
                                <p:cTn id="49" presetID="42" presetClass="entr" presetSubtype="0" fill="hold" nodeType="afterEffect">
                                  <p:stCondLst>
                                    <p:cond delay="0"/>
                                  </p:stCondLst>
                                  <p:childTnLst>
                                    <p:set>
                                      <p:cBhvr>
                                        <p:cTn id="50" dur="1" fill="hold">
                                          <p:stCondLst>
                                            <p:cond delay="0"/>
                                          </p:stCondLst>
                                        </p:cTn>
                                        <p:tgtEl>
                                          <p:spTgt spid="31762"/>
                                        </p:tgtEl>
                                        <p:attrNameLst>
                                          <p:attrName>style.visibility</p:attrName>
                                        </p:attrNameLst>
                                      </p:cBhvr>
                                      <p:to>
                                        <p:strVal val="visible"/>
                                      </p:to>
                                    </p:set>
                                    <p:animEffect transition="in" filter="fade">
                                      <p:cBhvr>
                                        <p:cTn id="51" dur="300"/>
                                        <p:tgtEl>
                                          <p:spTgt spid="31762"/>
                                        </p:tgtEl>
                                      </p:cBhvr>
                                    </p:animEffect>
                                    <p:anim calcmode="lin" valueType="num">
                                      <p:cBhvr>
                                        <p:cTn id="52" dur="300" fill="hold"/>
                                        <p:tgtEl>
                                          <p:spTgt spid="31762"/>
                                        </p:tgtEl>
                                        <p:attrNameLst>
                                          <p:attrName>ppt_x</p:attrName>
                                        </p:attrNameLst>
                                      </p:cBhvr>
                                      <p:tavLst>
                                        <p:tav tm="0">
                                          <p:val>
                                            <p:strVal val="#ppt_x"/>
                                          </p:val>
                                        </p:tav>
                                        <p:tav tm="100000">
                                          <p:val>
                                            <p:strVal val="#ppt_x"/>
                                          </p:val>
                                        </p:tav>
                                      </p:tavLst>
                                    </p:anim>
                                    <p:anim calcmode="lin" valueType="num">
                                      <p:cBhvr>
                                        <p:cTn id="53" dur="300" fill="hold"/>
                                        <p:tgtEl>
                                          <p:spTgt spid="31762"/>
                                        </p:tgtEl>
                                        <p:attrNameLst>
                                          <p:attrName>ppt_y</p:attrName>
                                        </p:attrNameLst>
                                      </p:cBhvr>
                                      <p:tavLst>
                                        <p:tav tm="0">
                                          <p:val>
                                            <p:strVal val="#ppt_y+.1"/>
                                          </p:val>
                                        </p:tav>
                                        <p:tav tm="100000">
                                          <p:val>
                                            <p:strVal val="#ppt_y"/>
                                          </p:val>
                                        </p:tav>
                                      </p:tavLst>
                                    </p:anim>
                                  </p:childTnLst>
                                </p:cTn>
                              </p:par>
                            </p:childTnLst>
                          </p:cTn>
                        </p:par>
                        <p:par>
                          <p:cTn id="54" fill="hold">
                            <p:stCondLst>
                              <p:cond delay="5000"/>
                            </p:stCondLst>
                            <p:childTnLst>
                              <p:par>
                                <p:cTn id="55" presetID="10" presetClass="entr" presetSubtype="0" fill="hold" grpId="0" nodeType="afterEffect">
                                  <p:stCondLst>
                                    <p:cond delay="0"/>
                                  </p:stCondLst>
                                  <p:childTnLst>
                                    <p:set>
                                      <p:cBhvr>
                                        <p:cTn id="56" dur="1" fill="hold">
                                          <p:stCondLst>
                                            <p:cond delay="0"/>
                                          </p:stCondLst>
                                        </p:cTn>
                                        <p:tgtEl>
                                          <p:spTgt spid="31848"/>
                                        </p:tgtEl>
                                        <p:attrNameLst>
                                          <p:attrName>style.visibility</p:attrName>
                                        </p:attrNameLst>
                                      </p:cBhvr>
                                      <p:to>
                                        <p:strVal val="visible"/>
                                      </p:to>
                                    </p:set>
                                    <p:anim calcmode="lin" valueType="num">
                                      <p:cBhvr>
                                        <p:cTn id="57" dur="800" fill="hold"/>
                                        <p:tgtEl>
                                          <p:spTgt spid="31848"/>
                                        </p:tgtEl>
                                        <p:attrNameLst>
                                          <p:attrName>ppt_w</p:attrName>
                                        </p:attrNameLst>
                                      </p:cBhvr>
                                      <p:tavLst>
                                        <p:tav tm="0">
                                          <p:val>
                                            <p:fltVal val="0"/>
                                          </p:val>
                                        </p:tav>
                                        <p:tav tm="100000">
                                          <p:val>
                                            <p:strVal val="#ppt_w"/>
                                          </p:val>
                                        </p:tav>
                                      </p:tavLst>
                                    </p:anim>
                                    <p:anim calcmode="lin" valueType="num">
                                      <p:cBhvr>
                                        <p:cTn id="58" dur="800" fill="hold"/>
                                        <p:tgtEl>
                                          <p:spTgt spid="31848"/>
                                        </p:tgtEl>
                                        <p:attrNameLst>
                                          <p:attrName>ppt_h</p:attrName>
                                        </p:attrNameLst>
                                      </p:cBhvr>
                                      <p:tavLst>
                                        <p:tav tm="0">
                                          <p:val>
                                            <p:fltVal val="0"/>
                                          </p:val>
                                        </p:tav>
                                        <p:tav tm="100000">
                                          <p:val>
                                            <p:strVal val="#ppt_h"/>
                                          </p:val>
                                        </p:tav>
                                      </p:tavLst>
                                    </p:anim>
                                    <p:animEffect transition="in" filter="fade">
                                      <p:cBhvr>
                                        <p:cTn id="59" dur="800"/>
                                        <p:tgtEl>
                                          <p:spTgt spid="31848"/>
                                        </p:tgtEl>
                                      </p:cBhvr>
                                    </p:animEffect>
                                  </p:childTnLst>
                                </p:cTn>
                              </p:par>
                            </p:childTnLst>
                          </p:cTn>
                        </p:par>
                        <p:par>
                          <p:cTn id="60" fill="hold">
                            <p:stCondLst>
                              <p:cond delay="6000"/>
                            </p:stCondLst>
                            <p:childTnLst>
                              <p:par>
                                <p:cTn id="61" presetID="2" presetClass="entr" presetSubtype="8" decel="52500" fill="hold" grpId="0" nodeType="afterEffect">
                                  <p:stCondLst>
                                    <p:cond delay="0"/>
                                  </p:stCondLst>
                                  <p:childTnLst>
                                    <p:set>
                                      <p:cBhvr>
                                        <p:cTn id="62" dur="1" fill="hold">
                                          <p:stCondLst>
                                            <p:cond delay="0"/>
                                          </p:stCondLst>
                                        </p:cTn>
                                        <p:tgtEl>
                                          <p:spTgt spid="31846"/>
                                        </p:tgtEl>
                                        <p:attrNameLst>
                                          <p:attrName>style.visibility</p:attrName>
                                        </p:attrNameLst>
                                      </p:cBhvr>
                                      <p:to>
                                        <p:strVal val="visible"/>
                                      </p:to>
                                    </p:set>
                                    <p:anim calcmode="lin" valueType="num">
                                      <p:cBhvr additive="base">
                                        <p:cTn id="63" dur="400" fill="hold"/>
                                        <p:tgtEl>
                                          <p:spTgt spid="31846"/>
                                        </p:tgtEl>
                                        <p:attrNameLst>
                                          <p:attrName>ppt_x</p:attrName>
                                        </p:attrNameLst>
                                      </p:cBhvr>
                                      <p:tavLst>
                                        <p:tav tm="0">
                                          <p:val>
                                            <p:strVal val="0-#ppt_w/2"/>
                                          </p:val>
                                        </p:tav>
                                        <p:tav tm="100000">
                                          <p:val>
                                            <p:strVal val="#ppt_x"/>
                                          </p:val>
                                        </p:tav>
                                      </p:tavLst>
                                    </p:anim>
                                    <p:anim calcmode="lin" valueType="num">
                                      <p:cBhvr additive="base">
                                        <p:cTn id="64" dur="400" fill="hold"/>
                                        <p:tgtEl>
                                          <p:spTgt spid="31846"/>
                                        </p:tgtEl>
                                        <p:attrNameLst>
                                          <p:attrName>ppt_y</p:attrName>
                                        </p:attrNameLst>
                                      </p:cBhvr>
                                      <p:tavLst>
                                        <p:tav tm="0">
                                          <p:val>
                                            <p:strVal val="#ppt_y"/>
                                          </p:val>
                                        </p:tav>
                                        <p:tav tm="100000">
                                          <p:val>
                                            <p:strVal val="#ppt_y"/>
                                          </p:val>
                                        </p:tav>
                                      </p:tavLst>
                                    </p:anim>
                                  </p:childTnLst>
                                </p:cTn>
                              </p:par>
                              <p:par>
                                <p:cTn id="65" presetID="2" presetClass="entr" presetSubtype="8" decel="52500" fill="hold" grpId="0" nodeType="withEffect">
                                  <p:stCondLst>
                                    <p:cond delay="200"/>
                                  </p:stCondLst>
                                  <p:childTnLst>
                                    <p:set>
                                      <p:cBhvr>
                                        <p:cTn id="66" dur="1" fill="hold">
                                          <p:stCondLst>
                                            <p:cond delay="0"/>
                                          </p:stCondLst>
                                        </p:cTn>
                                        <p:tgtEl>
                                          <p:spTgt spid="31847"/>
                                        </p:tgtEl>
                                        <p:attrNameLst>
                                          <p:attrName>style.visibility</p:attrName>
                                        </p:attrNameLst>
                                      </p:cBhvr>
                                      <p:to>
                                        <p:strVal val="visible"/>
                                      </p:to>
                                    </p:set>
                                    <p:anim calcmode="lin" valueType="num">
                                      <p:cBhvr additive="base">
                                        <p:cTn id="67" dur="400" fill="hold"/>
                                        <p:tgtEl>
                                          <p:spTgt spid="31847"/>
                                        </p:tgtEl>
                                        <p:attrNameLst>
                                          <p:attrName>ppt_x</p:attrName>
                                        </p:attrNameLst>
                                      </p:cBhvr>
                                      <p:tavLst>
                                        <p:tav tm="0">
                                          <p:val>
                                            <p:strVal val="0-#ppt_w/2"/>
                                          </p:val>
                                        </p:tav>
                                        <p:tav tm="100000">
                                          <p:val>
                                            <p:strVal val="#ppt_x"/>
                                          </p:val>
                                        </p:tav>
                                      </p:tavLst>
                                    </p:anim>
                                    <p:anim calcmode="lin" valueType="num">
                                      <p:cBhvr additive="base">
                                        <p:cTn id="68" dur="400" fill="hold"/>
                                        <p:tgtEl>
                                          <p:spTgt spid="31847"/>
                                        </p:tgtEl>
                                        <p:attrNameLst>
                                          <p:attrName>ppt_y</p:attrName>
                                        </p:attrNameLst>
                                      </p:cBhvr>
                                      <p:tavLst>
                                        <p:tav tm="0">
                                          <p:val>
                                            <p:strVal val="#ppt_y"/>
                                          </p:val>
                                        </p:tav>
                                        <p:tav tm="100000">
                                          <p:val>
                                            <p:strVal val="#ppt_y"/>
                                          </p:val>
                                        </p:tav>
                                      </p:tavLst>
                                    </p:anim>
                                  </p:childTnLst>
                                </p:cTn>
                              </p:par>
                            </p:childTnLst>
                          </p:cTn>
                        </p:par>
                        <p:par>
                          <p:cTn id="69" fill="hold">
                            <p:stCondLst>
                              <p:cond delay="6500"/>
                            </p:stCondLst>
                            <p:childTnLst>
                              <p:par>
                                <p:cTn id="70" presetID="42" presetClass="entr" presetSubtype="0" fill="hold" nodeType="afterEffect">
                                  <p:stCondLst>
                                    <p:cond delay="0"/>
                                  </p:stCondLst>
                                  <p:childTnLst>
                                    <p:set>
                                      <p:cBhvr>
                                        <p:cTn id="71" dur="1" fill="hold">
                                          <p:stCondLst>
                                            <p:cond delay="0"/>
                                          </p:stCondLst>
                                        </p:cTn>
                                        <p:tgtEl>
                                          <p:spTgt spid="31802"/>
                                        </p:tgtEl>
                                        <p:attrNameLst>
                                          <p:attrName>style.visibility</p:attrName>
                                        </p:attrNameLst>
                                      </p:cBhvr>
                                      <p:to>
                                        <p:strVal val="visible"/>
                                      </p:to>
                                    </p:set>
                                    <p:animEffect transition="in" filter="fade">
                                      <p:cBhvr>
                                        <p:cTn id="72" dur="300"/>
                                        <p:tgtEl>
                                          <p:spTgt spid="31802"/>
                                        </p:tgtEl>
                                      </p:cBhvr>
                                    </p:animEffect>
                                    <p:anim calcmode="lin" valueType="num">
                                      <p:cBhvr>
                                        <p:cTn id="73" dur="300" fill="hold"/>
                                        <p:tgtEl>
                                          <p:spTgt spid="31802"/>
                                        </p:tgtEl>
                                        <p:attrNameLst>
                                          <p:attrName>ppt_x</p:attrName>
                                        </p:attrNameLst>
                                      </p:cBhvr>
                                      <p:tavLst>
                                        <p:tav tm="0">
                                          <p:val>
                                            <p:strVal val="#ppt_x"/>
                                          </p:val>
                                        </p:tav>
                                        <p:tav tm="100000">
                                          <p:val>
                                            <p:strVal val="#ppt_x"/>
                                          </p:val>
                                        </p:tav>
                                      </p:tavLst>
                                    </p:anim>
                                    <p:anim calcmode="lin" valueType="num">
                                      <p:cBhvr>
                                        <p:cTn id="74" dur="300" fill="hold"/>
                                        <p:tgtEl>
                                          <p:spTgt spid="31802"/>
                                        </p:tgtEl>
                                        <p:attrNameLst>
                                          <p:attrName>ppt_y</p:attrName>
                                        </p:attrNameLst>
                                      </p:cBhvr>
                                      <p:tavLst>
                                        <p:tav tm="0">
                                          <p:val>
                                            <p:strVal val="#ppt_y+.1"/>
                                          </p:val>
                                        </p:tav>
                                        <p:tav tm="100000">
                                          <p:val>
                                            <p:strVal val="#ppt_y"/>
                                          </p:val>
                                        </p:tav>
                                      </p:tavLst>
                                    </p:anim>
                                  </p:childTnLst>
                                </p:cTn>
                              </p:par>
                            </p:childTnLst>
                          </p:cTn>
                        </p:par>
                        <p:par>
                          <p:cTn id="75" fill="hold">
                            <p:stCondLst>
                              <p:cond delay="7000"/>
                            </p:stCondLst>
                            <p:childTnLst>
                              <p:par>
                                <p:cTn id="76" presetID="10" presetClass="entr" presetSubtype="0" fill="hold" grpId="0" nodeType="afterEffect">
                                  <p:stCondLst>
                                    <p:cond delay="0"/>
                                  </p:stCondLst>
                                  <p:childTnLst>
                                    <p:set>
                                      <p:cBhvr>
                                        <p:cTn id="77" dur="1" fill="hold">
                                          <p:stCondLst>
                                            <p:cond delay="0"/>
                                          </p:stCondLst>
                                        </p:cTn>
                                        <p:tgtEl>
                                          <p:spTgt spid="31845"/>
                                        </p:tgtEl>
                                        <p:attrNameLst>
                                          <p:attrName>style.visibility</p:attrName>
                                        </p:attrNameLst>
                                      </p:cBhvr>
                                      <p:to>
                                        <p:strVal val="visible"/>
                                      </p:to>
                                    </p:set>
                                    <p:anim calcmode="lin" valueType="num">
                                      <p:cBhvr>
                                        <p:cTn id="78" dur="800" fill="hold"/>
                                        <p:tgtEl>
                                          <p:spTgt spid="31845"/>
                                        </p:tgtEl>
                                        <p:attrNameLst>
                                          <p:attrName>ppt_w</p:attrName>
                                        </p:attrNameLst>
                                      </p:cBhvr>
                                      <p:tavLst>
                                        <p:tav tm="0">
                                          <p:val>
                                            <p:fltVal val="0"/>
                                          </p:val>
                                        </p:tav>
                                        <p:tav tm="100000">
                                          <p:val>
                                            <p:strVal val="#ppt_w"/>
                                          </p:val>
                                        </p:tav>
                                      </p:tavLst>
                                    </p:anim>
                                    <p:anim calcmode="lin" valueType="num">
                                      <p:cBhvr>
                                        <p:cTn id="79" dur="800" fill="hold"/>
                                        <p:tgtEl>
                                          <p:spTgt spid="31845"/>
                                        </p:tgtEl>
                                        <p:attrNameLst>
                                          <p:attrName>ppt_h</p:attrName>
                                        </p:attrNameLst>
                                      </p:cBhvr>
                                      <p:tavLst>
                                        <p:tav tm="0">
                                          <p:val>
                                            <p:fltVal val="0"/>
                                          </p:val>
                                        </p:tav>
                                        <p:tav tm="100000">
                                          <p:val>
                                            <p:strVal val="#ppt_h"/>
                                          </p:val>
                                        </p:tav>
                                      </p:tavLst>
                                    </p:anim>
                                    <p:animEffect transition="in" filter="fade">
                                      <p:cBhvr>
                                        <p:cTn id="80" dur="800"/>
                                        <p:tgtEl>
                                          <p:spTgt spid="31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7" grpId="0" animBg="1"/>
      <p:bldP spid="31758" grpId="0" animBg="1"/>
      <p:bldP spid="31760" grpId="0" autoUpdateAnimBg="0"/>
      <p:bldP spid="31761" grpId="0" autoUpdateAnimBg="0"/>
      <p:bldP spid="31845" grpId="0" autoUpdateAnimBg="0"/>
      <p:bldP spid="31846" grpId="0" autoUpdateAnimBg="0"/>
      <p:bldP spid="31847" grpId="0" autoUpdateAnimBg="0"/>
      <p:bldP spid="31848" grpId="0" autoUpdateAnimBg="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www.freeppt7.com-Best powerpoint templates free download-slideshow">
  <a:themeElements>
    <a:clrScheme name="1111">
      <a:dk1>
        <a:sysClr val="windowText" lastClr="000000"/>
      </a:dk1>
      <a:lt1>
        <a:sysClr val="window" lastClr="FFFFFF"/>
      </a:lt1>
      <a:dk2>
        <a:srgbClr val="2F5897"/>
      </a:dk2>
      <a:lt2>
        <a:srgbClr val="E4E9EF"/>
      </a:lt2>
      <a:accent1>
        <a:srgbClr val="172B4B"/>
      </a:accent1>
      <a:accent2>
        <a:srgbClr val="FFC000"/>
      </a:accent2>
      <a:accent3>
        <a:srgbClr val="7F7F7F"/>
      </a:accent3>
      <a:accent4>
        <a:srgbClr val="FFFFFF"/>
      </a:accent4>
      <a:accent5>
        <a:srgbClr val="FFFFFF"/>
      </a:accent5>
      <a:accent6>
        <a:srgbClr val="FFFFFF"/>
      </a:accent6>
      <a:hlink>
        <a:srgbClr val="FFFFFF"/>
      </a:hlink>
      <a:folHlink>
        <a:srgbClr val="B2B2B2"/>
      </a:folHlink>
    </a:clrScheme>
    <a:fontScheme name="主管人员">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主管人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5777</Words>
  <Application>WPS 演示</Application>
  <PresentationFormat>自定义</PresentationFormat>
  <Paragraphs>518</Paragraphs>
  <Slides>32</Slides>
  <Notes>31</Notes>
  <HiddenSlides>0</HiddenSlides>
  <MMClips>2</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32</vt:i4>
      </vt:variant>
    </vt:vector>
  </HeadingPairs>
  <TitlesOfParts>
    <vt:vector size="52" baseType="lpstr">
      <vt:lpstr>Arial</vt:lpstr>
      <vt:lpstr>宋体</vt:lpstr>
      <vt:lpstr>Wingdings</vt:lpstr>
      <vt:lpstr>黑体</vt:lpstr>
      <vt:lpstr>Courier New</vt:lpstr>
      <vt:lpstr>Impact</vt:lpstr>
      <vt:lpstr>微软雅黑</vt:lpstr>
      <vt:lpstr>Times New Roman</vt:lpstr>
      <vt:lpstr>Calibri</vt:lpstr>
      <vt:lpstr>Calibri</vt:lpstr>
      <vt:lpstr>Arial Unicode MS</vt:lpstr>
      <vt:lpstr>HY견고딕</vt:lpstr>
      <vt:lpstr>华文黑体</vt:lpstr>
      <vt:lpstr>Palatino Linotype</vt:lpstr>
      <vt:lpstr>幼圆</vt:lpstr>
      <vt:lpstr>Century Gothic</vt:lpstr>
      <vt:lpstr>popo</vt:lpstr>
      <vt:lpstr>Meiryo</vt:lpstr>
      <vt:lpstr>Yu Gothic</vt:lpstr>
      <vt:lpstr>www.freeppt7.com-Best powerpoint templates free download-slideshow</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Guilddesign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Sung Ha, Park</dc:creator>
  <cp:lastModifiedBy>kwl6163com</cp:lastModifiedBy>
  <cp:revision>952</cp:revision>
  <dcterms:created xsi:type="dcterms:W3CDTF">2004-08-26T06:30:00Z</dcterms:created>
  <dcterms:modified xsi:type="dcterms:W3CDTF">2018-08-16T13:33:43Z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