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92" r:id="rId11"/>
    <p:sldId id="267" r:id="rId12"/>
    <p:sldId id="268" r:id="rId13"/>
    <p:sldId id="269" r:id="rId14"/>
    <p:sldId id="270" r:id="rId15"/>
    <p:sldId id="271" r:id="rId16"/>
    <p:sldId id="293" r:id="rId17"/>
    <p:sldId id="273" r:id="rId18"/>
    <p:sldId id="274" r:id="rId19"/>
    <p:sldId id="275" r:id="rId20"/>
    <p:sldId id="276" r:id="rId21"/>
    <p:sldId id="277" r:id="rId22"/>
    <p:sldId id="278" r:id="rId23"/>
    <p:sldId id="29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317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B31"/>
    <a:srgbClr val="5AA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588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B54F29-BFB9-41E8-97A9-332E1E0C7C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3C61A109-9828-4C68-AB74-64BB27BA93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75E-318E-4399-BCDE-5F0616D3D1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7EE1-0533-4E42-B8D5-927DA58740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93775" y="1740753"/>
            <a:ext cx="7156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携手共建绿色城市</a:t>
            </a:r>
            <a:endParaRPr lang="zh-CN" altLang="en-US" sz="48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252427" y="2582783"/>
            <a:ext cx="4639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环境保护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能源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绿色城市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生态环境 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林业局</a:t>
            </a:r>
            <a:r>
              <a:rPr lang="en-US" altLang="zh-CN" sz="1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2252427" y="3651870"/>
            <a:ext cx="4639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汇报</a:t>
            </a:r>
            <a:r>
              <a:rPr lang="zh-CN" altLang="en-US" sz="1200" b="1" dirty="0" smtClean="0">
                <a:solidFill>
                  <a:srgbClr val="4B8E37"/>
                </a:solidFill>
                <a:latin typeface="微软雅黑" panose="020B0503020204020204" pitchFamily="34" charset="-122"/>
              </a:rPr>
              <a:t>人：某某某</a:t>
            </a:r>
            <a:endParaRPr lang="zh-CN" altLang="en-US" sz="12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3851920" y="1245989"/>
            <a:ext cx="1387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sz="24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13147" y="1599010"/>
            <a:ext cx="2108597" cy="2402116"/>
            <a:chOff x="550289" y="2132744"/>
            <a:chExt cx="2811934" cy="3202162"/>
          </a:xfrm>
        </p:grpSpPr>
        <p:sp>
          <p:nvSpPr>
            <p:cNvPr id="4" name="Freeform 50"/>
            <p:cNvSpPr/>
            <p:nvPr/>
          </p:nvSpPr>
          <p:spPr>
            <a:xfrm>
              <a:off x="1064725" y="2132744"/>
              <a:ext cx="2073623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9371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01</a:t>
              </a:r>
              <a:endParaRPr lang="en-US" b="1" dirty="0">
                <a:solidFill>
                  <a:srgbClr val="315B2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946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4725" y="4248446"/>
              <a:ext cx="229749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4725" y="4657937"/>
              <a:ext cx="2113317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537223" y="1599010"/>
            <a:ext cx="2068115" cy="2417594"/>
            <a:chOff x="3383713" y="2132744"/>
            <a:chExt cx="2756392" cy="3222672"/>
          </a:xfrm>
        </p:grpSpPr>
        <p:sp>
          <p:nvSpPr>
            <p:cNvPr id="7" name="Freeform 50"/>
            <p:cNvSpPr/>
            <p:nvPr/>
          </p:nvSpPr>
          <p:spPr>
            <a:xfrm>
              <a:off x="3897859" y="2132744"/>
              <a:ext cx="2074038" cy="181406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4760"/>
              <a:ext cx="1026704" cy="102844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728" y="2643794"/>
              <a:ext cx="790261" cy="79196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02</a:t>
              </a:r>
              <a:endParaRPr lang="en-US" b="1" dirty="0">
                <a:solidFill>
                  <a:srgbClr val="315B2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2318" y="4248365"/>
              <a:ext cx="2297787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732" y="4678473"/>
              <a:ext cx="2115297" cy="676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386" y="2872338"/>
              <a:ext cx="855322" cy="30790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708922" y="1599010"/>
            <a:ext cx="2108597" cy="2402116"/>
            <a:chOff x="6277804" y="2132744"/>
            <a:chExt cx="2811933" cy="3202162"/>
          </a:xfrm>
        </p:grpSpPr>
        <p:sp>
          <p:nvSpPr>
            <p:cNvPr id="10" name="Freeform 50"/>
            <p:cNvSpPr/>
            <p:nvPr/>
          </p:nvSpPr>
          <p:spPr>
            <a:xfrm>
              <a:off x="6792240" y="2132744"/>
              <a:ext cx="2073622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4775"/>
              <a:ext cx="1027284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886" y="2643814"/>
              <a:ext cx="789120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03</a:t>
              </a:r>
              <a:endParaRPr lang="en-US" b="1" dirty="0">
                <a:solidFill>
                  <a:srgbClr val="315B2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2240" y="4248446"/>
              <a:ext cx="2297497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118" y="4657937"/>
              <a:ext cx="2114904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460" y="2872367"/>
              <a:ext cx="854218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832997" y="1599010"/>
            <a:ext cx="2080022" cy="2402116"/>
            <a:chOff x="9111228" y="2132744"/>
            <a:chExt cx="2772100" cy="3202162"/>
          </a:xfrm>
        </p:grpSpPr>
        <p:sp>
          <p:nvSpPr>
            <p:cNvPr id="13" name="Freeform 50"/>
            <p:cNvSpPr/>
            <p:nvPr/>
          </p:nvSpPr>
          <p:spPr>
            <a:xfrm>
              <a:off x="9625344" y="2132744"/>
              <a:ext cx="2073918" cy="1814139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4836" tIns="290000" rIns="580548" bIns="290000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99465" fontAlgn="auto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4800" dirty="0">
                  <a:solidFill>
                    <a:prstClr val="white"/>
                  </a:solidFill>
                  <a:cs typeface="+mn-ea"/>
                  <a:sym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023759">
                    <a:lumMod val="75000"/>
                  </a:srgbClr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4775"/>
              <a:ext cx="1026645" cy="1028489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30236" y="2643814"/>
              <a:ext cx="790215" cy="791999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1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315B2F"/>
                  </a:solidFill>
                  <a:cs typeface="+mn-ea"/>
                  <a:sym typeface="Arial" panose="020B0604020202020204" pitchFamily="34" charset="0"/>
                </a:rPr>
                <a:t>04</a:t>
              </a:r>
              <a:endParaRPr lang="en-US" b="1" dirty="0">
                <a:solidFill>
                  <a:srgbClr val="315B2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674" y="4248446"/>
              <a:ext cx="2297654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675" y="4657937"/>
              <a:ext cx="2113588" cy="6769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6369" y="2872367"/>
              <a:ext cx="853686" cy="3079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7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0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8" name="等腰三角形 37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253979" y="1606650"/>
            <a:ext cx="2383631" cy="238482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1111" y="2363512"/>
              <a:ext cx="3157715" cy="3157729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69"/>
              <a:ext cx="3157729" cy="3157715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347" y="2385738"/>
              <a:ext cx="3157715" cy="315773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9041" y="2374632"/>
              <a:ext cx="3157730" cy="3157716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Open Sans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7857" y="3900307"/>
              <a:ext cx="622430" cy="3488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  <a:endParaRPr lang="en-US" sz="11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49" name="Isosceles Triangle 41@|1FFC:3255130|FBC:16777215|LFC:16777215|LBC:16777215"/>
            <p:cNvSpPr>
              <a:spLocks noChangeArrowheads="1"/>
            </p:cNvSpPr>
            <p:nvPr/>
          </p:nvSpPr>
          <p:spPr bwMode="auto">
            <a:xfrm rot="2938533">
              <a:off x="4790076" y="2692943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0" name="Isosceles Triangle 42@|1FFC:3103537|FBC:16777215|LFC:16777215|LBC:16777215"/>
            <p:cNvSpPr>
              <a:spLocks noChangeArrowheads="1"/>
            </p:cNvSpPr>
            <p:nvPr/>
          </p:nvSpPr>
          <p:spPr bwMode="auto">
            <a:xfrm rot="8461846">
              <a:off x="6654706" y="3085872"/>
              <a:ext cx="757284" cy="295292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1" name="Isosceles Triangle 43@|1FFC:3255130|FBC:16777215|LFC:16777215|LBC:16777215"/>
            <p:cNvSpPr>
              <a:spLocks noChangeArrowheads="1"/>
            </p:cNvSpPr>
            <p:nvPr/>
          </p:nvSpPr>
          <p:spPr bwMode="auto">
            <a:xfrm rot="-7527845">
              <a:off x="6250665" y="4909218"/>
              <a:ext cx="757280" cy="295293"/>
            </a:xfrm>
            <a:prstGeom prst="triangle">
              <a:avLst>
                <a:gd name="adj" fmla="val 50000"/>
              </a:avLst>
            </a:pr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26652" name="Isosceles Triangle 44@|1FFC:3103537|FBC:16777215|LFC:16777215|LBC:16777215"/>
            <p:cNvSpPr>
              <a:spLocks noChangeArrowheads="1"/>
            </p:cNvSpPr>
            <p:nvPr/>
          </p:nvSpPr>
          <p:spPr bwMode="auto">
            <a:xfrm rot="-2140797">
              <a:off x="4395556" y="4495651"/>
              <a:ext cx="755696" cy="296880"/>
            </a:xfrm>
            <a:prstGeom prst="triangle">
              <a:avLst>
                <a:gd name="adj" fmla="val 50000"/>
              </a:avLst>
            </a:pr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Open Sans"/>
                <a:ea typeface="Roboto Medium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51" y="2509577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264" y="5124336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172" y="3620890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894" y="4060652"/>
              <a:ext cx="419372" cy="410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100138" y="1815009"/>
            <a:ext cx="1753791" cy="776912"/>
            <a:chOff x="1466378" y="2641539"/>
            <a:chExt cx="2338080" cy="1035112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1140" y="3000047"/>
              <a:ext cx="2333318" cy="6766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542360" y="1131590"/>
            <a:ext cx="1752600" cy="776911"/>
            <a:chOff x="7491408" y="1476135"/>
            <a:chExt cx="2338080" cy="1037192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6173" y="1835363"/>
              <a:ext cx="2333315" cy="6779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957888" y="2748458"/>
            <a:ext cx="1753791" cy="776911"/>
            <a:chOff x="7943840" y="3885475"/>
            <a:chExt cx="2338080" cy="1037192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83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8602" y="4244703"/>
              <a:ext cx="2333318" cy="6779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100138" y="3315195"/>
            <a:ext cx="1753791" cy="776912"/>
            <a:chOff x="1466378" y="4641799"/>
            <a:chExt cx="2338080" cy="1035112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4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kern="0" dirty="0">
                  <a:solidFill>
                    <a:srgbClr val="001333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sz="1500" b="1" kern="0" dirty="0">
                <a:solidFill>
                  <a:srgbClr val="001333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1140" y="5000307"/>
              <a:ext cx="2333318" cy="6766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kern="0" dirty="0">
                  <a:solidFill>
                    <a:srgbClr val="445469"/>
                  </a:solidFill>
                  <a:latin typeface="+mn-lt"/>
                  <a:ea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kern="0" dirty="0">
                <a:solidFill>
                  <a:srgbClr val="445469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4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8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等腰三角形 35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1679972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  <a:endParaRPr lang="zh-CN" altLang="en-US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2686051" y="1520429"/>
            <a:ext cx="440531" cy="440531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72677" tIns="112949" rIns="72677" bIns="112949" spcCol="953" anchor="ctr"/>
          <a:lstStyle/>
          <a:p>
            <a:pPr algn="ctr" defTabSz="1066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kern="0">
              <a:solidFill>
                <a:prstClr val="black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3352800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  <a:endParaRPr lang="zh-CN" altLang="en-US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4438651" y="1520429"/>
            <a:ext cx="440531" cy="440531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86093" tIns="86093" rIns="86093" bIns="86093" spcCol="953" anchor="ctr"/>
          <a:lstStyle/>
          <a:p>
            <a:pPr algn="ctr" defTabSz="126682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9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5116116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  <a:endParaRPr lang="zh-CN" altLang="en-US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6169819" y="1520429"/>
            <a:ext cx="440531" cy="440531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lIns="86093" tIns="86093" rIns="86093" bIns="86093" spcCol="953" anchor="ctr"/>
          <a:lstStyle/>
          <a:p>
            <a:pPr algn="ctr" defTabSz="126682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900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6821091" y="1300162"/>
            <a:ext cx="881063" cy="881063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  <a:endParaRPr lang="zh-CN" altLang="en-US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1930004" y="2352675"/>
            <a:ext cx="382190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8" name="TextBox 52@|17FFC:3289814|FBC:16777215|LFC:16777215|LBC:16777215"/>
          <p:cNvSpPr txBox="1">
            <a:spLocks noChangeArrowheads="1"/>
          </p:cNvSpPr>
          <p:nvPr/>
        </p:nvSpPr>
        <p:spPr bwMode="auto">
          <a:xfrm>
            <a:off x="1387079" y="2881313"/>
            <a:ext cx="1468040" cy="1092994"/>
          </a:xfrm>
          <a:prstGeom prst="rect">
            <a:avLst/>
          </a:prstGeom>
          <a:solidFill>
            <a:srgbClr val="315B2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02" tIns="161302" rIns="161302" bIns="161302" anchor="ctr"/>
          <a:lstStyle>
            <a:lvl1pPr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1531144" y="2995613"/>
            <a:ext cx="122158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1521619" y="3302794"/>
            <a:ext cx="123110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3602831" y="2336006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2" name="TextBox 55@|17FFC:7355919|FBC:16777215|LFC:16777215|LBC:16777215"/>
          <p:cNvSpPr txBox="1">
            <a:spLocks noChangeArrowheads="1"/>
          </p:cNvSpPr>
          <p:nvPr/>
        </p:nvSpPr>
        <p:spPr bwMode="auto">
          <a:xfrm>
            <a:off x="3036094" y="2881313"/>
            <a:ext cx="1469231" cy="1092994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02" tIns="161302" rIns="161302" bIns="161302" anchor="ctr"/>
          <a:lstStyle>
            <a:lvl1pPr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3149204" y="2995613"/>
            <a:ext cx="1220390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3139679" y="3302794"/>
            <a:ext cx="1220390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5364956" y="2359819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6" name="TextBox 58@|17FFC:7355919|FBC:16777215|LFC:16777215|LBC:16777215"/>
          <p:cNvSpPr txBox="1">
            <a:spLocks noChangeArrowheads="1"/>
          </p:cNvSpPr>
          <p:nvPr/>
        </p:nvSpPr>
        <p:spPr bwMode="auto">
          <a:xfrm>
            <a:off x="4799410" y="2881313"/>
            <a:ext cx="1468040" cy="1092994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02" tIns="161302" rIns="161302" bIns="161302" anchor="ctr"/>
          <a:lstStyle>
            <a:lvl1pPr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4949429" y="2995613"/>
            <a:ext cx="1220390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4939904" y="3302794"/>
            <a:ext cx="1220390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7069931" y="2359819"/>
            <a:ext cx="382191" cy="381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lIns="161302" tIns="161302" rIns="161302" bIns="161302" spcCol="953" anchor="ctr"/>
          <a:lstStyle/>
          <a:p>
            <a:pPr algn="ctr" defTabSz="8001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b="1" ker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70" name="TextBox 61@|17FFC:7355919|FBC:16777215|LFC:16777215|LBC:16777215"/>
          <p:cNvSpPr txBox="1">
            <a:spLocks noChangeArrowheads="1"/>
          </p:cNvSpPr>
          <p:nvPr/>
        </p:nvSpPr>
        <p:spPr bwMode="auto">
          <a:xfrm>
            <a:off x="6504385" y="2881313"/>
            <a:ext cx="1468040" cy="1092994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1302" tIns="161302" rIns="161302" bIns="161302" anchor="ctr"/>
          <a:lstStyle>
            <a:lvl1pPr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668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6610351" y="2995613"/>
            <a:ext cx="1221581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6600826" y="3302794"/>
            <a:ext cx="1221581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9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3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0" name="等腰三角形 3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1500783" y="1165027"/>
            <a:ext cx="1638300" cy="1639491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1896666" y="1845469"/>
            <a:ext cx="878681" cy="3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2901553" y="1895476"/>
            <a:ext cx="1903810" cy="1903809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lIns="68580" tIns="34290" rIns="68580" bIns="34290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3449242" y="2682478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4346973" y="770335"/>
            <a:ext cx="1902619" cy="1905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4869657" y="1545431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91799" y="1473408"/>
            <a:ext cx="1639796" cy="1639795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6496051" y="2151460"/>
            <a:ext cx="878681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lang="zh-CN" altLang="en-US" sz="1500" b="1" dirty="0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382365" y="3651868"/>
            <a:ext cx="6502003" cy="611266"/>
            <a:chOff x="1808610" y="5136086"/>
            <a:chExt cx="8668890" cy="814916"/>
          </a:xfrm>
        </p:grpSpPr>
        <p:sp>
          <p:nvSpPr>
            <p:cNvPr id="28688" name="文本框 27"/>
            <p:cNvSpPr txBox="1">
              <a:spLocks noChangeArrowheads="1"/>
            </p:cNvSpPr>
            <p:nvPr/>
          </p:nvSpPr>
          <p:spPr bwMode="auto">
            <a:xfrm>
              <a:off x="1808610" y="5136086"/>
              <a:ext cx="3739711" cy="41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b="1">
                  <a:sym typeface="Arial" panose="020B0604020202020204" pitchFamily="34" charset="0"/>
                </a:rPr>
                <a:t>单击输入标题</a:t>
              </a:r>
              <a:endParaRPr lang="en-US" altLang="zh-CN" sz="1400" b="1"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09" y="5534496"/>
              <a:ext cx="8656191" cy="416506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200" kern="0" dirty="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25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3" name="等腰三角形 22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2" grpId="1"/>
      <p:bldP spid="14" grpId="0" bldLvl="0" autoUpdateAnimBg="0"/>
      <p:bldP spid="14" grpId="1"/>
      <p:bldP spid="15" grpId="0" bldLvl="0" autoUpdateAnimBg="0"/>
      <p:bldP spid="15" grpId="1"/>
      <p:bldP spid="16" grpId="0" bldLvl="0" autoUpdateAnimBg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 bwMode="auto">
          <a:xfrm>
            <a:off x="770335" y="1481137"/>
            <a:ext cx="1658540" cy="2609186"/>
            <a:chOff x="1027150" y="1974484"/>
            <a:chExt cx="2210993" cy="3479381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168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20" name="TextBox 28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27150" y="4331184"/>
              <a:ext cx="1974248" cy="43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972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75165" y="4776666"/>
              <a:ext cx="2114959" cy="67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540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2732485" y="1481137"/>
            <a:ext cx="1710928" cy="2609186"/>
            <a:chOff x="3643469" y="1974484"/>
            <a:chExt cx="2281348" cy="3479381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1495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16" name="TextBox 30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880214" y="4331184"/>
              <a:ext cx="1974248" cy="43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971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809858" y="4776666"/>
              <a:ext cx="2114959" cy="67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87" y="2099914"/>
              <a:ext cx="1960658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694635" y="1481137"/>
            <a:ext cx="1658540" cy="2609186"/>
            <a:chOff x="6259787" y="1974484"/>
            <a:chExt cx="2210993" cy="3479381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12" name="TextBox 3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6437346" y="4331184"/>
              <a:ext cx="1974248" cy="43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971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6307802" y="4776666"/>
              <a:ext cx="2114959" cy="67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77" y="2099914"/>
              <a:ext cx="1960214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656785" y="1481137"/>
            <a:ext cx="1800225" cy="2609186"/>
            <a:chOff x="8876107" y="1974484"/>
            <a:chExt cx="2399720" cy="3479381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853" cy="2211685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708" name="TextBox 3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9231223" y="4331184"/>
              <a:ext cx="1974248" cy="43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970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9160868" y="4776666"/>
              <a:ext cx="2114959" cy="67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89" y="2099914"/>
              <a:ext cx="1960089" cy="1960825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9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2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等腰三角形 2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157820" y="1706836"/>
            <a:ext cx="48705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1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  <a:endParaRPr lang="zh-CN" altLang="en-US" sz="4100" b="1">
              <a:solidFill>
                <a:srgbClr val="4A9B3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471204" y="2420017"/>
            <a:ext cx="1922675" cy="369332"/>
            <a:chOff x="7777461" y="3514044"/>
            <a:chExt cx="2563090" cy="493823"/>
          </a:xfrm>
        </p:grpSpPr>
        <p:sp>
          <p:nvSpPr>
            <p:cNvPr id="10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1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2400211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260213" y="2442644"/>
            <a:ext cx="1922675" cy="369332"/>
            <a:chOff x="4829865" y="3545540"/>
            <a:chExt cx="2563088" cy="491704"/>
          </a:xfrm>
        </p:grpSpPr>
        <p:sp>
          <p:nvSpPr>
            <p:cNvPr id="13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2400209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60213" y="2764108"/>
            <a:ext cx="1922675" cy="369332"/>
            <a:chOff x="4829865" y="3972976"/>
            <a:chExt cx="2563088" cy="493823"/>
          </a:xfrm>
        </p:grpSpPr>
        <p:sp>
          <p:nvSpPr>
            <p:cNvPr id="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2400209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471204" y="2759350"/>
            <a:ext cx="1922675" cy="369332"/>
            <a:chOff x="7777461" y="3967041"/>
            <a:chExt cx="2563090" cy="491704"/>
          </a:xfrm>
        </p:grpSpPr>
        <p:sp>
          <p:nvSpPr>
            <p:cNvPr id="19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2400211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5400000">
            <a:off x="186741" y="-186742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16200000">
            <a:off x="7495046" y="3494545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475656" y="1730587"/>
            <a:ext cx="1511375" cy="1705259"/>
            <a:chOff x="1475656" y="1730587"/>
            <a:chExt cx="1511375" cy="1705259"/>
          </a:xfrm>
        </p:grpSpPr>
        <p:sp>
          <p:nvSpPr>
            <p:cNvPr id="7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75656" y="1866186"/>
              <a:ext cx="149752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6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96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520604" y="1730587"/>
              <a:ext cx="146642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2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PART THREE</a:t>
              </a:r>
              <a:endParaRPr lang="zh-CN" altLang="en-US" sz="22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87824" y="1635646"/>
            <a:ext cx="0" cy="1656184"/>
          </a:xfrm>
          <a:prstGeom prst="line">
            <a:avLst/>
          </a:prstGeom>
          <a:ln w="38100">
            <a:solidFill>
              <a:srgbClr val="5AA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47750" y="3570685"/>
            <a:ext cx="7181850" cy="345440"/>
          </a:xfrm>
          <a:prstGeom prst="rect">
            <a:avLst/>
          </a:prstGeom>
          <a:noFill/>
        </p:spPr>
        <p:txBody>
          <a:bodyPr lIns="5400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ym typeface="微软雅黑" panose="020B0503020204020204" pitchFamily="34" charset="-122"/>
              </a:rPr>
              <a:t>作品内所有图片和文字仅供参考使用，所有带网格的形状是为了给图片占位的。</a:t>
            </a:r>
            <a:endParaRPr lang="zh-CN" altLang="en-US" sz="1200" kern="0" dirty="0"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7750" y="1284685"/>
            <a:ext cx="3420666" cy="2147888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white"/>
                </a:solidFill>
              </a:rPr>
              <a:t>请插入图片</a:t>
            </a:r>
            <a:endParaRPr lang="en-US" altLang="zh-CN" sz="11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8675" y="1284685"/>
            <a:ext cx="3420666" cy="2147888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prstClr val="white"/>
                </a:solidFill>
              </a:rPr>
              <a:t>请插入图片</a:t>
            </a:r>
            <a:endParaRPr lang="en-US" altLang="zh-CN" sz="11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prstClr val="white"/>
              </a:solidFill>
            </a:endParaRPr>
          </a:p>
        </p:txBody>
      </p:sp>
      <p:pic>
        <p:nvPicPr>
          <p:cNvPr id="31750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1513"/>
          <a:stretch>
            <a:fillRect/>
          </a:stretch>
        </p:blipFill>
        <p:spPr bwMode="auto">
          <a:xfrm>
            <a:off x="1056085" y="1273969"/>
            <a:ext cx="3412331" cy="21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5" b="10921"/>
          <a:stretch>
            <a:fillRect/>
          </a:stretch>
        </p:blipFill>
        <p:spPr bwMode="auto">
          <a:xfrm>
            <a:off x="4638675" y="1284685"/>
            <a:ext cx="3420666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13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18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6" name="等腰三角形 15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92982" y="1602581"/>
            <a:ext cx="1599010" cy="2590235"/>
            <a:chOff x="1323393" y="2137434"/>
            <a:chExt cx="2133293" cy="3452928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3" y="2137434"/>
              <a:ext cx="1983978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7221" y="2692944"/>
              <a:ext cx="1057910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1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3" y="4503905"/>
              <a:ext cx="211740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999185" y="1602581"/>
            <a:ext cx="1600200" cy="2590235"/>
            <a:chOff x="3998637" y="2137434"/>
            <a:chExt cx="2133293" cy="3452928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7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2120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2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7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967288" y="1602581"/>
            <a:ext cx="1600200" cy="2590235"/>
            <a:chOff x="6623734" y="2137434"/>
            <a:chExt cx="2133293" cy="3452928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4" y="2137434"/>
              <a:ext cx="198408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694" y="2692944"/>
              <a:ext cx="1057123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3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4" y="4503905"/>
              <a:ext cx="2117420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395"/>
              <a:ext cx="2133293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960394" y="1602581"/>
            <a:ext cx="1615679" cy="2590235"/>
            <a:chOff x="9280675" y="2137434"/>
            <a:chExt cx="2153580" cy="3452928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3769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defTabSz="456565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606" y="2692944"/>
              <a:ext cx="1056952" cy="4301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456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b="1" dirty="0">
                  <a:solidFill>
                    <a:prstClr val="white"/>
                  </a:solidFill>
                  <a:latin typeface="微软雅黑" panose="020B0503020204020204" pitchFamily="34" charset="-122"/>
                  <a:cs typeface="Source Sans Pro"/>
                </a:rPr>
                <a:t>4</a:t>
              </a:r>
              <a:endParaRPr lang="en-GB" sz="2100" b="1" dirty="0">
                <a:solidFill>
                  <a:prstClr val="white"/>
                </a:solidFill>
                <a:latin typeface="微软雅黑" panose="020B0503020204020204" pitchFamily="34" charset="-122"/>
                <a:cs typeface="Source Sans Pro"/>
              </a:endParaRP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1307" y="4503905"/>
              <a:ext cx="2117078" cy="307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1307" y="4913395"/>
              <a:ext cx="2132948" cy="676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45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8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6" name="等腰三角形 45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602456" y="1203598"/>
            <a:ext cx="3358754" cy="857330"/>
            <a:chOff x="803786" y="1959667"/>
            <a:chExt cx="4477634" cy="1142980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354" y="2529517"/>
              <a:ext cx="3876066" cy="5731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100" kern="0" dirty="0"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3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5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1500" b="1">
                <a:solidFill>
                  <a:srgbClr val="FFFFFF"/>
                </a:solidFill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02457" y="2931790"/>
            <a:ext cx="3398044" cy="861943"/>
            <a:chOff x="803786" y="3976022"/>
            <a:chExt cx="4530350" cy="1148745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09" y="3976022"/>
              <a:ext cx="4154144" cy="483971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80001" y="4551829"/>
              <a:ext cx="3954135" cy="5729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100" kern="0" dirty="0">
                <a:sym typeface="微软雅黑" panose="020B0503020204020204" pitchFamily="34" charset="-122"/>
              </a:endParaRPr>
            </a:p>
          </p:txBody>
        </p:sp>
        <p:sp>
          <p:nvSpPr>
            <p:cNvPr id="33815" name="Rectangle 37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8" y="4014553"/>
              <a:ext cx="2787310" cy="4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5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1500" b="1">
                <a:solidFill>
                  <a:srgbClr val="FFFFFF"/>
                </a:solidFill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500022" cy="483971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817" name="Rectangle 41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9" y="3993076"/>
              <a:ext cx="436243" cy="49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016104" y="1203599"/>
            <a:ext cx="3342084" cy="868045"/>
            <a:chOff x="6688049" y="1959667"/>
            <a:chExt cx="4456377" cy="1155933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301" y="1959667"/>
              <a:ext cx="4154735" cy="483577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729" y="2543130"/>
              <a:ext cx="3954697" cy="5724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100" kern="0" dirty="0">
                <a:sym typeface="微软雅黑" panose="020B0503020204020204" pitchFamily="34" charset="-122"/>
              </a:endParaRPr>
            </a:p>
          </p:txBody>
        </p:sp>
        <p:sp>
          <p:nvSpPr>
            <p:cNvPr id="33810" name="Rectangle 36@|1FFC:16777215|FBC:16777215|LFC:16777215|LBC:16777215"/>
            <p:cNvSpPr>
              <a:spLocks noChangeArrowheads="1"/>
            </p:cNvSpPr>
            <p:nvPr/>
          </p:nvSpPr>
          <p:spPr bwMode="auto">
            <a:xfrm>
              <a:off x="7202688" y="2017025"/>
              <a:ext cx="2787310" cy="43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5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1500" b="1">
                <a:solidFill>
                  <a:srgbClr val="FFFFFF"/>
                </a:solidFill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500092" cy="483577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812" name="Rectangle 43@|1FFC:16777215|FBC:16777215|LFC:16777215|LBC:16777215"/>
            <p:cNvSpPr>
              <a:spLocks noChangeArrowheads="1"/>
            </p:cNvSpPr>
            <p:nvPr/>
          </p:nvSpPr>
          <p:spPr bwMode="auto">
            <a:xfrm>
              <a:off x="6719782" y="1976721"/>
              <a:ext cx="436243" cy="49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016104" y="2931790"/>
            <a:ext cx="3313509" cy="861943"/>
            <a:chOff x="6688049" y="3976022"/>
            <a:chExt cx="4418277" cy="1148745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301" y="3976022"/>
              <a:ext cx="4154737" cy="483971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627" y="4551829"/>
              <a:ext cx="3954699" cy="5729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100" kern="0" dirty="0">
                <a:sym typeface="微软雅黑" panose="020B0503020204020204" pitchFamily="34" charset="-122"/>
              </a:endParaRPr>
            </a:p>
          </p:txBody>
        </p:sp>
        <p:sp>
          <p:nvSpPr>
            <p:cNvPr id="33805" name="Rectangle 38@|1FFC:16777215|FBC:16777215|LFC:16777215|LBC:16777215"/>
            <p:cNvSpPr>
              <a:spLocks noChangeArrowheads="1"/>
            </p:cNvSpPr>
            <p:nvPr/>
          </p:nvSpPr>
          <p:spPr bwMode="auto">
            <a:xfrm>
              <a:off x="7202687" y="4014553"/>
              <a:ext cx="2787310" cy="4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5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点击此处添加标题</a:t>
              </a:r>
              <a:endParaRPr lang="zh-CN" altLang="en-US" sz="1500" b="1">
                <a:solidFill>
                  <a:srgbClr val="FFFFFF"/>
                </a:solidFill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500092" cy="483971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807" name="Rectangle 4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6719782" y="3993076"/>
              <a:ext cx="436243" cy="49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4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7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0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8" name="等腰三角形 37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425554" y="1409700"/>
            <a:ext cx="1160859" cy="2611041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3424105"/>
              <a:ext cx="1416598" cy="861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</a:t>
              </a:r>
              <a:endPara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名称</a:t>
              </a:r>
              <a:endParaRPr 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41" name="组合 30"/>
            <p:cNvGrpSpPr/>
            <p:nvPr/>
          </p:nvGrpSpPr>
          <p:grpSpPr bwMode="auto">
            <a:xfrm>
              <a:off x="6377101" y="2632059"/>
              <a:ext cx="559975" cy="677008"/>
              <a:chOff x="1282721" y="2485539"/>
              <a:chExt cx="559975" cy="677008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721" y="2534745"/>
                <a:ext cx="559975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724" y="2485539"/>
                <a:ext cx="474314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rgbClr val="315B2F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en-US" sz="2700" b="1" dirty="0">
                  <a:solidFill>
                    <a:srgbClr val="315B2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5673329" y="1409700"/>
            <a:ext cx="1159669" cy="2611041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105"/>
              <a:ext cx="1546676" cy="861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</a:t>
              </a:r>
              <a:endPara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名称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6" name="组合 31"/>
            <p:cNvGrpSpPr/>
            <p:nvPr/>
          </p:nvGrpSpPr>
          <p:grpSpPr bwMode="auto">
            <a:xfrm>
              <a:off x="8018033" y="2632059"/>
              <a:ext cx="560550" cy="677008"/>
              <a:chOff x="1282242" y="2485539"/>
              <a:chExt cx="560550" cy="677008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242" y="2534745"/>
                <a:ext cx="560550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293" y="2485539"/>
                <a:ext cx="474801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rgbClr val="5AAB3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en-US" sz="2700" b="1" dirty="0">
                  <a:solidFill>
                    <a:srgbClr val="5AAB3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6919912" y="1409700"/>
            <a:ext cx="1180479" cy="2611041"/>
            <a:chOff x="9226550" y="1879696"/>
            <a:chExt cx="1574433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0" y="1879696"/>
              <a:ext cx="1546678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352759" y="3424105"/>
              <a:ext cx="1448224" cy="8616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</a:t>
              </a:r>
              <a:endPara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名称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1" name="组合 34"/>
            <p:cNvGrpSpPr/>
            <p:nvPr/>
          </p:nvGrpSpPr>
          <p:grpSpPr bwMode="auto">
            <a:xfrm>
              <a:off x="9718819" y="2632059"/>
              <a:ext cx="562139" cy="677008"/>
              <a:chOff x="1281807" y="2485539"/>
              <a:chExt cx="562139" cy="677008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1807" y="2534745"/>
                <a:ext cx="562139" cy="5618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F3E70"/>
                  </a:solidFill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7858" y="2485539"/>
                <a:ext cx="476389" cy="677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rgbClr val="5AAB3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en-US" sz="2700" b="1" dirty="0">
                  <a:solidFill>
                    <a:srgbClr val="5AAB3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 bwMode="auto">
          <a:xfrm>
            <a:off x="742950" y="1707654"/>
            <a:ext cx="3020616" cy="933530"/>
            <a:chOff x="6857842" y="2596631"/>
            <a:chExt cx="4027314" cy="1245284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8456"/>
              <a:ext cx="4027314" cy="573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100" kern="0" dirty="0">
                <a:sym typeface="微软雅黑" panose="020B0503020204020204" pitchFamily="34" charset="-122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4829" cy="67742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700" b="1" dirty="0">
                  <a:solidFill>
                    <a:srgbClr val="315B2F"/>
                  </a:solidFill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lang="en-US" sz="2700" b="1" dirty="0">
                <a:solidFill>
                  <a:srgbClr val="315B2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0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5" name="等腰三角形 34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5400000">
            <a:off x="319164" y="-319165"/>
            <a:ext cx="2499097" cy="31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文本框 65"/>
          <p:cNvSpPr>
            <a:spLocks noChangeArrowheads="1"/>
          </p:cNvSpPr>
          <p:nvPr/>
        </p:nvSpPr>
        <p:spPr bwMode="auto">
          <a:xfrm>
            <a:off x="2806156" y="1526182"/>
            <a:ext cx="2917972" cy="3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单击此处添加文字信息</a:t>
            </a:r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9" name="文本框 66"/>
          <p:cNvSpPr>
            <a:spLocks noChangeArrowheads="1"/>
          </p:cNvSpPr>
          <p:nvPr/>
        </p:nvSpPr>
        <p:spPr bwMode="auto">
          <a:xfrm>
            <a:off x="2806156" y="2352426"/>
            <a:ext cx="2917972" cy="3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单击此处添加文字信息</a:t>
            </a:r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0" name="文本框 67"/>
          <p:cNvSpPr>
            <a:spLocks noChangeArrowheads="1"/>
          </p:cNvSpPr>
          <p:nvPr/>
        </p:nvSpPr>
        <p:spPr bwMode="auto">
          <a:xfrm>
            <a:off x="2806156" y="3179031"/>
            <a:ext cx="2917972" cy="3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单击此处添加文字信息</a:t>
            </a:r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" name="文本框 68"/>
          <p:cNvSpPr>
            <a:spLocks noChangeArrowheads="1"/>
          </p:cNvSpPr>
          <p:nvPr/>
        </p:nvSpPr>
        <p:spPr bwMode="auto">
          <a:xfrm>
            <a:off x="2806156" y="4009234"/>
            <a:ext cx="2917972" cy="3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单击此处添加文字信息</a:t>
            </a:r>
            <a:endParaRPr lang="zh-CN" altLang="en-US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" name="直接连接符 60"/>
          <p:cNvSpPr>
            <a:spLocks noChangeShapeType="1"/>
          </p:cNvSpPr>
          <p:nvPr/>
        </p:nvSpPr>
        <p:spPr bwMode="auto">
          <a:xfrm>
            <a:off x="2431583" y="1207896"/>
            <a:ext cx="0" cy="3452086"/>
          </a:xfrm>
          <a:prstGeom prst="line">
            <a:avLst/>
          </a:prstGeom>
          <a:noFill/>
          <a:ln w="6350">
            <a:solidFill>
              <a:srgbClr val="5AAB31"/>
            </a:solidFill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矩形 61"/>
          <p:cNvSpPr>
            <a:spLocks noChangeArrowheads="1"/>
          </p:cNvSpPr>
          <p:nvPr/>
        </p:nvSpPr>
        <p:spPr bwMode="auto">
          <a:xfrm>
            <a:off x="2177243" y="1443738"/>
            <a:ext cx="507524" cy="507524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" name="矩形 62"/>
          <p:cNvSpPr>
            <a:spLocks noChangeArrowheads="1"/>
          </p:cNvSpPr>
          <p:nvPr/>
        </p:nvSpPr>
        <p:spPr bwMode="auto">
          <a:xfrm>
            <a:off x="2177243" y="2269187"/>
            <a:ext cx="507524" cy="506368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zh-CN" altLang="en-US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" name="矩形 63"/>
          <p:cNvSpPr>
            <a:spLocks noChangeArrowheads="1"/>
          </p:cNvSpPr>
          <p:nvPr/>
        </p:nvSpPr>
        <p:spPr bwMode="auto">
          <a:xfrm>
            <a:off x="2177243" y="3093480"/>
            <a:ext cx="507524" cy="507523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zh-CN" altLang="en-US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7" name="矩形 64"/>
          <p:cNvSpPr>
            <a:spLocks noChangeArrowheads="1"/>
          </p:cNvSpPr>
          <p:nvPr/>
        </p:nvSpPr>
        <p:spPr bwMode="auto">
          <a:xfrm>
            <a:off x="2177243" y="3917772"/>
            <a:ext cx="507524" cy="507524"/>
          </a:xfrm>
          <a:prstGeom prst="rect">
            <a:avLst/>
          </a:prstGeom>
          <a:solidFill>
            <a:srgbClr val="5AA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  <a:endParaRPr lang="zh-CN" altLang="en-US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211413" y="267494"/>
            <a:ext cx="3735431" cy="769441"/>
            <a:chOff x="2211413" y="267494"/>
            <a:chExt cx="3735431" cy="769441"/>
          </a:xfrm>
        </p:grpSpPr>
        <p:sp>
          <p:nvSpPr>
            <p:cNvPr id="31" name="文本框 5"/>
            <p:cNvSpPr txBox="1">
              <a:spLocks noChangeArrowheads="1"/>
            </p:cNvSpPr>
            <p:nvPr/>
          </p:nvSpPr>
          <p:spPr bwMode="auto">
            <a:xfrm>
              <a:off x="4586633" y="361274"/>
              <a:ext cx="13602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solidFill>
                    <a:srgbClr val="5AAB31"/>
                  </a:solidFill>
                  <a:latin typeface="微软雅黑" panose="020B0503020204020204" pitchFamily="34" charset="-122"/>
                </a:rPr>
                <a:t>目录</a:t>
              </a:r>
              <a:endParaRPr lang="zh-CN" altLang="en-US" sz="3600" b="1" dirty="0">
                <a:solidFill>
                  <a:srgbClr val="5AAB3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3" name="文本框 55"/>
            <p:cNvSpPr>
              <a:spLocks noChangeArrowheads="1"/>
            </p:cNvSpPr>
            <p:nvPr/>
          </p:nvSpPr>
          <p:spPr bwMode="auto">
            <a:xfrm>
              <a:off x="2211413" y="267494"/>
              <a:ext cx="322468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dirty="0">
                  <a:solidFill>
                    <a:srgbClr val="5AAB31"/>
                  </a:solidFill>
                  <a:latin typeface="Impact" panose="020B0806030902050204" pitchFamily="34" charset="0"/>
                  <a:sym typeface="Calibri" panose="020F0502020204030204" pitchFamily="34" charset="0"/>
                </a:rPr>
                <a:t>CONTENTS</a:t>
              </a:r>
              <a:endParaRPr lang="zh-CN" altLang="en-US" sz="4400" dirty="0">
                <a:solidFill>
                  <a:srgbClr val="5AAB31"/>
                </a:solidFill>
                <a:latin typeface="Impact" panose="020B080603090205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 bwMode="auto">
          <a:xfrm>
            <a:off x="1413272" y="976313"/>
            <a:ext cx="6257925" cy="2772966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4698" y="1647892"/>
              <a:ext cx="0" cy="3012960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178" y="1672120"/>
              <a:ext cx="0" cy="2953395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178" y="4625515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178" y="367331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178" y="2675100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178" y="1683229"/>
              <a:ext cx="350824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lIns="50800" tIns="50800" rIns="50800" bIns="50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rgbClr val="000000"/>
                </a:solidFill>
                <a:latin typeface="Helvetica Light"/>
                <a:ea typeface="Helvetica Light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234"/>
              <a:ext cx="2317662" cy="70779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6987" y="2302156"/>
              <a:ext cx="2317662" cy="70303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6987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319" y="2298982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319" y="1302350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319" y="3295614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319" y="4292246"/>
              <a:ext cx="2317662" cy="706213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8798" y="3021065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5238" y="3517793"/>
              <a:ext cx="2338299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5238" y="251322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8683" y="252750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8683" y="1524529"/>
              <a:ext cx="2338298" cy="2459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319" y="4487447"/>
              <a:ext cx="2338299" cy="24598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319" y="3482879"/>
              <a:ext cx="2338299" cy="247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1095" y="3898235"/>
            <a:ext cx="7039297" cy="168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100" kern="0" dirty="0"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1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4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2" name="等腰三角形 31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5117306" y="2065735"/>
            <a:ext cx="1453754" cy="1431131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4368404" y="2245519"/>
            <a:ext cx="1110853" cy="1092994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3679031" y="2334816"/>
            <a:ext cx="971550" cy="94892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3137297" y="2428875"/>
            <a:ext cx="771525" cy="78105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6118623" y="2366962"/>
            <a:ext cx="1912144" cy="21550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3513" y="2599135"/>
            <a:ext cx="1913335" cy="21431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924425" y="1841897"/>
            <a:ext cx="504825" cy="75128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639741" y="1837135"/>
            <a:ext cx="504825" cy="75128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kern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3469482" y="2717006"/>
            <a:ext cx="170260" cy="18097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5865019" y="2717007"/>
            <a:ext cx="182166" cy="18931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4106466" y="2730103"/>
            <a:ext cx="194072" cy="166688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4161235" y="2757488"/>
            <a:ext cx="51197" cy="511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4229100" y="2764632"/>
            <a:ext cx="42863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4229100" y="2790825"/>
            <a:ext cx="42863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4161235" y="2826544"/>
            <a:ext cx="110728" cy="8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4161235" y="2853928"/>
            <a:ext cx="110728" cy="8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4924425" y="2700338"/>
            <a:ext cx="226219" cy="226219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4958954" y="2730104"/>
            <a:ext cx="116681" cy="105965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5020866" y="2812257"/>
            <a:ext cx="89297" cy="103585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5068492" y="2706292"/>
            <a:ext cx="78581" cy="14525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0222" tIns="30111" rIns="60222" bIns="3011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033713" y="1332310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37285" y="1612106"/>
            <a:ext cx="1553765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013723" y="1332310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17294" y="1612106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038976" y="2546748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042548" y="2826544"/>
            <a:ext cx="1553765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89385" y="2699148"/>
            <a:ext cx="1631156" cy="23098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sz="1500" b="1" dirty="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92956" y="2978944"/>
            <a:ext cx="155376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100">
              <a:solidFill>
                <a:srgbClr val="445469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591" y="3836194"/>
            <a:ext cx="7696721" cy="1841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200" kern="0" dirty="0"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8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1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9" name="等腰三角形 38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157820" y="1706836"/>
            <a:ext cx="48705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1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  <a:endParaRPr lang="zh-CN" altLang="en-US" sz="4100" b="1">
              <a:solidFill>
                <a:srgbClr val="4A9B3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471204" y="2420017"/>
            <a:ext cx="1922675" cy="369332"/>
            <a:chOff x="7777461" y="3514044"/>
            <a:chExt cx="2563090" cy="493823"/>
          </a:xfrm>
        </p:grpSpPr>
        <p:sp>
          <p:nvSpPr>
            <p:cNvPr id="10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1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2400211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260213" y="2442644"/>
            <a:ext cx="1922675" cy="369332"/>
            <a:chOff x="4829865" y="3545540"/>
            <a:chExt cx="2563088" cy="491704"/>
          </a:xfrm>
        </p:grpSpPr>
        <p:sp>
          <p:nvSpPr>
            <p:cNvPr id="13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2400209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60213" y="2764108"/>
            <a:ext cx="1922675" cy="369332"/>
            <a:chOff x="4829865" y="3972976"/>
            <a:chExt cx="2563088" cy="493823"/>
          </a:xfrm>
        </p:grpSpPr>
        <p:sp>
          <p:nvSpPr>
            <p:cNvPr id="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2400209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471204" y="2759350"/>
            <a:ext cx="1922675" cy="369332"/>
            <a:chOff x="7777461" y="3967041"/>
            <a:chExt cx="2563090" cy="491704"/>
          </a:xfrm>
        </p:grpSpPr>
        <p:sp>
          <p:nvSpPr>
            <p:cNvPr id="19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2400211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5400000">
            <a:off x="186741" y="-186742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16200000">
            <a:off x="7495046" y="3494545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497428" y="1730587"/>
            <a:ext cx="1460656" cy="1705259"/>
            <a:chOff x="1497428" y="1730587"/>
            <a:chExt cx="1460656" cy="1705259"/>
          </a:xfrm>
        </p:grpSpPr>
        <p:sp>
          <p:nvSpPr>
            <p:cNvPr id="7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97428" y="1866186"/>
              <a:ext cx="14606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6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96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571098" y="1730587"/>
              <a:ext cx="13654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2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PART FOUR</a:t>
              </a:r>
              <a:endParaRPr lang="zh-CN" altLang="en-US" sz="22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87824" y="1635646"/>
            <a:ext cx="0" cy="1656184"/>
          </a:xfrm>
          <a:prstGeom prst="line">
            <a:avLst/>
          </a:prstGeom>
          <a:ln w="38100">
            <a:solidFill>
              <a:srgbClr val="5AA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78706" y="1558529"/>
            <a:ext cx="1753791" cy="2315765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2704" y="2185034"/>
              <a:ext cx="2012685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345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122" y="2245340"/>
              <a:ext cx="265078" cy="28724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888" tIns="60944" rIns="121888" bIns="60944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ym typeface="Arial" panose="020B0604020202020204" pitchFamily="34" charset="0"/>
              </a:endParaRPr>
            </a:p>
          </p:txBody>
        </p:sp>
        <p:sp>
          <p:nvSpPr>
            <p:cNvPr id="39963" name="TextBox 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02140" y="2771204"/>
              <a:ext cx="1364688" cy="86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5AAB31"/>
                  </a:solidFill>
                  <a:sym typeface="Arial" panose="020B0604020202020204" pitchFamily="34" charset="0"/>
                </a:rPr>
                <a:t>28</a:t>
              </a:r>
              <a:r>
                <a:rPr lang="en-US" altLang="zh-CN" sz="21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1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6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38419" y="4389854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6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442500" y="4796077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574256" y="1558529"/>
            <a:ext cx="1753791" cy="2315765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2644" y="2185034"/>
              <a:ext cx="2011097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699" y="2078706"/>
              <a:ext cx="620630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39956" name="TextBox 9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343844" y="2771204"/>
              <a:ext cx="1364688" cy="86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5AAB31"/>
                  </a:solidFill>
                  <a:sym typeface="Arial" panose="020B0604020202020204" pitchFamily="34" charset="0"/>
                </a:rPr>
                <a:t>35</a:t>
              </a:r>
              <a:r>
                <a:rPr lang="en-US" altLang="zh-CN" sz="21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1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7" name="Freeform 68@|5FFC:16777215|FBC:16777215|LFC:16777215|LBC:16777215"/>
            <p:cNvSpPr>
              <a:spLocks noEditPoints="1"/>
            </p:cNvSpPr>
            <p:nvPr/>
          </p:nvSpPr>
          <p:spPr bwMode="auto">
            <a:xfrm>
              <a:off x="6292373" y="2215194"/>
              <a:ext cx="345443" cy="347576"/>
            </a:xfrm>
            <a:custGeom>
              <a:avLst/>
              <a:gdLst>
                <a:gd name="T0" fmla="*/ 2147483647 w 286"/>
                <a:gd name="T1" fmla="*/ 2147483647 h 288"/>
                <a:gd name="T2" fmla="*/ 2147483647 w 286"/>
                <a:gd name="T3" fmla="*/ 2147483647 h 288"/>
                <a:gd name="T4" fmla="*/ 2147483647 w 286"/>
                <a:gd name="T5" fmla="*/ 2147483647 h 288"/>
                <a:gd name="T6" fmla="*/ 2147483647 w 286"/>
                <a:gd name="T7" fmla="*/ 0 h 288"/>
                <a:gd name="T8" fmla="*/ 2147483647 w 286"/>
                <a:gd name="T9" fmla="*/ 0 h 288"/>
                <a:gd name="T10" fmla="*/ 2147483647 w 286"/>
                <a:gd name="T11" fmla="*/ 2147483647 h 288"/>
                <a:gd name="T12" fmla="*/ 2147483647 w 286"/>
                <a:gd name="T13" fmla="*/ 2147483647 h 288"/>
                <a:gd name="T14" fmla="*/ 0 w 286"/>
                <a:gd name="T15" fmla="*/ 2147483647 h 288"/>
                <a:gd name="T16" fmla="*/ 0 w 286"/>
                <a:gd name="T17" fmla="*/ 2147483647 h 288"/>
                <a:gd name="T18" fmla="*/ 2147483647 w 286"/>
                <a:gd name="T19" fmla="*/ 2147483647 h 288"/>
                <a:gd name="T20" fmla="*/ 2147483647 w 286"/>
                <a:gd name="T21" fmla="*/ 2147483647 h 288"/>
                <a:gd name="T22" fmla="*/ 2147483647 w 286"/>
                <a:gd name="T23" fmla="*/ 2147483647 h 288"/>
                <a:gd name="T24" fmla="*/ 2147483647 w 286"/>
                <a:gd name="T25" fmla="*/ 2147483647 h 288"/>
                <a:gd name="T26" fmla="*/ 2147483647 w 286"/>
                <a:gd name="T27" fmla="*/ 2147483647 h 288"/>
                <a:gd name="T28" fmla="*/ 2147483647 w 286"/>
                <a:gd name="T29" fmla="*/ 2147483647 h 288"/>
                <a:gd name="T30" fmla="*/ 2147483647 w 286"/>
                <a:gd name="T31" fmla="*/ 2147483647 h 288"/>
                <a:gd name="T32" fmla="*/ 2147483647 w 286"/>
                <a:gd name="T33" fmla="*/ 2147483647 h 288"/>
                <a:gd name="T34" fmla="*/ 2147483647 w 286"/>
                <a:gd name="T35" fmla="*/ 2147483647 h 288"/>
                <a:gd name="T36" fmla="*/ 2147483647 w 286"/>
                <a:gd name="T37" fmla="*/ 2147483647 h 288"/>
                <a:gd name="T38" fmla="*/ 2147483647 w 286"/>
                <a:gd name="T39" fmla="*/ 2147483647 h 288"/>
                <a:gd name="T40" fmla="*/ 2147483647 w 286"/>
                <a:gd name="T41" fmla="*/ 2147483647 h 288"/>
                <a:gd name="T42" fmla="*/ 2147483647 w 286"/>
                <a:gd name="T43" fmla="*/ 2147483647 h 288"/>
                <a:gd name="T44" fmla="*/ 2147483647 w 286"/>
                <a:gd name="T45" fmla="*/ 2147483647 h 288"/>
                <a:gd name="T46" fmla="*/ 2147483647 w 286"/>
                <a:gd name="T47" fmla="*/ 2147483647 h 288"/>
                <a:gd name="T48" fmla="*/ 2147483647 w 286"/>
                <a:gd name="T49" fmla="*/ 2147483647 h 288"/>
                <a:gd name="T50" fmla="*/ 2147483647 w 286"/>
                <a:gd name="T51" fmla="*/ 2147483647 h 288"/>
                <a:gd name="T52" fmla="*/ 2147483647 w 286"/>
                <a:gd name="T53" fmla="*/ 2147483647 h 288"/>
                <a:gd name="T54" fmla="*/ 2147483647 w 286"/>
                <a:gd name="T55" fmla="*/ 2147483647 h 288"/>
                <a:gd name="T56" fmla="*/ 2147483647 w 286"/>
                <a:gd name="T57" fmla="*/ 2147483647 h 288"/>
                <a:gd name="T58" fmla="*/ 2147483647 w 286"/>
                <a:gd name="T59" fmla="*/ 2147483647 h 288"/>
                <a:gd name="T60" fmla="*/ 2147483647 w 286"/>
                <a:gd name="T61" fmla="*/ 2147483647 h 288"/>
                <a:gd name="T62" fmla="*/ 2147483647 w 286"/>
                <a:gd name="T63" fmla="*/ 2147483647 h 288"/>
                <a:gd name="T64" fmla="*/ 2147483647 w 286"/>
                <a:gd name="T65" fmla="*/ 214748364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765819" y="4389854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769900" y="4796077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965031" y="1558529"/>
            <a:ext cx="1753791" cy="2315765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979" y="2185034"/>
              <a:ext cx="2011098" cy="2012309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033" y="2078706"/>
              <a:ext cx="620631" cy="62051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b="1">
                <a:sym typeface="Arial" panose="020B0604020202020204" pitchFamily="34" charset="0"/>
              </a:endParaRPr>
            </a:p>
          </p:txBody>
        </p:sp>
        <p:sp>
          <p:nvSpPr>
            <p:cNvPr id="3994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552385" y="2771204"/>
              <a:ext cx="1364688" cy="86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5AAB31"/>
                  </a:solidFill>
                  <a:sym typeface="Arial" panose="020B0604020202020204" pitchFamily="34" charset="0"/>
                </a:rPr>
                <a:t>86</a:t>
              </a:r>
              <a:r>
                <a:rPr lang="en-US" altLang="zh-CN" sz="2100" b="1">
                  <a:solidFill>
                    <a:srgbClr val="5AAB31"/>
                  </a:solidFill>
                  <a:sym typeface="Arial" panose="020B0604020202020204" pitchFamily="34" charset="0"/>
                </a:rPr>
                <a:t>%</a:t>
              </a:r>
              <a:endParaRPr lang="zh-CN" altLang="en-US" sz="2100" b="1">
                <a:solidFill>
                  <a:srgbClr val="5AAB3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49" name="Freeform 247@|5FFC:16777215|FBC:16777215|LFC:0|LBC:16777215"/>
            <p:cNvSpPr>
              <a:spLocks noEditPoints="1"/>
            </p:cNvSpPr>
            <p:nvPr/>
          </p:nvSpPr>
          <p:spPr bwMode="auto">
            <a:xfrm>
              <a:off x="9693832" y="2398249"/>
              <a:ext cx="128873" cy="132720"/>
            </a:xfrm>
            <a:custGeom>
              <a:avLst/>
              <a:gdLst>
                <a:gd name="T0" fmla="*/ 0 w 119"/>
                <a:gd name="T1" fmla="*/ 2147483647 h 121"/>
                <a:gd name="T2" fmla="*/ 2147483647 w 119"/>
                <a:gd name="T3" fmla="*/ 2147483647 h 121"/>
                <a:gd name="T4" fmla="*/ 2147483647 w 119"/>
                <a:gd name="T5" fmla="*/ 2147483647 h 121"/>
                <a:gd name="T6" fmla="*/ 2147483647 w 119"/>
                <a:gd name="T7" fmla="*/ 2147483647 h 121"/>
                <a:gd name="T8" fmla="*/ 2147483647 w 119"/>
                <a:gd name="T9" fmla="*/ 2147483647 h 121"/>
                <a:gd name="T10" fmla="*/ 2147483647 w 119"/>
                <a:gd name="T11" fmla="*/ 2147483647 h 121"/>
                <a:gd name="T12" fmla="*/ 2147483647 w 119"/>
                <a:gd name="T13" fmla="*/ 2147483647 h 121"/>
                <a:gd name="T14" fmla="*/ 2147483647 w 119"/>
                <a:gd name="T15" fmla="*/ 0 h 121"/>
                <a:gd name="T16" fmla="*/ 1270160375 w 119"/>
                <a:gd name="T17" fmla="*/ 2147483647 h 121"/>
                <a:gd name="T18" fmla="*/ 0 w 119"/>
                <a:gd name="T19" fmla="*/ 2147483647 h 121"/>
                <a:gd name="T20" fmla="*/ 2147483647 w 119"/>
                <a:gd name="T21" fmla="*/ 2147483647 h 121"/>
                <a:gd name="T22" fmla="*/ 2147483647 w 119"/>
                <a:gd name="T23" fmla="*/ 2147483647 h 121"/>
                <a:gd name="T24" fmla="*/ 2147483647 w 119"/>
                <a:gd name="T25" fmla="*/ 2147483647 h 121"/>
                <a:gd name="T26" fmla="*/ 2147483647 w 119"/>
                <a:gd name="T27" fmla="*/ 2147483647 h 121"/>
                <a:gd name="T28" fmla="*/ 2147483647 w 119"/>
                <a:gd name="T29" fmla="*/ 2147483647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Freeform 248@|5FFC:16777215|FBC:16777215|LFC:0|LBC:16777215"/>
            <p:cNvSpPr/>
            <p:nvPr/>
          </p:nvSpPr>
          <p:spPr bwMode="auto">
            <a:xfrm>
              <a:off x="9507256" y="2215519"/>
              <a:ext cx="165419" cy="163496"/>
            </a:xfrm>
            <a:custGeom>
              <a:avLst/>
              <a:gdLst>
                <a:gd name="T0" fmla="*/ 2147483647 w 151"/>
                <a:gd name="T1" fmla="*/ 2147483647 h 149"/>
                <a:gd name="T2" fmla="*/ 2147483647 w 151"/>
                <a:gd name="T3" fmla="*/ 2147483647 h 149"/>
                <a:gd name="T4" fmla="*/ 2147483647 w 151"/>
                <a:gd name="T5" fmla="*/ 2147483647 h 149"/>
                <a:gd name="T6" fmla="*/ 2147483647 w 151"/>
                <a:gd name="T7" fmla="*/ 0 h 149"/>
                <a:gd name="T8" fmla="*/ 2147483647 w 151"/>
                <a:gd name="T9" fmla="*/ 2147483647 h 149"/>
                <a:gd name="T10" fmla="*/ 2147483647 w 151"/>
                <a:gd name="T11" fmla="*/ 2147483647 h 149"/>
                <a:gd name="T12" fmla="*/ 2147483647 w 151"/>
                <a:gd name="T13" fmla="*/ 2147483647 h 149"/>
                <a:gd name="T14" fmla="*/ 2147483647 w 151"/>
                <a:gd name="T15" fmla="*/ 2147483647 h 149"/>
                <a:gd name="T16" fmla="*/ 0 w 151"/>
                <a:gd name="T17" fmla="*/ 2147483647 h 149"/>
                <a:gd name="T18" fmla="*/ 2147483647 w 151"/>
                <a:gd name="T19" fmla="*/ 2147483647 h 149"/>
                <a:gd name="T20" fmla="*/ 2147483647 w 151"/>
                <a:gd name="T21" fmla="*/ 2147483647 h 149"/>
                <a:gd name="T22" fmla="*/ 2147483647 w 151"/>
                <a:gd name="T23" fmla="*/ 2147483647 h 149"/>
                <a:gd name="T24" fmla="*/ 2147483647 w 151"/>
                <a:gd name="T25" fmla="*/ 2147483647 h 149"/>
                <a:gd name="T26" fmla="*/ 2147483647 w 151"/>
                <a:gd name="T27" fmla="*/ 2147483647 h 1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Freeform 249@|5FFC:16777215|FBC:16777215|LFC:0|LBC:16777215"/>
            <p:cNvSpPr/>
            <p:nvPr/>
          </p:nvSpPr>
          <p:spPr bwMode="auto">
            <a:xfrm>
              <a:off x="9528414" y="2215519"/>
              <a:ext cx="311602" cy="315450"/>
            </a:xfrm>
            <a:custGeom>
              <a:avLst/>
              <a:gdLst>
                <a:gd name="T0" fmla="*/ 2147483647 w 285"/>
                <a:gd name="T1" fmla="*/ 2147483647 h 289"/>
                <a:gd name="T2" fmla="*/ 2147483647 w 285"/>
                <a:gd name="T3" fmla="*/ 2147483647 h 289"/>
                <a:gd name="T4" fmla="*/ 2147483647 w 285"/>
                <a:gd name="T5" fmla="*/ 2147483647 h 289"/>
                <a:gd name="T6" fmla="*/ 2147483647 w 285"/>
                <a:gd name="T7" fmla="*/ 2147483647 h 289"/>
                <a:gd name="T8" fmla="*/ 2147483647 w 285"/>
                <a:gd name="T9" fmla="*/ 2147483647 h 289"/>
                <a:gd name="T10" fmla="*/ 2147483647 w 285"/>
                <a:gd name="T11" fmla="*/ 2147483647 h 289"/>
                <a:gd name="T12" fmla="*/ 2147483647 w 285"/>
                <a:gd name="T13" fmla="*/ 2147483647 h 289"/>
                <a:gd name="T14" fmla="*/ 2147483647 w 285"/>
                <a:gd name="T15" fmla="*/ 2147483647 h 289"/>
                <a:gd name="T16" fmla="*/ 2147483647 w 285"/>
                <a:gd name="T17" fmla="*/ 0 h 289"/>
                <a:gd name="T18" fmla="*/ 2147483647 w 285"/>
                <a:gd name="T19" fmla="*/ 2147483647 h 289"/>
                <a:gd name="T20" fmla="*/ 2147483647 w 285"/>
                <a:gd name="T21" fmla="*/ 2147483647 h 289"/>
                <a:gd name="T22" fmla="*/ 2147483647 w 285"/>
                <a:gd name="T23" fmla="*/ 2147483647 h 289"/>
                <a:gd name="T24" fmla="*/ 2147483647 w 285"/>
                <a:gd name="T25" fmla="*/ 2147483647 h 289"/>
                <a:gd name="T26" fmla="*/ 2147483647 w 285"/>
                <a:gd name="T27" fmla="*/ 2147483647 h 289"/>
                <a:gd name="T28" fmla="*/ 2147483647 w 285"/>
                <a:gd name="T29" fmla="*/ 2147483647 h 289"/>
                <a:gd name="T30" fmla="*/ 2147483647 w 285"/>
                <a:gd name="T31" fmla="*/ 2147483647 h 289"/>
                <a:gd name="T32" fmla="*/ 2147483647 w 285"/>
                <a:gd name="T33" fmla="*/ 2147483647 h 289"/>
                <a:gd name="T34" fmla="*/ 2147483647 w 285"/>
                <a:gd name="T35" fmla="*/ 2147483647 h 289"/>
                <a:gd name="T36" fmla="*/ 2147483647 w 285"/>
                <a:gd name="T37" fmla="*/ 2147483647 h 289"/>
                <a:gd name="T38" fmla="*/ 2147483647 w 285"/>
                <a:gd name="T39" fmla="*/ 2147483647 h 289"/>
                <a:gd name="T40" fmla="*/ 2147483647 w 285"/>
                <a:gd name="T41" fmla="*/ 2147483647 h 289"/>
                <a:gd name="T42" fmla="*/ 2147483647 w 285"/>
                <a:gd name="T43" fmla="*/ 2147483647 h 289"/>
                <a:gd name="T44" fmla="*/ 2147483647 w 285"/>
                <a:gd name="T45" fmla="*/ 2147483647 h 289"/>
                <a:gd name="T46" fmla="*/ 2147483647 w 285"/>
                <a:gd name="T47" fmla="*/ 2147483647 h 289"/>
                <a:gd name="T48" fmla="*/ 2147483647 w 285"/>
                <a:gd name="T49" fmla="*/ 2147483647 h 289"/>
                <a:gd name="T50" fmla="*/ 2147483647 w 285"/>
                <a:gd name="T51" fmla="*/ 2147483647 h 289"/>
                <a:gd name="T52" fmla="*/ 2147483647 w 285"/>
                <a:gd name="T53" fmla="*/ 2147483647 h 289"/>
                <a:gd name="T54" fmla="*/ 2147483647 w 285"/>
                <a:gd name="T55" fmla="*/ 2147483647 h 289"/>
                <a:gd name="T56" fmla="*/ 2147483647 w 285"/>
                <a:gd name="T57" fmla="*/ 2147483647 h 289"/>
                <a:gd name="T58" fmla="*/ 2147483647 w 285"/>
                <a:gd name="T59" fmla="*/ 2147483647 h 289"/>
                <a:gd name="T60" fmla="*/ 2147483647 w 285"/>
                <a:gd name="T61" fmla="*/ 2147483647 h 289"/>
                <a:gd name="T62" fmla="*/ 2147483647 w 285"/>
                <a:gd name="T63" fmla="*/ 2147483647 h 289"/>
                <a:gd name="T64" fmla="*/ 2147483647 w 285"/>
                <a:gd name="T65" fmla="*/ 2147483647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53519" y="4389854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95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57600" y="4796077"/>
              <a:ext cx="233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5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3" name="等腰三角形 32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33425" y="1646635"/>
            <a:ext cx="7616429" cy="1716881"/>
            <a:chOff x="1281908" y="2264313"/>
            <a:chExt cx="9547394" cy="2152191"/>
          </a:xfrm>
        </p:grpSpPr>
        <p:sp>
          <p:nvSpPr>
            <p:cNvPr id="40983" name="Freeform 7"/>
            <p:cNvSpPr/>
            <p:nvPr/>
          </p:nvSpPr>
          <p:spPr bwMode="auto">
            <a:xfrm flipV="1">
              <a:off x="8689248" y="3349704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1129" y="310310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5" name="Freeform 6"/>
            <p:cNvSpPr>
              <a:spLocks noEditPoints="1"/>
            </p:cNvSpPr>
            <p:nvPr/>
          </p:nvSpPr>
          <p:spPr bwMode="auto">
            <a:xfrm>
              <a:off x="2239541" y="3188910"/>
              <a:ext cx="209778" cy="230756"/>
            </a:xfrm>
            <a:custGeom>
              <a:avLst/>
              <a:gdLst>
                <a:gd name="T0" fmla="*/ 2147483647 w 376"/>
                <a:gd name="T1" fmla="*/ 2147483647 h 376"/>
                <a:gd name="T2" fmla="*/ 2147483647 w 376"/>
                <a:gd name="T3" fmla="*/ 2147483647 h 376"/>
                <a:gd name="T4" fmla="*/ 2147483647 w 376"/>
                <a:gd name="T5" fmla="*/ 2147483647 h 376"/>
                <a:gd name="T6" fmla="*/ 2147483647 w 376"/>
                <a:gd name="T7" fmla="*/ 2147483647 h 376"/>
                <a:gd name="T8" fmla="*/ 2147483647 w 376"/>
                <a:gd name="T9" fmla="*/ 2147483647 h 376"/>
                <a:gd name="T10" fmla="*/ 2147483647 w 376"/>
                <a:gd name="T11" fmla="*/ 2147483647 h 376"/>
                <a:gd name="T12" fmla="*/ 2147483647 w 376"/>
                <a:gd name="T13" fmla="*/ 2147483647 h 376"/>
                <a:gd name="T14" fmla="*/ 2147483647 w 376"/>
                <a:gd name="T15" fmla="*/ 0 h 376"/>
                <a:gd name="T16" fmla="*/ 2147483647 w 376"/>
                <a:gd name="T17" fmla="*/ 2147483647 h 376"/>
                <a:gd name="T18" fmla="*/ 2147483647 w 376"/>
                <a:gd name="T19" fmla="*/ 2147483647 h 376"/>
                <a:gd name="T20" fmla="*/ 2147483647 w 376"/>
                <a:gd name="T21" fmla="*/ 2147483647 h 376"/>
                <a:gd name="T22" fmla="*/ 2147483647 w 376"/>
                <a:gd name="T23" fmla="*/ 2147483647 h 376"/>
                <a:gd name="T24" fmla="*/ 2147483647 w 376"/>
                <a:gd name="T25" fmla="*/ 2147483647 h 376"/>
                <a:gd name="T26" fmla="*/ 2147483647 w 376"/>
                <a:gd name="T27" fmla="*/ 2147483647 h 376"/>
                <a:gd name="T28" fmla="*/ 2147483647 w 376"/>
                <a:gd name="T29" fmla="*/ 2147483647 h 376"/>
                <a:gd name="T30" fmla="*/ 0 w 376"/>
                <a:gd name="T31" fmla="*/ 2147483647 h 376"/>
                <a:gd name="T32" fmla="*/ 2147483647 w 376"/>
                <a:gd name="T33" fmla="*/ 2147483647 h 376"/>
                <a:gd name="T34" fmla="*/ 2147483647 w 376"/>
                <a:gd name="T35" fmla="*/ 2147483647 h 376"/>
                <a:gd name="T36" fmla="*/ 2147483647 w 376"/>
                <a:gd name="T37" fmla="*/ 2147483647 h 376"/>
                <a:gd name="T38" fmla="*/ 2147483647 w 376"/>
                <a:gd name="T39" fmla="*/ 2147483647 h 376"/>
                <a:gd name="T40" fmla="*/ 2147483647 w 376"/>
                <a:gd name="T41" fmla="*/ 2147483647 h 376"/>
                <a:gd name="T42" fmla="*/ 2147483647 w 376"/>
                <a:gd name="T43" fmla="*/ 2147483647 h 376"/>
                <a:gd name="T44" fmla="*/ 2147483647 w 376"/>
                <a:gd name="T45" fmla="*/ 2147483647 h 376"/>
                <a:gd name="T46" fmla="*/ 2147483647 w 376"/>
                <a:gd name="T47" fmla="*/ 2147483647 h 376"/>
                <a:gd name="T48" fmla="*/ 2147483647 w 376"/>
                <a:gd name="T49" fmla="*/ 2147483647 h 376"/>
                <a:gd name="T50" fmla="*/ 2147483647 w 376"/>
                <a:gd name="T51" fmla="*/ 2147483647 h 376"/>
                <a:gd name="T52" fmla="*/ 2147483647 w 376"/>
                <a:gd name="T53" fmla="*/ 2147483647 h 376"/>
                <a:gd name="T54" fmla="*/ 2147483647 w 376"/>
                <a:gd name="T55" fmla="*/ 2147483647 h 376"/>
                <a:gd name="T56" fmla="*/ 2147483647 w 376"/>
                <a:gd name="T57" fmla="*/ 2147483647 h 376"/>
                <a:gd name="T58" fmla="*/ 2147483647 w 376"/>
                <a:gd name="T59" fmla="*/ 2147483647 h 376"/>
                <a:gd name="T60" fmla="*/ 2147483647 w 376"/>
                <a:gd name="T61" fmla="*/ 2147483647 h 376"/>
                <a:gd name="T62" fmla="*/ 2147483647 w 376"/>
                <a:gd name="T63" fmla="*/ 2147483647 h 376"/>
                <a:gd name="T64" fmla="*/ 2147483647 w 376"/>
                <a:gd name="T65" fmla="*/ 2147483647 h 376"/>
                <a:gd name="T66" fmla="*/ 2147483647 w 376"/>
                <a:gd name="T67" fmla="*/ 2147483647 h 376"/>
                <a:gd name="T68" fmla="*/ 2147483647 w 376"/>
                <a:gd name="T69" fmla="*/ 2147483647 h 376"/>
                <a:gd name="T70" fmla="*/ 2147483647 w 376"/>
                <a:gd name="T71" fmla="*/ 2147483647 h 376"/>
                <a:gd name="T72" fmla="*/ 2147483647 w 376"/>
                <a:gd name="T73" fmla="*/ 2147483647 h 376"/>
                <a:gd name="T74" fmla="*/ 2147483647 w 376"/>
                <a:gd name="T75" fmla="*/ 2147483647 h 376"/>
                <a:gd name="T76" fmla="*/ 2147483647 w 376"/>
                <a:gd name="T77" fmla="*/ 2147483647 h 376"/>
                <a:gd name="T78" fmla="*/ 2147483647 w 376"/>
                <a:gd name="T79" fmla="*/ 2147483647 h 376"/>
                <a:gd name="T80" fmla="*/ 2147483647 w 376"/>
                <a:gd name="T81" fmla="*/ 2147483647 h 376"/>
                <a:gd name="T82" fmla="*/ 2147483647 w 376"/>
                <a:gd name="T83" fmla="*/ 2147483647 h 376"/>
                <a:gd name="T84" fmla="*/ 2147483647 w 376"/>
                <a:gd name="T85" fmla="*/ 2147483647 h 376"/>
                <a:gd name="T86" fmla="*/ 2147483647 w 376"/>
                <a:gd name="T87" fmla="*/ 2147483647 h 376"/>
                <a:gd name="T88" fmla="*/ 2147483647 w 376"/>
                <a:gd name="T89" fmla="*/ 2147483647 h 376"/>
                <a:gd name="T90" fmla="*/ 2147483647 w 376"/>
                <a:gd name="T91" fmla="*/ 2147483647 h 376"/>
                <a:gd name="T92" fmla="*/ 2147483647 w 376"/>
                <a:gd name="T93" fmla="*/ 2147483647 h 376"/>
                <a:gd name="T94" fmla="*/ 2147483647 w 376"/>
                <a:gd name="T95" fmla="*/ 2147483647 h 376"/>
                <a:gd name="T96" fmla="*/ 2147483647 w 376"/>
                <a:gd name="T97" fmla="*/ 2147483647 h 376"/>
                <a:gd name="T98" fmla="*/ 2147483647 w 376"/>
                <a:gd name="T99" fmla="*/ 2147483647 h 376"/>
                <a:gd name="T100" fmla="*/ 2147483647 w 376"/>
                <a:gd name="T101" fmla="*/ 2147483647 h 376"/>
                <a:gd name="T102" fmla="*/ 2147483647 w 376"/>
                <a:gd name="T103" fmla="*/ 2147483647 h 376"/>
                <a:gd name="T104" fmla="*/ 2147483647 w 376"/>
                <a:gd name="T105" fmla="*/ 2147483647 h 376"/>
                <a:gd name="T106" fmla="*/ 2147483647 w 376"/>
                <a:gd name="T107" fmla="*/ 2147483647 h 376"/>
                <a:gd name="T108" fmla="*/ 2147483647 w 376"/>
                <a:gd name="T109" fmla="*/ 2147483647 h 376"/>
                <a:gd name="T110" fmla="*/ 2147483647 w 376"/>
                <a:gd name="T111" fmla="*/ 2147483647 h 376"/>
                <a:gd name="T112" fmla="*/ 2147483647 w 376"/>
                <a:gd name="T113" fmla="*/ 2147483647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4866" y="3103100"/>
              <a:ext cx="419387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7" name="Freeform 11"/>
            <p:cNvSpPr/>
            <p:nvPr/>
          </p:nvSpPr>
          <p:spPr bwMode="auto">
            <a:xfrm>
              <a:off x="5934601" y="3236086"/>
              <a:ext cx="258741" cy="168209"/>
            </a:xfrm>
            <a:custGeom>
              <a:avLst/>
              <a:gdLst>
                <a:gd name="T0" fmla="*/ 2147483647 w 400"/>
                <a:gd name="T1" fmla="*/ 2147483647 h 260"/>
                <a:gd name="T2" fmla="*/ 2147483647 w 400"/>
                <a:gd name="T3" fmla="*/ 2147483647 h 260"/>
                <a:gd name="T4" fmla="*/ 2147483647 w 400"/>
                <a:gd name="T5" fmla="*/ 0 h 260"/>
                <a:gd name="T6" fmla="*/ 2147483647 w 400"/>
                <a:gd name="T7" fmla="*/ 2147483647 h 260"/>
                <a:gd name="T8" fmla="*/ 2147483647 w 400"/>
                <a:gd name="T9" fmla="*/ 2147483647 h 260"/>
                <a:gd name="T10" fmla="*/ 2147483647 w 400"/>
                <a:gd name="T11" fmla="*/ 2147483647 h 260"/>
                <a:gd name="T12" fmla="*/ 0 w 400"/>
                <a:gd name="T13" fmla="*/ 2147483647 h 260"/>
                <a:gd name="T14" fmla="*/ 2147483647 w 400"/>
                <a:gd name="T15" fmla="*/ 2147483647 h 260"/>
                <a:gd name="T16" fmla="*/ 2147483647 w 400"/>
                <a:gd name="T17" fmla="*/ 2147483647 h 260"/>
                <a:gd name="T18" fmla="*/ 2147483647 w 400"/>
                <a:gd name="T19" fmla="*/ 2147483647 h 260"/>
                <a:gd name="T20" fmla="*/ 2147483647 w 400"/>
                <a:gd name="T21" fmla="*/ 2147483647 h 260"/>
                <a:gd name="T22" fmla="*/ 2147483647 w 400"/>
                <a:gd name="T23" fmla="*/ 2147483647 h 260"/>
                <a:gd name="T24" fmla="*/ 2147483647 w 400"/>
                <a:gd name="T25" fmla="*/ 2147483647 h 260"/>
                <a:gd name="T26" fmla="*/ 2147483647 w 400"/>
                <a:gd name="T27" fmla="*/ 2147483647 h 260"/>
                <a:gd name="T28" fmla="*/ 2147483647 w 400"/>
                <a:gd name="T29" fmla="*/ 2147483647 h 260"/>
                <a:gd name="T30" fmla="*/ 2147483647 w 400"/>
                <a:gd name="T31" fmla="*/ 2147483647 h 260"/>
                <a:gd name="T32" fmla="*/ 2147483647 w 400"/>
                <a:gd name="T33" fmla="*/ 2147483647 h 260"/>
                <a:gd name="T34" fmla="*/ 2147483647 w 400"/>
                <a:gd name="T35" fmla="*/ 2147483647 h 2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774" y="3103100"/>
              <a:ext cx="417894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9" name="Freeform 16"/>
            <p:cNvSpPr>
              <a:spLocks noEditPoints="1"/>
            </p:cNvSpPr>
            <p:nvPr/>
          </p:nvSpPr>
          <p:spPr bwMode="auto">
            <a:xfrm>
              <a:off x="4075222" y="3200863"/>
              <a:ext cx="239343" cy="239070"/>
            </a:xfrm>
            <a:custGeom>
              <a:avLst/>
              <a:gdLst>
                <a:gd name="T0" fmla="*/ 2147483647 w 371"/>
                <a:gd name="T1" fmla="*/ 269698744 h 370"/>
                <a:gd name="T2" fmla="*/ 536887637 w 371"/>
                <a:gd name="T3" fmla="*/ 2147483647 h 370"/>
                <a:gd name="T4" fmla="*/ 2147483647 w 371"/>
                <a:gd name="T5" fmla="*/ 2147483647 h 370"/>
                <a:gd name="T6" fmla="*/ 2147483647 w 371"/>
                <a:gd name="T7" fmla="*/ 2147483647 h 370"/>
                <a:gd name="T8" fmla="*/ 2147483647 w 371"/>
                <a:gd name="T9" fmla="*/ 269698744 h 370"/>
                <a:gd name="T10" fmla="*/ 2147483647 w 371"/>
                <a:gd name="T11" fmla="*/ 2147483647 h 370"/>
                <a:gd name="T12" fmla="*/ 2147483647 w 371"/>
                <a:gd name="T13" fmla="*/ 2147483647 h 370"/>
                <a:gd name="T14" fmla="*/ 2147483647 w 371"/>
                <a:gd name="T15" fmla="*/ 2147483647 h 370"/>
                <a:gd name="T16" fmla="*/ 2147483647 w 371"/>
                <a:gd name="T17" fmla="*/ 2147483647 h 370"/>
                <a:gd name="T18" fmla="*/ 2147483647 w 371"/>
                <a:gd name="T19" fmla="*/ 2147483647 h 370"/>
                <a:gd name="T20" fmla="*/ 2147483647 w 371"/>
                <a:gd name="T21" fmla="*/ 2147483647 h 370"/>
                <a:gd name="T22" fmla="*/ 2147483647 w 371"/>
                <a:gd name="T23" fmla="*/ 2147483647 h 370"/>
                <a:gd name="T24" fmla="*/ 2147483647 w 371"/>
                <a:gd name="T25" fmla="*/ 2147483647 h 370"/>
                <a:gd name="T26" fmla="*/ 2147483647 w 371"/>
                <a:gd name="T27" fmla="*/ 2147483647 h 370"/>
                <a:gd name="T28" fmla="*/ 2147483647 w 371"/>
                <a:gd name="T29" fmla="*/ 2147483647 h 370"/>
                <a:gd name="T30" fmla="*/ 2147483647 w 371"/>
                <a:gd name="T31" fmla="*/ 2147483647 h 370"/>
                <a:gd name="T32" fmla="*/ 2147483647 w 371"/>
                <a:gd name="T33" fmla="*/ 2147483647 h 370"/>
                <a:gd name="T34" fmla="*/ 2147483647 w 371"/>
                <a:gd name="T35" fmla="*/ 2147483647 h 370"/>
                <a:gd name="T36" fmla="*/ 2147483647 w 371"/>
                <a:gd name="T37" fmla="*/ 2147483647 h 370"/>
                <a:gd name="T38" fmla="*/ 2147483647 w 371"/>
                <a:gd name="T39" fmla="*/ 2147483647 h 370"/>
                <a:gd name="T40" fmla="*/ 2147483647 w 371"/>
                <a:gd name="T41" fmla="*/ 2147483647 h 370"/>
                <a:gd name="T42" fmla="*/ 2147483647 w 371"/>
                <a:gd name="T43" fmla="*/ 2147483647 h 370"/>
                <a:gd name="T44" fmla="*/ 2147483647 w 371"/>
                <a:gd name="T45" fmla="*/ 2147483647 h 370"/>
                <a:gd name="T46" fmla="*/ 2147483647 w 371"/>
                <a:gd name="T47" fmla="*/ 2147483647 h 370"/>
                <a:gd name="T48" fmla="*/ 2147483647 w 371"/>
                <a:gd name="T49" fmla="*/ 2147483647 h 370"/>
                <a:gd name="T50" fmla="*/ 2147483647 w 371"/>
                <a:gd name="T51" fmla="*/ 2147483647 h 370"/>
                <a:gd name="T52" fmla="*/ 2147483647 w 371"/>
                <a:gd name="T53" fmla="*/ 2147483647 h 370"/>
                <a:gd name="T54" fmla="*/ 2147483647 w 371"/>
                <a:gd name="T55" fmla="*/ 2147483647 h 370"/>
                <a:gd name="T56" fmla="*/ 2147483647 w 371"/>
                <a:gd name="T57" fmla="*/ 2147483647 h 370"/>
                <a:gd name="T58" fmla="*/ 2147483647 w 371"/>
                <a:gd name="T59" fmla="*/ 2147483647 h 370"/>
                <a:gd name="T60" fmla="*/ 2147483647 w 371"/>
                <a:gd name="T61" fmla="*/ 2147483647 h 370"/>
                <a:gd name="T62" fmla="*/ 2147483647 w 371"/>
                <a:gd name="T63" fmla="*/ 2147483647 h 370"/>
                <a:gd name="T64" fmla="*/ 2147483647 w 371"/>
                <a:gd name="T65" fmla="*/ 2147483647 h 370"/>
                <a:gd name="T66" fmla="*/ 2147483647 w 371"/>
                <a:gd name="T67" fmla="*/ 2147483647 h 370"/>
                <a:gd name="T68" fmla="*/ 2147483647 w 371"/>
                <a:gd name="T69" fmla="*/ 2147483647 h 370"/>
                <a:gd name="T70" fmla="*/ 2147483647 w 371"/>
                <a:gd name="T71" fmla="*/ 2147483647 h 370"/>
                <a:gd name="T72" fmla="*/ 2147483647 w 371"/>
                <a:gd name="T73" fmla="*/ 2147483647 h 370"/>
                <a:gd name="T74" fmla="*/ 2147483647 w 371"/>
                <a:gd name="T75" fmla="*/ 2147483647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Freeform 7"/>
            <p:cNvSpPr/>
            <p:nvPr/>
          </p:nvSpPr>
          <p:spPr bwMode="auto">
            <a:xfrm>
              <a:off x="6839162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Freeform 7"/>
            <p:cNvSpPr/>
            <p:nvPr/>
          </p:nvSpPr>
          <p:spPr bwMode="auto">
            <a:xfrm flipV="1">
              <a:off x="4985578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Freeform 7"/>
            <p:cNvSpPr/>
            <p:nvPr/>
          </p:nvSpPr>
          <p:spPr bwMode="auto">
            <a:xfrm>
              <a:off x="3133197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3" name="Freeform 7"/>
            <p:cNvSpPr/>
            <p:nvPr/>
          </p:nvSpPr>
          <p:spPr bwMode="auto">
            <a:xfrm>
              <a:off x="1281908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4" name="Freeform 7"/>
            <p:cNvSpPr/>
            <p:nvPr/>
          </p:nvSpPr>
          <p:spPr bwMode="auto">
            <a:xfrm flipV="1">
              <a:off x="1281908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5" name="Freeform 7"/>
            <p:cNvSpPr/>
            <p:nvPr/>
          </p:nvSpPr>
          <p:spPr bwMode="auto">
            <a:xfrm flipV="1">
              <a:off x="3133197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Freeform 7"/>
            <p:cNvSpPr/>
            <p:nvPr/>
          </p:nvSpPr>
          <p:spPr bwMode="auto">
            <a:xfrm>
              <a:off x="4985578" y="22643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Freeform 7"/>
            <p:cNvSpPr/>
            <p:nvPr/>
          </p:nvSpPr>
          <p:spPr bwMode="auto">
            <a:xfrm flipV="1">
              <a:off x="6839162" y="3331113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034" y="3103100"/>
              <a:ext cx="419386" cy="417901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99" name="Freeform 26"/>
            <p:cNvSpPr>
              <a:spLocks noEditPoints="1"/>
            </p:cNvSpPr>
            <p:nvPr/>
          </p:nvSpPr>
          <p:spPr bwMode="auto">
            <a:xfrm>
              <a:off x="7836861" y="3210493"/>
              <a:ext cx="175570" cy="219811"/>
            </a:xfrm>
            <a:custGeom>
              <a:avLst/>
              <a:gdLst>
                <a:gd name="T0" fmla="*/ 2147483647 w 321"/>
                <a:gd name="T1" fmla="*/ 2147483647 h 402"/>
                <a:gd name="T2" fmla="*/ 2147483647 w 321"/>
                <a:gd name="T3" fmla="*/ 1798383697 h 402"/>
                <a:gd name="T4" fmla="*/ 2147483647 w 321"/>
                <a:gd name="T5" fmla="*/ 2147483647 h 402"/>
                <a:gd name="T6" fmla="*/ 2147483647 w 321"/>
                <a:gd name="T7" fmla="*/ 2147483647 h 402"/>
                <a:gd name="T8" fmla="*/ 981813693 w 321"/>
                <a:gd name="T9" fmla="*/ 2147483647 h 402"/>
                <a:gd name="T10" fmla="*/ 163635616 w 321"/>
                <a:gd name="T11" fmla="*/ 2147483647 h 402"/>
                <a:gd name="T12" fmla="*/ 1309084925 w 321"/>
                <a:gd name="T13" fmla="*/ 2147483647 h 402"/>
                <a:gd name="T14" fmla="*/ 2147483647 w 321"/>
                <a:gd name="T15" fmla="*/ 2147483647 h 402"/>
                <a:gd name="T16" fmla="*/ 2147483647 w 321"/>
                <a:gd name="T17" fmla="*/ 2147483647 h 402"/>
                <a:gd name="T18" fmla="*/ 2147483647 w 321"/>
                <a:gd name="T19" fmla="*/ 2147483647 h 402"/>
                <a:gd name="T20" fmla="*/ 2147483647 w 321"/>
                <a:gd name="T21" fmla="*/ 2147483647 h 402"/>
                <a:gd name="T22" fmla="*/ 2147483647 w 321"/>
                <a:gd name="T23" fmla="*/ 2147483647 h 402"/>
                <a:gd name="T24" fmla="*/ 2147483647 w 321"/>
                <a:gd name="T25" fmla="*/ 2147483647 h 402"/>
                <a:gd name="T26" fmla="*/ 2147483647 w 321"/>
                <a:gd name="T27" fmla="*/ 2147483647 h 402"/>
                <a:gd name="T28" fmla="*/ 2147483647 w 321"/>
                <a:gd name="T29" fmla="*/ 2147483647 h 402"/>
                <a:gd name="T30" fmla="*/ 2147483647 w 321"/>
                <a:gd name="T31" fmla="*/ 2147483647 h 402"/>
                <a:gd name="T32" fmla="*/ 2147483647 w 321"/>
                <a:gd name="T33" fmla="*/ 2147483647 h 402"/>
                <a:gd name="T34" fmla="*/ 2147483647 w 321"/>
                <a:gd name="T35" fmla="*/ 2147483647 h 402"/>
                <a:gd name="T36" fmla="*/ 2147483647 w 321"/>
                <a:gd name="T37" fmla="*/ 2147483647 h 402"/>
                <a:gd name="T38" fmla="*/ 2147483647 w 321"/>
                <a:gd name="T39" fmla="*/ 2147483647 h 402"/>
                <a:gd name="T40" fmla="*/ 2147483647 w 321"/>
                <a:gd name="T41" fmla="*/ 2147483647 h 4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Freeform 7"/>
            <p:cNvSpPr/>
            <p:nvPr/>
          </p:nvSpPr>
          <p:spPr bwMode="auto">
            <a:xfrm>
              <a:off x="8689248" y="2282904"/>
              <a:ext cx="2140054" cy="1066800"/>
            </a:xfrm>
            <a:custGeom>
              <a:avLst/>
              <a:gdLst>
                <a:gd name="T0" fmla="*/ 2147483647 w 421"/>
                <a:gd name="T1" fmla="*/ 2147483647 h 210"/>
                <a:gd name="T2" fmla="*/ 2147483647 w 421"/>
                <a:gd name="T3" fmla="*/ 2147483647 h 210"/>
                <a:gd name="T4" fmla="*/ 2147483647 w 421"/>
                <a:gd name="T5" fmla="*/ 2147483647 h 210"/>
                <a:gd name="T6" fmla="*/ 2147483647 w 421"/>
                <a:gd name="T7" fmla="*/ 0 h 210"/>
                <a:gd name="T8" fmla="*/ 0 w 421"/>
                <a:gd name="T9" fmla="*/ 2147483647 h 210"/>
                <a:gd name="T10" fmla="*/ 2147483647 w 421"/>
                <a:gd name="T11" fmla="*/ 2147483647 h 210"/>
                <a:gd name="T12" fmla="*/ 2147483647 w 421"/>
                <a:gd name="T13" fmla="*/ 214748364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709" y="3121010"/>
              <a:ext cx="417894" cy="417901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4273" y="3200113"/>
              <a:ext cx="216409" cy="252234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898923" y="3502822"/>
            <a:ext cx="1353740" cy="455326"/>
            <a:chOff x="1198433" y="4671125"/>
            <a:chExt cx="1804999" cy="606934"/>
          </a:xfrm>
        </p:grpSpPr>
        <p:sp>
          <p:nvSpPr>
            <p:cNvPr id="40981" name="TextBox 13"/>
            <p:cNvSpPr txBox="1">
              <a:spLocks noChangeArrowheads="1"/>
            </p:cNvSpPr>
            <p:nvPr/>
          </p:nvSpPr>
          <p:spPr bwMode="auto">
            <a:xfrm>
              <a:off x="1304473" y="4671125"/>
              <a:ext cx="15929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2" name="TextBox 13"/>
            <p:cNvSpPr txBox="1">
              <a:spLocks noChangeArrowheads="1"/>
            </p:cNvSpPr>
            <p:nvPr/>
          </p:nvSpPr>
          <p:spPr bwMode="auto">
            <a:xfrm>
              <a:off x="1198433" y="5052418"/>
              <a:ext cx="1804999" cy="2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13398" y="3502822"/>
            <a:ext cx="1353740" cy="455326"/>
            <a:chOff x="3218596" y="4671125"/>
            <a:chExt cx="1804999" cy="606934"/>
          </a:xfrm>
        </p:grpSpPr>
        <p:sp>
          <p:nvSpPr>
            <p:cNvPr id="40979" name="TextBox 13"/>
            <p:cNvSpPr txBox="1">
              <a:spLocks noChangeArrowheads="1"/>
            </p:cNvSpPr>
            <p:nvPr/>
          </p:nvSpPr>
          <p:spPr bwMode="auto">
            <a:xfrm>
              <a:off x="3324636" y="4671125"/>
              <a:ext cx="15929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80" name="TextBox 13"/>
            <p:cNvSpPr txBox="1">
              <a:spLocks noChangeArrowheads="1"/>
            </p:cNvSpPr>
            <p:nvPr/>
          </p:nvSpPr>
          <p:spPr bwMode="auto">
            <a:xfrm>
              <a:off x="3218596" y="5052418"/>
              <a:ext cx="1804999" cy="2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838575" y="3502822"/>
            <a:ext cx="1353741" cy="455326"/>
            <a:chOff x="5117476" y="4671125"/>
            <a:chExt cx="1804999" cy="606934"/>
          </a:xfrm>
        </p:grpSpPr>
        <p:sp>
          <p:nvSpPr>
            <p:cNvPr id="40977" name="TextBox 13"/>
            <p:cNvSpPr txBox="1">
              <a:spLocks noChangeArrowheads="1"/>
            </p:cNvSpPr>
            <p:nvPr/>
          </p:nvSpPr>
          <p:spPr bwMode="auto">
            <a:xfrm>
              <a:off x="5223516" y="4671125"/>
              <a:ext cx="15929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78" name="TextBox 13"/>
            <p:cNvSpPr txBox="1">
              <a:spLocks noChangeArrowheads="1"/>
            </p:cNvSpPr>
            <p:nvPr/>
          </p:nvSpPr>
          <p:spPr bwMode="auto">
            <a:xfrm>
              <a:off x="5117476" y="5052418"/>
              <a:ext cx="1804999" cy="2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316142" y="3502822"/>
            <a:ext cx="1353740" cy="455326"/>
            <a:chOff x="7087615" y="4671125"/>
            <a:chExt cx="1804999" cy="606934"/>
          </a:xfrm>
        </p:grpSpPr>
        <p:sp>
          <p:nvSpPr>
            <p:cNvPr id="40975" name="TextBox 13"/>
            <p:cNvSpPr txBox="1">
              <a:spLocks noChangeArrowheads="1"/>
            </p:cNvSpPr>
            <p:nvPr/>
          </p:nvSpPr>
          <p:spPr bwMode="auto">
            <a:xfrm>
              <a:off x="7193655" y="4671125"/>
              <a:ext cx="15929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7087615" y="5052418"/>
              <a:ext cx="1804999" cy="2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872288" y="3502822"/>
            <a:ext cx="1353741" cy="455326"/>
            <a:chOff x="9163794" y="4671125"/>
            <a:chExt cx="1804999" cy="606934"/>
          </a:xfrm>
        </p:grpSpPr>
        <p:sp>
          <p:nvSpPr>
            <p:cNvPr id="40973" name="TextBox 13"/>
            <p:cNvSpPr txBox="1">
              <a:spLocks noChangeArrowheads="1"/>
            </p:cNvSpPr>
            <p:nvPr/>
          </p:nvSpPr>
          <p:spPr bwMode="auto">
            <a:xfrm>
              <a:off x="9269834" y="4671125"/>
              <a:ext cx="15929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974" name="TextBox 13"/>
            <p:cNvSpPr txBox="1">
              <a:spLocks noChangeArrowheads="1"/>
            </p:cNvSpPr>
            <p:nvPr/>
          </p:nvSpPr>
          <p:spPr bwMode="auto">
            <a:xfrm>
              <a:off x="9163794" y="5052418"/>
              <a:ext cx="1804999" cy="2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44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8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等腰三角形 44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07344" y="1453754"/>
            <a:ext cx="1703785" cy="2849165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0790" y="4865881"/>
              <a:ext cx="950917" cy="871623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37" name="Freeform 9"/>
            <p:cNvSpPr/>
            <p:nvPr/>
          </p:nvSpPr>
          <p:spPr bwMode="auto">
            <a:xfrm>
              <a:off x="2214392" y="1938243"/>
              <a:ext cx="2124844" cy="714809"/>
            </a:xfrm>
            <a:custGeom>
              <a:avLst/>
              <a:gdLst>
                <a:gd name="T0" fmla="*/ 0 w 365"/>
                <a:gd name="T1" fmla="*/ 2147483647 h 123"/>
                <a:gd name="T2" fmla="*/ 2147483647 w 365"/>
                <a:gd name="T3" fmla="*/ 2147483647 h 123"/>
                <a:gd name="T4" fmla="*/ 2147483647 w 365"/>
                <a:gd name="T5" fmla="*/ 0 h 123"/>
                <a:gd name="T6" fmla="*/ 0 w 365"/>
                <a:gd name="T7" fmla="*/ 2147483647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8" name="TextBox 21"/>
            <p:cNvSpPr txBox="1">
              <a:spLocks noChangeArrowheads="1"/>
            </p:cNvSpPr>
            <p:nvPr/>
          </p:nvSpPr>
          <p:spPr bwMode="auto">
            <a:xfrm>
              <a:off x="3159569" y="2148890"/>
              <a:ext cx="239382" cy="2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AU" altLang="zh-CN" sz="1200">
                  <a:solidFill>
                    <a:srgbClr val="FFFFFF"/>
                  </a:solidFill>
                  <a:latin typeface="微软雅黑" panose="020B0503020204020204" pitchFamily="34" charset="-122"/>
                </a:rPr>
                <a:t>01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39" name="Freeform 8"/>
            <p:cNvSpPr/>
            <p:nvPr/>
          </p:nvSpPr>
          <p:spPr bwMode="auto">
            <a:xfrm>
              <a:off x="2143399" y="2653053"/>
              <a:ext cx="2271724" cy="719706"/>
            </a:xfrm>
            <a:custGeom>
              <a:avLst/>
              <a:gdLst>
                <a:gd name="T0" fmla="*/ 0 w 390"/>
                <a:gd name="T1" fmla="*/ 2147483647 h 124"/>
                <a:gd name="T2" fmla="*/ 2147483647 w 390"/>
                <a:gd name="T3" fmla="*/ 2147483647 h 124"/>
                <a:gd name="T4" fmla="*/ 2147483647 w 390"/>
                <a:gd name="T5" fmla="*/ 2147483647 h 124"/>
                <a:gd name="T6" fmla="*/ 2147483647 w 390"/>
                <a:gd name="T7" fmla="*/ 2147483647 h 124"/>
                <a:gd name="T8" fmla="*/ 2147483647 w 390"/>
                <a:gd name="T9" fmla="*/ 0 h 124"/>
                <a:gd name="T10" fmla="*/ 2147483647 w 390"/>
                <a:gd name="T11" fmla="*/ 0 h 124"/>
                <a:gd name="T12" fmla="*/ 0 w 390"/>
                <a:gd name="T13" fmla="*/ 2147483647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TextBox 22"/>
            <p:cNvSpPr txBox="1">
              <a:spLocks noChangeArrowheads="1"/>
            </p:cNvSpPr>
            <p:nvPr/>
          </p:nvSpPr>
          <p:spPr bwMode="auto">
            <a:xfrm>
              <a:off x="3159570" y="2850464"/>
              <a:ext cx="239382" cy="2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AU" altLang="zh-CN" sz="1200">
                  <a:solidFill>
                    <a:srgbClr val="FFFFFF"/>
                  </a:solidFill>
                  <a:latin typeface="微软雅黑" panose="020B0503020204020204" pitchFamily="34" charset="-122"/>
                </a:rPr>
                <a:t>02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41" name="Freeform 7"/>
            <p:cNvSpPr/>
            <p:nvPr/>
          </p:nvSpPr>
          <p:spPr bwMode="auto">
            <a:xfrm>
              <a:off x="2202151" y="3372759"/>
              <a:ext cx="2154220" cy="714809"/>
            </a:xfrm>
            <a:custGeom>
              <a:avLst/>
              <a:gdLst>
                <a:gd name="T0" fmla="*/ 2147483647 w 370"/>
                <a:gd name="T1" fmla="*/ 2147483647 h 123"/>
                <a:gd name="T2" fmla="*/ 2147483647 w 370"/>
                <a:gd name="T3" fmla="*/ 2147483647 h 123"/>
                <a:gd name="T4" fmla="*/ 2147483647 w 370"/>
                <a:gd name="T5" fmla="*/ 0 h 123"/>
                <a:gd name="T6" fmla="*/ 0 w 370"/>
                <a:gd name="T7" fmla="*/ 0 h 123"/>
                <a:gd name="T8" fmla="*/ 2147483647 w 370"/>
                <a:gd name="T9" fmla="*/ 214748364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2" name="TextBox 23"/>
            <p:cNvSpPr txBox="1">
              <a:spLocks noChangeArrowheads="1"/>
            </p:cNvSpPr>
            <p:nvPr/>
          </p:nvSpPr>
          <p:spPr bwMode="auto">
            <a:xfrm>
              <a:off x="3159570" y="3579346"/>
              <a:ext cx="239382" cy="2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AU" altLang="zh-CN" sz="1200">
                  <a:solidFill>
                    <a:srgbClr val="FFFFFF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043" name="Freeform 6"/>
            <p:cNvSpPr/>
            <p:nvPr/>
          </p:nvSpPr>
          <p:spPr bwMode="auto">
            <a:xfrm>
              <a:off x="2581587" y="4087568"/>
              <a:ext cx="1390452" cy="714809"/>
            </a:xfrm>
            <a:custGeom>
              <a:avLst/>
              <a:gdLst>
                <a:gd name="T0" fmla="*/ 2147483647 w 239"/>
                <a:gd name="T1" fmla="*/ 2147483647 h 123"/>
                <a:gd name="T2" fmla="*/ 2147483647 w 239"/>
                <a:gd name="T3" fmla="*/ 0 h 123"/>
                <a:gd name="T4" fmla="*/ 0 w 239"/>
                <a:gd name="T5" fmla="*/ 0 h 123"/>
                <a:gd name="T6" fmla="*/ 2147483647 w 239"/>
                <a:gd name="T7" fmla="*/ 2147483647 h 123"/>
                <a:gd name="T8" fmla="*/ 2147483647 w 239"/>
                <a:gd name="T9" fmla="*/ 2147483647 h 123"/>
                <a:gd name="T10" fmla="*/ 2147483647 w 239"/>
                <a:gd name="T11" fmla="*/ 2147483647 h 123"/>
                <a:gd name="T12" fmla="*/ 2147483647 w 239"/>
                <a:gd name="T13" fmla="*/ 2147483647 h 123"/>
                <a:gd name="T14" fmla="*/ 2147483647 w 239"/>
                <a:gd name="T15" fmla="*/ 2147483647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4" name="TextBox 24"/>
            <p:cNvSpPr txBox="1">
              <a:spLocks noChangeArrowheads="1"/>
            </p:cNvSpPr>
            <p:nvPr/>
          </p:nvSpPr>
          <p:spPr bwMode="auto">
            <a:xfrm>
              <a:off x="3159570" y="4280916"/>
              <a:ext cx="239382" cy="24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AU" altLang="zh-CN" sz="1200">
                  <a:solidFill>
                    <a:srgbClr val="FFFFFF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352801" y="1028700"/>
            <a:ext cx="4937522" cy="682110"/>
            <a:chOff x="4470326" y="1371178"/>
            <a:chExt cx="6583324" cy="90909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7077" y="1410849"/>
              <a:ext cx="660396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1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5671"/>
              <a:ext cx="1724015" cy="483985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523" y="1706001"/>
              <a:ext cx="3130531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523" y="1371178"/>
              <a:ext cx="3740127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545681" y="1968103"/>
            <a:ext cx="4744641" cy="682109"/>
            <a:chOff x="4726801" y="2623391"/>
            <a:chExt cx="6326849" cy="910781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575" y="2706059"/>
              <a:ext cx="660469" cy="659756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4014"/>
              <a:ext cx="146859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4695" y="2958833"/>
              <a:ext cx="3129290" cy="5753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4695" y="2623391"/>
              <a:ext cx="3738955" cy="4315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352801" y="2808685"/>
            <a:ext cx="4937522" cy="830937"/>
            <a:chOff x="4470326" y="3744801"/>
            <a:chExt cx="6583324" cy="1107692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7077" y="4000336"/>
              <a:ext cx="660396" cy="660266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478" cy="598366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523" y="4278093"/>
              <a:ext cx="3130531" cy="574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523" y="3943198"/>
              <a:ext cx="3740127" cy="430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082529" y="3333751"/>
            <a:ext cx="5207794" cy="1267897"/>
            <a:chOff x="4110292" y="4444972"/>
            <a:chExt cx="6943358" cy="1691113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7290" y="5296166"/>
              <a:ext cx="658777" cy="65904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4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277" cy="11799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699" y="5561371"/>
              <a:ext cx="3130385" cy="574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699" y="5224704"/>
              <a:ext cx="3739951" cy="431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48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53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1" name="等腰三角形 50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 bwMode="auto">
          <a:xfrm>
            <a:off x="841773" y="1346598"/>
            <a:ext cx="7378303" cy="654844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330" y="1855736"/>
              <a:ext cx="293676" cy="723240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158" y="1855736"/>
              <a:ext cx="295263" cy="723240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84" name="AutoShape 4"/>
            <p:cNvSpPr/>
            <p:nvPr/>
          </p:nvSpPr>
          <p:spPr bwMode="auto">
            <a:xfrm>
              <a:off x="2247509" y="1855438"/>
              <a:ext cx="292594" cy="72421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779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1020" y="1855736"/>
              <a:ext cx="296850" cy="723240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81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30" y="1855736"/>
              <a:ext cx="298438" cy="723240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645" y="1855736"/>
              <a:ext cx="292088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90" name="AutoShape 10"/>
            <p:cNvSpPr/>
            <p:nvPr/>
          </p:nvSpPr>
          <p:spPr bwMode="auto">
            <a:xfrm>
              <a:off x="2562821" y="1855438"/>
              <a:ext cx="297137" cy="72421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091" y="1855736"/>
              <a:ext cx="296851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507" y="1855736"/>
              <a:ext cx="295263" cy="723240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368" y="1855736"/>
              <a:ext cx="295263" cy="723240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27" y="1855736"/>
              <a:ext cx="295263" cy="723240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075" y="1855736"/>
              <a:ext cx="293676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526" y="1855736"/>
              <a:ext cx="296850" cy="723240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7975" y="1855736"/>
              <a:ext cx="296850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98" name="AutoShape 53"/>
            <p:cNvSpPr/>
            <p:nvPr/>
          </p:nvSpPr>
          <p:spPr bwMode="auto">
            <a:xfrm>
              <a:off x="1122569" y="1795466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4099" name="Rectangle 59"/>
            <p:cNvSpPr/>
            <p:nvPr/>
          </p:nvSpPr>
          <p:spPr bwMode="auto">
            <a:xfrm>
              <a:off x="1284561" y="2060183"/>
              <a:ext cx="651190" cy="36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>
                <a:spcBef>
                  <a:spcPts val="640"/>
                </a:spcBef>
              </a:pPr>
              <a:r>
                <a:rPr lang="en-US" altLang="zh-CN" sz="15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en-US" altLang="zh-CN" sz="15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00" name="TextBox 13"/>
            <p:cNvSpPr txBox="1">
              <a:spLocks noChangeArrowheads="1"/>
            </p:cNvSpPr>
            <p:nvPr/>
          </p:nvSpPr>
          <p:spPr bwMode="auto">
            <a:xfrm>
              <a:off x="7815384" y="1869973"/>
              <a:ext cx="2235767" cy="24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101" name="TextBox 13"/>
            <p:cNvSpPr txBox="1">
              <a:spLocks noChangeArrowheads="1"/>
            </p:cNvSpPr>
            <p:nvPr/>
          </p:nvSpPr>
          <p:spPr bwMode="auto">
            <a:xfrm>
              <a:off x="7820056" y="2197273"/>
              <a:ext cx="3139839" cy="36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841773" y="2393157"/>
            <a:ext cx="7374731" cy="654844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64" name="AutoShape 20"/>
            <p:cNvSpPr/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70" name="AutoShape 26"/>
            <p:cNvSpPr/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28" y="3253049"/>
              <a:ext cx="296852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78" name="AutoShape 54"/>
            <p:cNvSpPr/>
            <p:nvPr/>
          </p:nvSpPr>
          <p:spPr bwMode="auto">
            <a:xfrm>
              <a:off x="1122569" y="3191192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4079" name="Rectangle 59"/>
            <p:cNvSpPr/>
            <p:nvPr/>
          </p:nvSpPr>
          <p:spPr bwMode="auto">
            <a:xfrm>
              <a:off x="1284561" y="3455909"/>
              <a:ext cx="651190" cy="36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spcBef>
                  <a:spcPts val="640"/>
                </a:spcBef>
              </a:pPr>
              <a:r>
                <a:rPr lang="en-US" altLang="zh-CN" sz="15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lang="en-US" altLang="zh-CN" sz="15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80" name="TextBox 13"/>
            <p:cNvSpPr txBox="1">
              <a:spLocks noChangeArrowheads="1"/>
            </p:cNvSpPr>
            <p:nvPr/>
          </p:nvSpPr>
          <p:spPr bwMode="auto">
            <a:xfrm>
              <a:off x="7810712" y="3252982"/>
              <a:ext cx="2235767" cy="24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81" name="TextBox 13"/>
            <p:cNvSpPr txBox="1">
              <a:spLocks noChangeArrowheads="1"/>
            </p:cNvSpPr>
            <p:nvPr/>
          </p:nvSpPr>
          <p:spPr bwMode="auto">
            <a:xfrm>
              <a:off x="7815384" y="3580283"/>
              <a:ext cx="3139839" cy="36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841772" y="3413523"/>
            <a:ext cx="7371159" cy="653653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4" name="AutoShape 36"/>
            <p:cNvSpPr/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50" name="AutoShape 42"/>
            <p:cNvSpPr/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2" y="4650674"/>
              <a:ext cx="296855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58" name="AutoShape 55"/>
            <p:cNvSpPr/>
            <p:nvPr/>
          </p:nvSpPr>
          <p:spPr bwMode="auto">
            <a:xfrm>
              <a:off x="1122569" y="4550571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4059" name="Rectangle 59"/>
            <p:cNvSpPr/>
            <p:nvPr/>
          </p:nvSpPr>
          <p:spPr bwMode="auto">
            <a:xfrm>
              <a:off x="1284561" y="4840730"/>
              <a:ext cx="651190" cy="36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spcBef>
                  <a:spcPts val="640"/>
                </a:spcBef>
              </a:pPr>
              <a:r>
                <a:rPr lang="en-US" altLang="zh-CN" sz="15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60%</a:t>
              </a:r>
              <a:endParaRPr lang="en-US" altLang="zh-CN" sz="15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60" name="TextBox 13"/>
            <p:cNvSpPr txBox="1">
              <a:spLocks noChangeArrowheads="1"/>
            </p:cNvSpPr>
            <p:nvPr/>
          </p:nvSpPr>
          <p:spPr bwMode="auto">
            <a:xfrm>
              <a:off x="7806041" y="4649255"/>
              <a:ext cx="2235766" cy="24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2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61" name="TextBox 13"/>
            <p:cNvSpPr txBox="1">
              <a:spLocks noChangeArrowheads="1"/>
            </p:cNvSpPr>
            <p:nvPr/>
          </p:nvSpPr>
          <p:spPr bwMode="auto">
            <a:xfrm>
              <a:off x="7810712" y="4976556"/>
              <a:ext cx="3139839" cy="36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9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7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75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3" name="等腰三角形 72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1935957" y="1303735"/>
            <a:ext cx="1441847" cy="16633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5693569" y="2613422"/>
            <a:ext cx="1440656" cy="1662113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0" name="Rectangle 74"/>
            <p:cNvSpPr>
              <a:spLocks noChangeArrowheads="1"/>
            </p:cNvSpPr>
            <p:nvPr/>
          </p:nvSpPr>
          <p:spPr bwMode="auto"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7141" name="Freeform 75"/>
            <p:cNvSpPr/>
            <p:nvPr/>
          </p:nvSpPr>
          <p:spPr bwMode="auto">
            <a:xfrm>
              <a:off x="8295153" y="4306089"/>
              <a:ext cx="460340" cy="161646"/>
            </a:xfrm>
            <a:custGeom>
              <a:avLst/>
              <a:gdLst>
                <a:gd name="T0" fmla="*/ 2147483647 w 231"/>
                <a:gd name="T1" fmla="*/ 2147483647 h 81"/>
                <a:gd name="T2" fmla="*/ 2147483647 w 231"/>
                <a:gd name="T3" fmla="*/ 2147483647 h 81"/>
                <a:gd name="T4" fmla="*/ 2147483647 w 231"/>
                <a:gd name="T5" fmla="*/ 2147483647 h 81"/>
                <a:gd name="T6" fmla="*/ 2147483647 w 231"/>
                <a:gd name="T7" fmla="*/ 2147483647 h 81"/>
                <a:gd name="T8" fmla="*/ 0 w 231"/>
                <a:gd name="T9" fmla="*/ 2147483647 h 81"/>
                <a:gd name="T10" fmla="*/ 0 w 231"/>
                <a:gd name="T11" fmla="*/ 2147483647 h 81"/>
                <a:gd name="T12" fmla="*/ 2147483647 w 231"/>
                <a:gd name="T13" fmla="*/ 2147483647 h 81"/>
                <a:gd name="T14" fmla="*/ 2147483647 w 231"/>
                <a:gd name="T15" fmla="*/ 2147483647 h 81"/>
                <a:gd name="T16" fmla="*/ 2147483647 w 231"/>
                <a:gd name="T17" fmla="*/ 2147483647 h 81"/>
                <a:gd name="T18" fmla="*/ 2147483647 w 231"/>
                <a:gd name="T19" fmla="*/ 2147483647 h 81"/>
                <a:gd name="T20" fmla="*/ 2147483647 w 231"/>
                <a:gd name="T21" fmla="*/ 2147483647 h 81"/>
                <a:gd name="T22" fmla="*/ 2147483647 w 231"/>
                <a:gd name="T23" fmla="*/ 2147483647 h 81"/>
                <a:gd name="T24" fmla="*/ 2147483647 w 231"/>
                <a:gd name="T25" fmla="*/ 2147483647 h 81"/>
                <a:gd name="T26" fmla="*/ 2147483647 w 231"/>
                <a:gd name="T27" fmla="*/ 2147483647 h 81"/>
                <a:gd name="T28" fmla="*/ 2147483647 w 231"/>
                <a:gd name="T29" fmla="*/ 2147483647 h 81"/>
                <a:gd name="T30" fmla="*/ 2147483647 w 231"/>
                <a:gd name="T31" fmla="*/ 0 h 81"/>
                <a:gd name="T32" fmla="*/ 2147483647 w 231"/>
                <a:gd name="T33" fmla="*/ 0 h 81"/>
                <a:gd name="T34" fmla="*/ 2147483647 w 231"/>
                <a:gd name="T35" fmla="*/ 2147483647 h 81"/>
                <a:gd name="T36" fmla="*/ 2147483647 w 231"/>
                <a:gd name="T37" fmla="*/ 2147483647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Freeform 76"/>
            <p:cNvSpPr/>
            <p:nvPr/>
          </p:nvSpPr>
          <p:spPr bwMode="auto">
            <a:xfrm>
              <a:off x="8347863" y="4499360"/>
              <a:ext cx="460340" cy="158133"/>
            </a:xfrm>
            <a:custGeom>
              <a:avLst/>
              <a:gdLst>
                <a:gd name="T0" fmla="*/ 2147483647 w 231"/>
                <a:gd name="T1" fmla="*/ 2147483647 h 80"/>
                <a:gd name="T2" fmla="*/ 2147483647 w 231"/>
                <a:gd name="T3" fmla="*/ 2147483647 h 80"/>
                <a:gd name="T4" fmla="*/ 0 w 231"/>
                <a:gd name="T5" fmla="*/ 2147483647 h 80"/>
                <a:gd name="T6" fmla="*/ 0 w 231"/>
                <a:gd name="T7" fmla="*/ 2147483647 h 80"/>
                <a:gd name="T8" fmla="*/ 2147483647 w 231"/>
                <a:gd name="T9" fmla="*/ 2147483647 h 80"/>
                <a:gd name="T10" fmla="*/ 2147483647 w 231"/>
                <a:gd name="T11" fmla="*/ 2147483647 h 80"/>
                <a:gd name="T12" fmla="*/ 2147483647 w 231"/>
                <a:gd name="T13" fmla="*/ 2147483647 h 80"/>
                <a:gd name="T14" fmla="*/ 2147483647 w 231"/>
                <a:gd name="T15" fmla="*/ 2147483647 h 80"/>
                <a:gd name="T16" fmla="*/ 2147483647 w 231"/>
                <a:gd name="T17" fmla="*/ 2147483647 h 80"/>
                <a:gd name="T18" fmla="*/ 2147483647 w 231"/>
                <a:gd name="T19" fmla="*/ 2147483647 h 80"/>
                <a:gd name="T20" fmla="*/ 2147483647 w 231"/>
                <a:gd name="T21" fmla="*/ 2147483647 h 80"/>
                <a:gd name="T22" fmla="*/ 2147483647 w 231"/>
                <a:gd name="T23" fmla="*/ 2147483647 h 80"/>
                <a:gd name="T24" fmla="*/ 2147483647 w 231"/>
                <a:gd name="T25" fmla="*/ 2147483647 h 80"/>
                <a:gd name="T26" fmla="*/ 2147483647 w 231"/>
                <a:gd name="T27" fmla="*/ 2147483647 h 80"/>
                <a:gd name="T28" fmla="*/ 2147483647 w 231"/>
                <a:gd name="T29" fmla="*/ 2147483647 h 80"/>
                <a:gd name="T30" fmla="*/ 2147483647 w 231"/>
                <a:gd name="T31" fmla="*/ 2147483647 h 80"/>
                <a:gd name="T32" fmla="*/ 2147483647 w 231"/>
                <a:gd name="T33" fmla="*/ 0 h 80"/>
                <a:gd name="T34" fmla="*/ 2147483647 w 231"/>
                <a:gd name="T35" fmla="*/ 0 h 80"/>
                <a:gd name="T36" fmla="*/ 2147483647 w 231"/>
                <a:gd name="T37" fmla="*/ 2147483647 h 80"/>
                <a:gd name="T38" fmla="*/ 2147483647 w 231"/>
                <a:gd name="T39" fmla="*/ 2147483647 h 80"/>
                <a:gd name="T40" fmla="*/ 2147483647 w 231"/>
                <a:gd name="T41" fmla="*/ 2147483647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964907" y="1298972"/>
            <a:ext cx="1440656" cy="1662113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7" name="Freeform 77"/>
            <p:cNvSpPr/>
            <p:nvPr/>
          </p:nvSpPr>
          <p:spPr bwMode="auto">
            <a:xfrm>
              <a:off x="7490117" y="2517392"/>
              <a:ext cx="393572" cy="330320"/>
            </a:xfrm>
            <a:custGeom>
              <a:avLst/>
              <a:gdLst>
                <a:gd name="T0" fmla="*/ 2147483647 w 196"/>
                <a:gd name="T1" fmla="*/ 2147483647 h 167"/>
                <a:gd name="T2" fmla="*/ 2147483647 w 196"/>
                <a:gd name="T3" fmla="*/ 2147483647 h 167"/>
                <a:gd name="T4" fmla="*/ 2147483647 w 196"/>
                <a:gd name="T5" fmla="*/ 2147483647 h 167"/>
                <a:gd name="T6" fmla="*/ 0 w 196"/>
                <a:gd name="T7" fmla="*/ 2147483647 h 167"/>
                <a:gd name="T8" fmla="*/ 0 w 196"/>
                <a:gd name="T9" fmla="*/ 2147483647 h 167"/>
                <a:gd name="T10" fmla="*/ 2147483647 w 196"/>
                <a:gd name="T11" fmla="*/ 2147483647 h 167"/>
                <a:gd name="T12" fmla="*/ 2147483647 w 196"/>
                <a:gd name="T13" fmla="*/ 2147483647 h 167"/>
                <a:gd name="T14" fmla="*/ 2147483647 w 196"/>
                <a:gd name="T15" fmla="*/ 2147483647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Rectangle 78"/>
            <p:cNvSpPr>
              <a:spLocks noChangeArrowheads="1"/>
            </p:cNvSpPr>
            <p:nvPr/>
          </p:nvSpPr>
          <p:spPr bwMode="auto"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47109" name="Freeform 112"/>
          <p:cNvSpPr>
            <a:spLocks noEditPoints="1"/>
          </p:cNvSpPr>
          <p:nvPr/>
        </p:nvSpPr>
        <p:spPr bwMode="auto">
          <a:xfrm>
            <a:off x="2421731" y="1883569"/>
            <a:ext cx="429816" cy="432197"/>
          </a:xfrm>
          <a:custGeom>
            <a:avLst/>
            <a:gdLst>
              <a:gd name="T0" fmla="*/ 2147483647 w 288"/>
              <a:gd name="T1" fmla="*/ 2147483647 h 288"/>
              <a:gd name="T2" fmla="*/ 2147483647 w 288"/>
              <a:gd name="T3" fmla="*/ 2147483647 h 288"/>
              <a:gd name="T4" fmla="*/ 2147483647 w 288"/>
              <a:gd name="T5" fmla="*/ 0 h 288"/>
              <a:gd name="T6" fmla="*/ 0 w 288"/>
              <a:gd name="T7" fmla="*/ 2147483647 h 288"/>
              <a:gd name="T8" fmla="*/ 2147483647 w 288"/>
              <a:gd name="T9" fmla="*/ 2147483647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2709863" y="2613422"/>
            <a:ext cx="1440656" cy="1662113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3" name="Freeform 368"/>
            <p:cNvSpPr/>
            <p:nvPr/>
          </p:nvSpPr>
          <p:spPr bwMode="auto">
            <a:xfrm>
              <a:off x="4345395" y="4717101"/>
              <a:ext cx="182730" cy="207329"/>
            </a:xfrm>
            <a:custGeom>
              <a:avLst/>
              <a:gdLst>
                <a:gd name="T0" fmla="*/ 0 w 92"/>
                <a:gd name="T1" fmla="*/ 0 h 104"/>
                <a:gd name="T2" fmla="*/ 2147483647 w 92"/>
                <a:gd name="T3" fmla="*/ 2147483647 h 104"/>
                <a:gd name="T4" fmla="*/ 2147483647 w 92"/>
                <a:gd name="T5" fmla="*/ 2147483647 h 104"/>
                <a:gd name="T6" fmla="*/ 2147483647 w 92"/>
                <a:gd name="T7" fmla="*/ 2147483647 h 104"/>
                <a:gd name="T8" fmla="*/ 2147483647 w 92"/>
                <a:gd name="T9" fmla="*/ 2147483647 h 104"/>
                <a:gd name="T10" fmla="*/ 2147483647 w 92"/>
                <a:gd name="T11" fmla="*/ 2147483647 h 104"/>
                <a:gd name="T12" fmla="*/ 2147483647 w 92"/>
                <a:gd name="T13" fmla="*/ 2147483647 h 104"/>
                <a:gd name="T14" fmla="*/ 2147483647 w 92"/>
                <a:gd name="T15" fmla="*/ 2147483647 h 104"/>
                <a:gd name="T16" fmla="*/ 2147483647 w 92"/>
                <a:gd name="T17" fmla="*/ 2147483647 h 104"/>
                <a:gd name="T18" fmla="*/ 0 w 92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Freeform 369"/>
            <p:cNvSpPr/>
            <p:nvPr/>
          </p:nvSpPr>
          <p:spPr bwMode="auto">
            <a:xfrm>
              <a:off x="4436760" y="4351641"/>
              <a:ext cx="397088" cy="435740"/>
            </a:xfrm>
            <a:custGeom>
              <a:avLst/>
              <a:gdLst>
                <a:gd name="T0" fmla="*/ 0 w 198"/>
                <a:gd name="T1" fmla="*/ 2147483647 h 219"/>
                <a:gd name="T2" fmla="*/ 2147483647 w 198"/>
                <a:gd name="T3" fmla="*/ 2147483647 h 219"/>
                <a:gd name="T4" fmla="*/ 2147483647 w 198"/>
                <a:gd name="T5" fmla="*/ 0 h 219"/>
                <a:gd name="T6" fmla="*/ 0 w 198"/>
                <a:gd name="T7" fmla="*/ 2147483647 h 219"/>
                <a:gd name="T8" fmla="*/ 0 w 198"/>
                <a:gd name="T9" fmla="*/ 2147483647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70"/>
            <p:cNvSpPr/>
            <p:nvPr/>
          </p:nvSpPr>
          <p:spPr bwMode="auto">
            <a:xfrm>
              <a:off x="4257545" y="4471118"/>
              <a:ext cx="115965" cy="196786"/>
            </a:xfrm>
            <a:custGeom>
              <a:avLst/>
              <a:gdLst>
                <a:gd name="T0" fmla="*/ 2147483647 w 57"/>
                <a:gd name="T1" fmla="*/ 2147483647 h 98"/>
                <a:gd name="T2" fmla="*/ 2147483647 w 57"/>
                <a:gd name="T3" fmla="*/ 0 h 98"/>
                <a:gd name="T4" fmla="*/ 0 w 57"/>
                <a:gd name="T5" fmla="*/ 2147483647 h 98"/>
                <a:gd name="T6" fmla="*/ 2147483647 w 57"/>
                <a:gd name="T7" fmla="*/ 2147483647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1045369" y="2613422"/>
            <a:ext cx="1753791" cy="1662113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4526" y="3484101"/>
              <a:ext cx="1920622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0" name="TextBox 13"/>
            <p:cNvSpPr txBox="1">
              <a:spLocks noChangeArrowheads="1"/>
            </p:cNvSpPr>
            <p:nvPr/>
          </p:nvSpPr>
          <p:spPr bwMode="auto">
            <a:xfrm>
              <a:off x="1394368" y="4154583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131" name="TextBox 13"/>
            <p:cNvSpPr txBox="1">
              <a:spLocks noChangeArrowheads="1"/>
            </p:cNvSpPr>
            <p:nvPr/>
          </p:nvSpPr>
          <p:spPr bwMode="auto">
            <a:xfrm>
              <a:off x="1861288" y="4572011"/>
              <a:ext cx="1721708" cy="67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296842" y="1304925"/>
            <a:ext cx="1753790" cy="1662113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45" y="1739944"/>
              <a:ext cx="1922211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7" name="TextBox 13"/>
            <p:cNvSpPr txBox="1">
              <a:spLocks noChangeArrowheads="1"/>
            </p:cNvSpPr>
            <p:nvPr/>
          </p:nvSpPr>
          <p:spPr bwMode="auto">
            <a:xfrm>
              <a:off x="4395334" y="2400450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>
              <a:spLocks noChangeArrowheads="1"/>
            </p:cNvSpPr>
            <p:nvPr/>
          </p:nvSpPr>
          <p:spPr bwMode="auto">
            <a:xfrm>
              <a:off x="4740769" y="2858603"/>
              <a:ext cx="1721708" cy="67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024313" y="2613422"/>
            <a:ext cx="1752600" cy="1662113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1809" y="3484101"/>
              <a:ext cx="1921927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4" name="TextBox 13"/>
            <p:cNvSpPr txBox="1">
              <a:spLocks noChangeArrowheads="1"/>
            </p:cNvSpPr>
            <p:nvPr/>
          </p:nvSpPr>
          <p:spPr bwMode="auto">
            <a:xfrm>
              <a:off x="5365141" y="4160115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125" name="TextBox 13"/>
            <p:cNvSpPr txBox="1">
              <a:spLocks noChangeArrowheads="1"/>
            </p:cNvSpPr>
            <p:nvPr/>
          </p:nvSpPr>
          <p:spPr bwMode="auto">
            <a:xfrm>
              <a:off x="5832061" y="4577543"/>
              <a:ext cx="1721708" cy="67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221017" y="1304925"/>
            <a:ext cx="1753790" cy="1662113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9278" y="1739944"/>
              <a:ext cx="192062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1" name="TextBox 13"/>
            <p:cNvSpPr txBox="1">
              <a:spLocks noChangeArrowheads="1"/>
            </p:cNvSpPr>
            <p:nvPr/>
          </p:nvSpPr>
          <p:spPr bwMode="auto">
            <a:xfrm>
              <a:off x="8295153" y="2427220"/>
              <a:ext cx="2338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chemeClr val="bg1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122" name="TextBox 13"/>
            <p:cNvSpPr txBox="1">
              <a:spLocks noChangeArrowheads="1"/>
            </p:cNvSpPr>
            <p:nvPr/>
          </p:nvSpPr>
          <p:spPr bwMode="auto">
            <a:xfrm>
              <a:off x="8746077" y="2858603"/>
              <a:ext cx="1721708" cy="67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chemeClr val="bg1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40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44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2" name="等腰三角形 41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03772" y="2872979"/>
            <a:ext cx="1475184" cy="1190833"/>
            <a:chOff x="2138622" y="3830000"/>
            <a:chExt cx="1966954" cy="1587841"/>
          </a:xfrm>
        </p:grpSpPr>
        <p:sp>
          <p:nvSpPr>
            <p:cNvPr id="43" name="矩形 42"/>
            <p:cNvSpPr/>
            <p:nvPr/>
          </p:nvSpPr>
          <p:spPr>
            <a:xfrm>
              <a:off x="2160847" y="3830000"/>
              <a:ext cx="1944729" cy="79219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188"/>
              <a:ext cx="1952667" cy="3079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3383" y="5192129"/>
              <a:ext cx="1947906" cy="2257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328" y="4114173"/>
              <a:ext cx="1373216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033713" y="2494360"/>
            <a:ext cx="1493044" cy="1569452"/>
            <a:chOff x="4044941" y="3325944"/>
            <a:chExt cx="1990892" cy="2091893"/>
          </a:xfrm>
        </p:grpSpPr>
        <p:sp>
          <p:nvSpPr>
            <p:cNvPr id="44" name="矩形 43"/>
            <p:cNvSpPr/>
            <p:nvPr/>
          </p:nvSpPr>
          <p:spPr>
            <a:xfrm>
              <a:off x="4090983" y="3325944"/>
              <a:ext cx="1944850" cy="129178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427"/>
              <a:ext cx="1952789" cy="3078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704" y="5192211"/>
              <a:ext cx="1948024" cy="2256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2468" y="3881381"/>
              <a:ext cx="1371715" cy="24597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513660" y="2116931"/>
            <a:ext cx="1471613" cy="1946881"/>
            <a:chOff x="6017513" y="2821889"/>
            <a:chExt cx="1962536" cy="2595952"/>
          </a:xfrm>
        </p:grpSpPr>
        <p:sp>
          <p:nvSpPr>
            <p:cNvPr id="45" name="矩形 44"/>
            <p:cNvSpPr/>
            <p:nvPr/>
          </p:nvSpPr>
          <p:spPr>
            <a:xfrm>
              <a:off x="6036567" y="2821889"/>
              <a:ext cx="1943482" cy="1790777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186"/>
              <a:ext cx="1953009" cy="30798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2277" y="5192129"/>
              <a:ext cx="1948247" cy="2257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4907" y="3585510"/>
              <a:ext cx="1373458" cy="2460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985273" y="1522810"/>
            <a:ext cx="1478756" cy="2541002"/>
            <a:chOff x="7980049" y="2029800"/>
            <a:chExt cx="1972265" cy="3388041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3681" cy="2592416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105" y="4776206"/>
              <a:ext cx="1953209" cy="3079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868" y="5192136"/>
              <a:ext cx="1948446" cy="2257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100">
                <a:solidFill>
                  <a:srgbClr val="445469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120" y="3268064"/>
              <a:ext cx="1373599" cy="2460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9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2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等腰三角形 2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14401" y="1095375"/>
            <a:ext cx="2336006" cy="1685925"/>
            <a:chOff x="1219198" y="1460500"/>
            <a:chExt cx="3114752" cy="2247971"/>
          </a:xfrm>
        </p:grpSpPr>
        <p:pic>
          <p:nvPicPr>
            <p:cNvPr id="49175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6" b="6126"/>
            <a:stretch>
              <a:fillRect/>
            </a:stretch>
          </p:blipFill>
          <p:spPr bwMode="auto">
            <a:xfrm>
              <a:off x="1219198" y="1460500"/>
              <a:ext cx="3114752" cy="1878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/>
            <p:nvPr/>
          </p:nvSpPr>
          <p:spPr>
            <a:xfrm>
              <a:off x="1219198" y="3338572"/>
              <a:ext cx="3114752" cy="369899"/>
            </a:xfrm>
            <a:prstGeom prst="rect">
              <a:avLst/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9198" y="1460500"/>
              <a:ext cx="3114752" cy="190664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403998" y="1095375"/>
            <a:ext cx="2336006" cy="1685925"/>
            <a:chOff x="4538624" y="1460501"/>
            <a:chExt cx="3114751" cy="2247970"/>
          </a:xfrm>
        </p:grpSpPr>
        <p:sp>
          <p:nvSpPr>
            <p:cNvPr id="9" name="Rectangle 7"/>
            <p:cNvSpPr/>
            <p:nvPr/>
          </p:nvSpPr>
          <p:spPr>
            <a:xfrm>
              <a:off x="4538624" y="3338572"/>
              <a:ext cx="3114751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38624" y="1460501"/>
              <a:ext cx="3114751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893594" y="1095375"/>
            <a:ext cx="2336006" cy="1685925"/>
            <a:chOff x="7858047" y="1460501"/>
            <a:chExt cx="3114753" cy="2247970"/>
          </a:xfrm>
        </p:grpSpPr>
        <p:sp>
          <p:nvSpPr>
            <p:cNvPr id="10" name="Rectangle 10"/>
            <p:cNvSpPr/>
            <p:nvPr/>
          </p:nvSpPr>
          <p:spPr>
            <a:xfrm>
              <a:off x="7858047" y="3338572"/>
              <a:ext cx="3114753" cy="36989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58047" y="1460501"/>
              <a:ext cx="3114753" cy="1906647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914401" y="2915841"/>
            <a:ext cx="2336006" cy="1701403"/>
            <a:chOff x="1219198" y="3888199"/>
            <a:chExt cx="3114753" cy="2268125"/>
          </a:xfrm>
        </p:grpSpPr>
        <p:sp>
          <p:nvSpPr>
            <p:cNvPr id="13" name="Rectangle 19"/>
            <p:cNvSpPr/>
            <p:nvPr/>
          </p:nvSpPr>
          <p:spPr>
            <a:xfrm>
              <a:off x="1219198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198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403998" y="2915841"/>
            <a:ext cx="2336006" cy="1701403"/>
            <a:chOff x="4538624" y="3888199"/>
            <a:chExt cx="3114751" cy="2268125"/>
          </a:xfrm>
        </p:grpSpPr>
        <p:sp>
          <p:nvSpPr>
            <p:cNvPr id="12" name="Rectangle 16"/>
            <p:cNvSpPr/>
            <p:nvPr/>
          </p:nvSpPr>
          <p:spPr>
            <a:xfrm>
              <a:off x="4538624" y="5796027"/>
              <a:ext cx="3114751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38624" y="3888199"/>
              <a:ext cx="3114751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893594" y="2915841"/>
            <a:ext cx="2336006" cy="1701403"/>
            <a:chOff x="7858047" y="3888199"/>
            <a:chExt cx="3114753" cy="2268125"/>
          </a:xfrm>
        </p:grpSpPr>
        <p:sp>
          <p:nvSpPr>
            <p:cNvPr id="11" name="Rectangle 13"/>
            <p:cNvSpPr/>
            <p:nvPr/>
          </p:nvSpPr>
          <p:spPr>
            <a:xfrm>
              <a:off x="7858047" y="5796027"/>
              <a:ext cx="3114753" cy="360297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</a:rPr>
                <a:t>单击编辑标题</a:t>
              </a:r>
              <a:endParaRPr lang="en-US" altLang="zh-CN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8047" y="3888199"/>
              <a:ext cx="3114753" cy="1907828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请插入图片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8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1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9" name="等腰三角形 28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157820" y="1706836"/>
            <a:ext cx="48705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1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  <a:endParaRPr lang="zh-CN" altLang="en-US" sz="4100" b="1">
              <a:solidFill>
                <a:srgbClr val="4A9B3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471204" y="2420017"/>
            <a:ext cx="1922675" cy="369332"/>
            <a:chOff x="7777461" y="3514044"/>
            <a:chExt cx="2563090" cy="493823"/>
          </a:xfrm>
        </p:grpSpPr>
        <p:sp>
          <p:nvSpPr>
            <p:cNvPr id="10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1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2400211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260213" y="2442644"/>
            <a:ext cx="1922675" cy="369332"/>
            <a:chOff x="4829865" y="3545540"/>
            <a:chExt cx="2563088" cy="491704"/>
          </a:xfrm>
        </p:grpSpPr>
        <p:sp>
          <p:nvSpPr>
            <p:cNvPr id="13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2400209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60213" y="2764108"/>
            <a:ext cx="1922675" cy="369332"/>
            <a:chOff x="4829865" y="3972976"/>
            <a:chExt cx="2563088" cy="493823"/>
          </a:xfrm>
        </p:grpSpPr>
        <p:sp>
          <p:nvSpPr>
            <p:cNvPr id="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2400209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471204" y="2759350"/>
            <a:ext cx="1922675" cy="369332"/>
            <a:chOff x="7777461" y="3967041"/>
            <a:chExt cx="2563090" cy="491704"/>
          </a:xfrm>
        </p:grpSpPr>
        <p:sp>
          <p:nvSpPr>
            <p:cNvPr id="19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2400211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5400000">
            <a:off x="186741" y="-186742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16200000">
            <a:off x="7495046" y="3494545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591208" y="1730587"/>
            <a:ext cx="1314784" cy="1705259"/>
            <a:chOff x="1591208" y="1730587"/>
            <a:chExt cx="1314784" cy="1705259"/>
          </a:xfrm>
        </p:grpSpPr>
        <p:sp>
          <p:nvSpPr>
            <p:cNvPr id="7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591208" y="1866186"/>
              <a:ext cx="131478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6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96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645638" y="1730587"/>
              <a:ext cx="121635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2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PART ONE</a:t>
              </a:r>
              <a:endParaRPr lang="zh-CN" altLang="en-US" sz="22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87824" y="1635646"/>
            <a:ext cx="0" cy="1656184"/>
          </a:xfrm>
          <a:prstGeom prst="line">
            <a:avLst/>
          </a:prstGeom>
          <a:ln w="38100">
            <a:solidFill>
              <a:srgbClr val="5AA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5112544" y="1477566"/>
            <a:ext cx="1376363" cy="1776413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061" y="1969980"/>
              <a:ext cx="1786669" cy="2062353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8683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403872" y="2189560"/>
            <a:ext cx="1376363" cy="1776413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036" y="2919152"/>
              <a:ext cx="1786669" cy="2060767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7857"/>
              <a:ext cx="1835901" cy="300066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2951560" y="1296591"/>
            <a:ext cx="2920603" cy="3161109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635" y="1920622"/>
              <a:ext cx="3578582" cy="947798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635" y="1920622"/>
              <a:ext cx="3578582" cy="947798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165" y="1728523"/>
              <a:ext cx="293716" cy="292118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186"/>
              <a:ext cx="303242" cy="304819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330" y="1876169"/>
              <a:ext cx="2171916" cy="4067432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70310" y="2497931"/>
            <a:ext cx="1849040" cy="1404312"/>
            <a:chOff x="761030" y="3331336"/>
            <a:chExt cx="2464775" cy="1871082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739"/>
              <a:ext cx="1647906" cy="9636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100" b="1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70%</a:t>
              </a:r>
              <a:endParaRPr lang="id-ID" sz="4100" b="1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192" name="TextBox 13"/>
            <p:cNvSpPr txBox="1">
              <a:spLocks noChangeArrowheads="1"/>
            </p:cNvSpPr>
            <p:nvPr/>
          </p:nvSpPr>
          <p:spPr bwMode="auto">
            <a:xfrm>
              <a:off x="891806" y="3331336"/>
              <a:ext cx="19529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193" name="TextBox 13"/>
            <p:cNvSpPr txBox="1">
              <a:spLocks noChangeArrowheads="1"/>
            </p:cNvSpPr>
            <p:nvPr/>
          </p:nvSpPr>
          <p:spPr bwMode="auto">
            <a:xfrm>
              <a:off x="891806" y="3718026"/>
              <a:ext cx="2333999" cy="67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759178" y="1625204"/>
            <a:ext cx="1765697" cy="1360259"/>
            <a:chOff x="9011985" y="2166722"/>
            <a:chExt cx="2355099" cy="1813853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116"/>
              <a:ext cx="1648900" cy="964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100" b="1" kern="0" dirty="0">
                  <a:solidFill>
                    <a:srgbClr val="445469"/>
                  </a:solidFill>
                  <a:sym typeface="Arial" panose="020B0604020202020204" pitchFamily="34" charset="0"/>
                </a:rPr>
                <a:t>30%</a:t>
              </a:r>
              <a:endParaRPr lang="id-ID" sz="4100" b="1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189" name="TextBox 13"/>
            <p:cNvSpPr txBox="1">
              <a:spLocks noChangeArrowheads="1"/>
            </p:cNvSpPr>
            <p:nvPr/>
          </p:nvSpPr>
          <p:spPr bwMode="auto">
            <a:xfrm>
              <a:off x="9033085" y="2166722"/>
              <a:ext cx="19529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olidFill>
                    <a:srgbClr val="445469"/>
                  </a:solidFill>
                  <a:sym typeface="Arial" panose="020B0604020202020204" pitchFamily="34" charset="0"/>
                </a:rPr>
                <a:t>单击编辑标题</a:t>
              </a:r>
              <a:endParaRPr lang="en-US" altLang="zh-CN" sz="1500" b="1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190" name="TextBox 13"/>
            <p:cNvSpPr txBox="1">
              <a:spLocks noChangeArrowheads="1"/>
            </p:cNvSpPr>
            <p:nvPr/>
          </p:nvSpPr>
          <p:spPr bwMode="auto">
            <a:xfrm>
              <a:off x="9033084" y="2555926"/>
              <a:ext cx="2334000" cy="67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olidFill>
                    <a:srgbClr val="445469"/>
                  </a:solidFill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8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2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等腰三角形 2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50069" y="2993232"/>
            <a:ext cx="2193131" cy="1303735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5"/>
              <a:ext cx="292467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9022" y="3991305"/>
              <a:ext cx="2308618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433" y="4750298"/>
              <a:ext cx="1924379" cy="348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lang="zh-CN" altLang="en-US" sz="1100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2236" y="4316814"/>
              <a:ext cx="1071416" cy="492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lang="zh-CN" altLang="en-US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077766" y="2993232"/>
            <a:ext cx="2194322" cy="1303735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5"/>
              <a:ext cx="2926253" cy="173869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486" y="3991305"/>
              <a:ext cx="2308612" cy="131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8277" y="4807462"/>
              <a:ext cx="1924373" cy="348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lang="zh-CN" altLang="en-US" sz="1100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5721" y="4348572"/>
              <a:ext cx="1069277" cy="492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lang="zh-CN" altLang="en-US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474494" y="1902618"/>
            <a:ext cx="3058716" cy="873936"/>
            <a:chOff x="7299429" y="2536999"/>
            <a:chExt cx="4078423" cy="1165142"/>
          </a:xfrm>
        </p:grpSpPr>
        <p:sp>
          <p:nvSpPr>
            <p:cNvPr id="51211" name="文本框 53"/>
            <p:cNvSpPr txBox="1">
              <a:spLocks noChangeArrowheads="1"/>
            </p:cNvSpPr>
            <p:nvPr/>
          </p:nvSpPr>
          <p:spPr bwMode="auto">
            <a:xfrm>
              <a:off x="7299429" y="2536999"/>
              <a:ext cx="3739710" cy="430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91006"/>
              <a:ext cx="4065723" cy="711135"/>
            </a:xfrm>
            <a:prstGeom prst="rect">
              <a:avLst/>
            </a:prstGeom>
            <a:noFill/>
          </p:spPr>
          <p:txBody>
            <a:bodyPr lIns="7200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445469"/>
                  </a:solidFill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200" kern="0" dirty="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29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2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等腰三角形 2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725216" y="1326357"/>
            <a:ext cx="2365772" cy="1878806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850" y="1767795"/>
              <a:ext cx="2923400" cy="174067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1002" y="2511075"/>
              <a:ext cx="1633991" cy="1762908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075"/>
              <a:ext cx="1640342" cy="1762908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3735" y="1767795"/>
              <a:ext cx="2307279" cy="13150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288" y="2449136"/>
              <a:ext cx="1926173" cy="348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lang="zh-CN" altLang="en-US" sz="1100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193" y="2025084"/>
              <a:ext cx="951807" cy="4310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lang="en-US" altLang="zh-CN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93775" y="1707654"/>
            <a:ext cx="7156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7200" b="1" dirty="0" smtClean="0">
                <a:solidFill>
                  <a:srgbClr val="4B8E37"/>
                </a:solidFill>
                <a:latin typeface="微软雅黑" panose="020B0503020204020204" pitchFamily="34" charset="-122"/>
              </a:rPr>
              <a:t>THANKS</a:t>
            </a:r>
            <a:endParaRPr lang="zh-CN" altLang="en-US" sz="7200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591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341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 bwMode="auto">
          <a:xfrm>
            <a:off x="810817" y="1222773"/>
            <a:ext cx="4011215" cy="3231356"/>
            <a:chOff x="1080382" y="1630359"/>
            <a:chExt cx="5348726" cy="4307842"/>
          </a:xfrm>
        </p:grpSpPr>
        <p:grpSp>
          <p:nvGrpSpPr>
            <p:cNvPr id="17429" name="组合 24"/>
            <p:cNvGrpSpPr/>
            <p:nvPr/>
          </p:nvGrpSpPr>
          <p:grpSpPr bwMode="auto"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262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7432" name="Freeform 6@|5FFC:1117452|FBC:16777215|LFC:0|LBC:16777215"/>
              <p:cNvSpPr>
                <a:spLocks noEditPoints="1"/>
              </p:cNvSpPr>
              <p:nvPr/>
            </p:nvSpPr>
            <p:spPr bwMode="auto">
              <a:xfrm>
                <a:off x="3714259" y="1850365"/>
                <a:ext cx="4932372" cy="2791462"/>
              </a:xfrm>
              <a:custGeom>
                <a:avLst/>
                <a:gdLst>
                  <a:gd name="T0" fmla="*/ 2147483647 w 2085"/>
                  <a:gd name="T1" fmla="*/ 2147483647 h 1180"/>
                  <a:gd name="T2" fmla="*/ 2147483647 w 2085"/>
                  <a:gd name="T3" fmla="*/ 2147483647 h 1180"/>
                  <a:gd name="T4" fmla="*/ 2147483647 w 2085"/>
                  <a:gd name="T5" fmla="*/ 2147483647 h 1180"/>
                  <a:gd name="T6" fmla="*/ 2147483647 w 2085"/>
                  <a:gd name="T7" fmla="*/ 2147483647 h 1180"/>
                  <a:gd name="T8" fmla="*/ 2147483647 w 2085"/>
                  <a:gd name="T9" fmla="*/ 2147483647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2147483647 w 2085"/>
                  <a:gd name="T15" fmla="*/ 0 h 1180"/>
                  <a:gd name="T16" fmla="*/ 0 w 2085"/>
                  <a:gd name="T17" fmla="*/ 0 h 1180"/>
                  <a:gd name="T18" fmla="*/ 0 w 2085"/>
                  <a:gd name="T19" fmla="*/ 2147483647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2147483647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2147483647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Freeform 7@|5FFC:16777215|FBC:16777215|LFC:0|LBC:16777215"/>
              <p:cNvSpPr>
                <a:spLocks noEditPoints="1"/>
              </p:cNvSpPr>
              <p:nvPr/>
            </p:nvSpPr>
            <p:spPr bwMode="auto">
              <a:xfrm>
                <a:off x="3714259" y="1850365"/>
                <a:ext cx="4932372" cy="2791462"/>
              </a:xfrm>
              <a:custGeom>
                <a:avLst/>
                <a:gdLst>
                  <a:gd name="T0" fmla="*/ 2147483647 w 2085"/>
                  <a:gd name="T1" fmla="*/ 2147483647 h 1180"/>
                  <a:gd name="T2" fmla="*/ 2147483647 w 2085"/>
                  <a:gd name="T3" fmla="*/ 2147483647 h 1180"/>
                  <a:gd name="T4" fmla="*/ 2147483647 w 2085"/>
                  <a:gd name="T5" fmla="*/ 2147483647 h 1180"/>
                  <a:gd name="T6" fmla="*/ 2147483647 w 2085"/>
                  <a:gd name="T7" fmla="*/ 2147483647 h 1180"/>
                  <a:gd name="T8" fmla="*/ 2147483647 w 2085"/>
                  <a:gd name="T9" fmla="*/ 2147483647 h 1180"/>
                  <a:gd name="T10" fmla="*/ 2147483647 w 2085"/>
                  <a:gd name="T11" fmla="*/ 0 h 1180"/>
                  <a:gd name="T12" fmla="*/ 2147483647 w 2085"/>
                  <a:gd name="T13" fmla="*/ 0 h 1180"/>
                  <a:gd name="T14" fmla="*/ 2147483647 w 2085"/>
                  <a:gd name="T15" fmla="*/ 0 h 1180"/>
                  <a:gd name="T16" fmla="*/ 0 w 2085"/>
                  <a:gd name="T17" fmla="*/ 0 h 1180"/>
                  <a:gd name="T18" fmla="*/ 0 w 2085"/>
                  <a:gd name="T19" fmla="*/ 2147483647 h 1180"/>
                  <a:gd name="T20" fmla="*/ 0 w 2085"/>
                  <a:gd name="T21" fmla="*/ 2147483647 h 1180"/>
                  <a:gd name="T22" fmla="*/ 0 w 2085"/>
                  <a:gd name="T23" fmla="*/ 2147483647 h 1180"/>
                  <a:gd name="T24" fmla="*/ 2147483647 w 2085"/>
                  <a:gd name="T25" fmla="*/ 2147483647 h 1180"/>
                  <a:gd name="T26" fmla="*/ 2147483647 w 2085"/>
                  <a:gd name="T27" fmla="*/ 2147483647 h 1180"/>
                  <a:gd name="T28" fmla="*/ 2147483647 w 2085"/>
                  <a:gd name="T29" fmla="*/ 2147483647 h 1180"/>
                  <a:gd name="T30" fmla="*/ 2147483647 w 2085"/>
                  <a:gd name="T31" fmla="*/ 2147483647 h 1180"/>
                  <a:gd name="T32" fmla="*/ 2147483647 w 2085"/>
                  <a:gd name="T33" fmla="*/ 2147483647 h 1180"/>
                  <a:gd name="T34" fmla="*/ 2147483647 w 2085"/>
                  <a:gd name="T35" fmla="*/ 0 h 1180"/>
                  <a:gd name="T36" fmla="*/ 2147483647 w 2085"/>
                  <a:gd name="T37" fmla="*/ 0 h 1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9@|5FFC:1579032|FBC:16777215|LFC:0|LBC:16777215"/>
              <p:cNvSpPr/>
              <p:nvPr/>
            </p:nvSpPr>
            <p:spPr bwMode="auto">
              <a:xfrm>
                <a:off x="5270854" y="5864865"/>
                <a:ext cx="1800257" cy="73336"/>
              </a:xfrm>
              <a:custGeom>
                <a:avLst/>
                <a:gdLst>
                  <a:gd name="T0" fmla="*/ 2147483647 w 854"/>
                  <a:gd name="T1" fmla="*/ 2147483647 h 35"/>
                  <a:gd name="T2" fmla="*/ 2147483647 w 854"/>
                  <a:gd name="T3" fmla="*/ 2147483647 h 35"/>
                  <a:gd name="T4" fmla="*/ 2147483647 w 854"/>
                  <a:gd name="T5" fmla="*/ 0 h 35"/>
                  <a:gd name="T6" fmla="*/ 2147483647 w 854"/>
                  <a:gd name="T7" fmla="*/ 2147483647 h 35"/>
                  <a:gd name="T8" fmla="*/ 2147483647 w 854"/>
                  <a:gd name="T9" fmla="*/ 0 h 35"/>
                  <a:gd name="T10" fmla="*/ 2147483647 w 854"/>
                  <a:gd name="T11" fmla="*/ 2147483647 h 35"/>
                  <a:gd name="T12" fmla="*/ 2147483647 w 854"/>
                  <a:gd name="T13" fmla="*/ 2147483647 h 35"/>
                  <a:gd name="T14" fmla="*/ 2147483647 w 854"/>
                  <a:gd name="T15" fmla="*/ 2147483647 h 35"/>
                  <a:gd name="T16" fmla="*/ 2147483647 w 854"/>
                  <a:gd name="T17" fmla="*/ 2147483647 h 35"/>
                  <a:gd name="T18" fmla="*/ 2147483647 w 854"/>
                  <a:gd name="T19" fmla="*/ 2147483647 h 35"/>
                  <a:gd name="T20" fmla="*/ 2147483647 w 854"/>
                  <a:gd name="T21" fmla="*/ 2147483647 h 35"/>
                  <a:gd name="T22" fmla="*/ 2147483647 w 854"/>
                  <a:gd name="T23" fmla="*/ 2147483647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10@|5FFC:14013394|FBC:16777215|LFC:0|LBC:16777215"/>
              <p:cNvSpPr/>
              <p:nvPr/>
            </p:nvSpPr>
            <p:spPr bwMode="auto">
              <a:xfrm>
                <a:off x="5261391" y="5299477"/>
                <a:ext cx="1816816" cy="622166"/>
              </a:xfrm>
              <a:custGeom>
                <a:avLst/>
                <a:gdLst>
                  <a:gd name="T0" fmla="*/ 2147483647 w 861"/>
                  <a:gd name="T1" fmla="*/ 2147483647 h 295"/>
                  <a:gd name="T2" fmla="*/ 2147483647 w 861"/>
                  <a:gd name="T3" fmla="*/ 2147483647 h 295"/>
                  <a:gd name="T4" fmla="*/ 2147483647 w 861"/>
                  <a:gd name="T5" fmla="*/ 0 h 295"/>
                  <a:gd name="T6" fmla="*/ 2147483647 w 861"/>
                  <a:gd name="T7" fmla="*/ 2147483647 h 295"/>
                  <a:gd name="T8" fmla="*/ 2147483647 w 861"/>
                  <a:gd name="T9" fmla="*/ 0 h 295"/>
                  <a:gd name="T10" fmla="*/ 2147483647 w 861"/>
                  <a:gd name="T11" fmla="*/ 2147483647 h 295"/>
                  <a:gd name="T12" fmla="*/ 2147483647 w 861"/>
                  <a:gd name="T13" fmla="*/ 2147483647 h 295"/>
                  <a:gd name="T14" fmla="*/ 0 w 861"/>
                  <a:gd name="T15" fmla="*/ 2147483647 h 295"/>
                  <a:gd name="T16" fmla="*/ 0 w 861"/>
                  <a:gd name="T17" fmla="*/ 2147483647 h 295"/>
                  <a:gd name="T18" fmla="*/ 2147483647 w 861"/>
                  <a:gd name="T19" fmla="*/ 2147483647 h 295"/>
                  <a:gd name="T20" fmla="*/ 2147483647 w 861"/>
                  <a:gd name="T21" fmla="*/ 2147483647 h 295"/>
                  <a:gd name="T22" fmla="*/ 2147483647 w 861"/>
                  <a:gd name="T23" fmla="*/ 2147483647 h 295"/>
                  <a:gd name="T24" fmla="*/ 2147483647 w 861"/>
                  <a:gd name="T25" fmla="*/ 2147483647 h 295"/>
                  <a:gd name="T26" fmla="*/ 2147483647 w 861"/>
                  <a:gd name="T27" fmla="*/ 2147483647 h 2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Oval 11@|1FFC:2894892|FBC:16777215|LFC:0|LBC:16777215"/>
              <p:cNvSpPr>
                <a:spLocks noChangeArrowheads="1"/>
              </p:cNvSpPr>
              <p:nvPr/>
            </p:nvSpPr>
            <p:spPr bwMode="auto"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7437" name="Oval 12@|1FFC:657930|FBC:16777215|LFC:0|LBC:16777215"/>
              <p:cNvSpPr>
                <a:spLocks noChangeArrowheads="1"/>
              </p:cNvSpPr>
              <p:nvPr/>
            </p:nvSpPr>
            <p:spPr bwMode="auto"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7438" name="Oval 13@|1FFC:0|FBC:16777215|LFC:0|LBC:16777215"/>
              <p:cNvSpPr>
                <a:spLocks noChangeArrowheads="1"/>
              </p:cNvSpPr>
              <p:nvPr/>
            </p:nvSpPr>
            <p:spPr bwMode="auto"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7439" name="Oval 14@|1FFC:11835692|FBC:16777215|LFC:0|LBC:16777215"/>
              <p:cNvSpPr>
                <a:spLocks noChangeArrowheads="1"/>
              </p:cNvSpPr>
              <p:nvPr/>
            </p:nvSpPr>
            <p:spPr bwMode="auto"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7440" name="Oval 15@|1FFC:16777215|FBC:16777215|LFC:0|LBC:16777215"/>
              <p:cNvSpPr>
                <a:spLocks noChangeArrowheads="1"/>
              </p:cNvSpPr>
              <p:nvPr/>
            </p:nvSpPr>
            <p:spPr bwMode="auto"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id-ID" altLang="zh-CN"/>
              </a:p>
            </p:txBody>
          </p:sp>
          <p:sp>
            <p:nvSpPr>
              <p:cNvPr id="17441" name="Freeform 16@|5FFC:11184552|FBC:16777215|LFC:0|LBC:16777215"/>
              <p:cNvSpPr/>
              <p:nvPr/>
            </p:nvSpPr>
            <p:spPr bwMode="auto">
              <a:xfrm>
                <a:off x="5261391" y="5299477"/>
                <a:ext cx="1469067" cy="622166"/>
              </a:xfrm>
              <a:custGeom>
                <a:avLst/>
                <a:gdLst>
                  <a:gd name="T0" fmla="*/ 2147483647 w 696"/>
                  <a:gd name="T1" fmla="*/ 2147483647 h 295"/>
                  <a:gd name="T2" fmla="*/ 2147483647 w 696"/>
                  <a:gd name="T3" fmla="*/ 2147483647 h 295"/>
                  <a:gd name="T4" fmla="*/ 2147483647 w 696"/>
                  <a:gd name="T5" fmla="*/ 2147483647 h 295"/>
                  <a:gd name="T6" fmla="*/ 2147483647 w 696"/>
                  <a:gd name="T7" fmla="*/ 0 h 295"/>
                  <a:gd name="T8" fmla="*/ 2147483647 w 696"/>
                  <a:gd name="T9" fmla="*/ 2147483647 h 295"/>
                  <a:gd name="T10" fmla="*/ 2147483647 w 696"/>
                  <a:gd name="T11" fmla="*/ 2147483647 h 295"/>
                  <a:gd name="T12" fmla="*/ 0 w 696"/>
                  <a:gd name="T13" fmla="*/ 2147483647 h 295"/>
                  <a:gd name="T14" fmla="*/ 0 w 696"/>
                  <a:gd name="T15" fmla="*/ 2147483647 h 295"/>
                  <a:gd name="T16" fmla="*/ 2147483647 w 696"/>
                  <a:gd name="T17" fmla="*/ 2147483647 h 295"/>
                  <a:gd name="T18" fmla="*/ 2147483647 w 696"/>
                  <a:gd name="T19" fmla="*/ 2147483647 h 295"/>
                  <a:gd name="T20" fmla="*/ 2147483647 w 696"/>
                  <a:gd name="T21" fmla="*/ 2147483647 h 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17@|5FFC:14013394|FBC:16777215|LFC:0|LBC:16777215"/>
              <p:cNvSpPr/>
              <p:nvPr/>
            </p:nvSpPr>
            <p:spPr bwMode="auto">
              <a:xfrm>
                <a:off x="3506082" y="4864198"/>
                <a:ext cx="5348726" cy="508615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2147483647 h 241"/>
                  <a:gd name="T4" fmla="*/ 2147483647 w 2537"/>
                  <a:gd name="T5" fmla="*/ 2147483647 h 241"/>
                  <a:gd name="T6" fmla="*/ 2147483647 w 2537"/>
                  <a:gd name="T7" fmla="*/ 2147483647 h 241"/>
                  <a:gd name="T8" fmla="*/ 2147483647 w 2537"/>
                  <a:gd name="T9" fmla="*/ 2147483647 h 241"/>
                  <a:gd name="T10" fmla="*/ 2147483647 w 2537"/>
                  <a:gd name="T11" fmla="*/ 0 h 241"/>
                  <a:gd name="T12" fmla="*/ 0 w 2537"/>
                  <a:gd name="T13" fmla="*/ 0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176" y="1874798"/>
              <a:ext cx="4885138" cy="2742797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489972" y="1323975"/>
            <a:ext cx="3409950" cy="682110"/>
            <a:chOff x="7320530" y="1765202"/>
            <a:chExt cx="4546733" cy="90909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4873"/>
              <a:ext cx="660419" cy="66012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1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004" y="2100025"/>
              <a:ext cx="3130642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004" y="1765202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489972" y="2263380"/>
            <a:ext cx="3409950" cy="682110"/>
            <a:chOff x="7320530" y="3017415"/>
            <a:chExt cx="4546733" cy="909099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099930"/>
              <a:ext cx="660419" cy="66012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004" y="3352238"/>
              <a:ext cx="3130642" cy="574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004" y="3017415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489972" y="3252787"/>
            <a:ext cx="3409950" cy="682110"/>
            <a:chOff x="7320530" y="4337408"/>
            <a:chExt cx="4546733" cy="90909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534"/>
              <a:ext cx="660419" cy="66012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3</a:t>
              </a:r>
              <a:endParaRPr lang="en-AU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004" y="4672231"/>
              <a:ext cx="3130642" cy="574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004" y="4337408"/>
              <a:ext cx="3740259" cy="430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lang="zh-CN" altLang="en-US" sz="1500" b="1" dirty="0">
                <a:latin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pic>
        <p:nvPicPr>
          <p:cNvPr id="17415" name="图片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5" b="18440"/>
          <a:stretch>
            <a:fillRect/>
          </a:stretch>
        </p:blipFill>
        <p:spPr bwMode="auto">
          <a:xfrm>
            <a:off x="983457" y="1418035"/>
            <a:ext cx="3664744" cy="20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17414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17418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419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" name="等腰三角形 1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699273" y="1988344"/>
            <a:ext cx="1587103" cy="1588294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pic>
          <p:nvPicPr>
            <p:cNvPr id="19491" name="Picture 12@|13FFC:16777215|FBC:16777215|LFC:0|LBC:167772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472" y="3187920"/>
              <a:ext cx="915585" cy="101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585788" y="1599010"/>
            <a:ext cx="3175397" cy="1011465"/>
            <a:chOff x="780626" y="2132181"/>
            <a:chExt cx="4234021" cy="1348273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438" y="2132181"/>
              <a:ext cx="1324024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547" y="3111416"/>
              <a:ext cx="319100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130" y="2547999"/>
              <a:ext cx="498494" cy="520566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6" y="2394051"/>
              <a:ext cx="2298786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520"/>
              <a:ext cx="2316249" cy="67693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85787" y="3112293"/>
            <a:ext cx="3243263" cy="1069805"/>
            <a:chOff x="780626" y="4149501"/>
            <a:chExt cx="4325331" cy="1426385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941" y="4149501"/>
              <a:ext cx="132427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810" y="4268562"/>
              <a:ext cx="373147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0" name="组合 46"/>
            <p:cNvGrpSpPr/>
            <p:nvPr/>
          </p:nvGrpSpPr>
          <p:grpSpPr bwMode="auto"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580" y="4615546"/>
                <a:ext cx="414484" cy="414383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330" y="4741166"/>
                <a:ext cx="197452" cy="199034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6" y="4489221"/>
              <a:ext cx="2297634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789"/>
              <a:ext cx="2315099" cy="6770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224463" y="1599010"/>
            <a:ext cx="3131344" cy="1011465"/>
            <a:chOff x="6966342" y="2132181"/>
            <a:chExt cx="4175467" cy="1348274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538" y="2132181"/>
              <a:ext cx="1324083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1417"/>
              <a:ext cx="344516" cy="13966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5457" y="2394051"/>
              <a:ext cx="2298888" cy="30789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5457" y="2803521"/>
              <a:ext cx="2316352" cy="67693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164931" y="3107533"/>
            <a:ext cx="3190875" cy="1073378"/>
            <a:chOff x="6886447" y="4143795"/>
            <a:chExt cx="4255362" cy="1431149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065" y="4143795"/>
              <a:ext cx="1324243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206"/>
              <a:ext cx="414422" cy="24605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765" y="4488278"/>
              <a:ext cx="2297578" cy="30797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500" b="1"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500" b="1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765" y="4897846"/>
              <a:ext cx="2315044" cy="67709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49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59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62" name="圆角矩形 61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63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4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1" name="等腰三角形 60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1587104" y="3147814"/>
            <a:ext cx="28836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2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  <a:endParaRPr lang="zh-CN" altLang="en-US" sz="1200" b="1">
              <a:solidFill>
                <a:srgbClr val="315B2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1602581" y="1700212"/>
            <a:ext cx="288250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500" b="1">
                <a:solidFill>
                  <a:srgbClr val="315B2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  <a:endParaRPr lang="zh-CN" altLang="en-US" sz="1500" b="1">
              <a:solidFill>
                <a:srgbClr val="315B2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84" name="组合 2"/>
          <p:cNvGrpSpPr/>
          <p:nvPr/>
        </p:nvGrpSpPr>
        <p:grpSpPr bwMode="auto">
          <a:xfrm>
            <a:off x="1196580" y="1668068"/>
            <a:ext cx="364475" cy="415498"/>
            <a:chOff x="1231023" y="2673704"/>
            <a:chExt cx="486851" cy="554986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149"/>
              <a:ext cx="440538" cy="440522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2613" y="2700739"/>
              <a:ext cx="438948" cy="440523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kern="0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517" y="2673704"/>
              <a:ext cx="469357" cy="5549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+mn-ea"/>
                  <a:sym typeface="微软雅黑" panose="020B0503020204020204" pitchFamily="34" charset="-122"/>
                </a:rPr>
                <a:t>1</a:t>
              </a:r>
              <a:endParaRPr lang="zh-CN" altLang="en-US" sz="2100" b="1" kern="0" dirty="0">
                <a:solidFill>
                  <a:prstClr val="white"/>
                </a:solidFill>
                <a:latin typeface="微软雅黑" panose="020B0503020204020204" pitchFamily="34" charset="-122"/>
                <a:ea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02581" y="1995686"/>
            <a:ext cx="6344841" cy="326390"/>
          </a:xfrm>
          <a:prstGeom prst="rect">
            <a:avLst/>
          </a:prstGeom>
          <a:noFill/>
        </p:spPr>
        <p:txBody>
          <a:bodyPr lIns="5400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dirty="0"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kern="0" dirty="0"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7103" y="3371973"/>
            <a:ext cx="6262688" cy="2343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900" kern="0" dirty="0"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18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21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9" name="等腰三角形 18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378744" y="1395413"/>
            <a:ext cx="2615804" cy="794312"/>
            <a:chOff x="1837717" y="1860957"/>
            <a:chExt cx="3489026" cy="1059235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8758" cy="698601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1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3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1860957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3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2242987"/>
              <a:ext cx="2333999" cy="67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939904" y="1395413"/>
            <a:ext cx="2559844" cy="794312"/>
            <a:chOff x="6587139" y="1860957"/>
            <a:chExt cx="3413204" cy="1059235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8516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2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3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1860957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3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2242987"/>
              <a:ext cx="2333999" cy="67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378744" y="2436019"/>
            <a:ext cx="2615804" cy="817169"/>
            <a:chOff x="1837717" y="3247406"/>
            <a:chExt cx="3489026" cy="1090508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8758" cy="6991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3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2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3278186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2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3660216"/>
              <a:ext cx="2333999" cy="67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939904" y="2444353"/>
            <a:ext cx="2559844" cy="808742"/>
            <a:chOff x="6587139" y="3258767"/>
            <a:chExt cx="3413204" cy="1078952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8516" cy="69890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4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2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3278186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2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3660216"/>
              <a:ext cx="2333999" cy="67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378744" y="3475435"/>
            <a:ext cx="2615804" cy="794312"/>
            <a:chOff x="1837717" y="4633856"/>
            <a:chExt cx="3489026" cy="1059235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8758" cy="698601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5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2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4633856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2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750592" y="5015886"/>
              <a:ext cx="2333999" cy="67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939904" y="3475435"/>
            <a:ext cx="2559844" cy="794312"/>
            <a:chOff x="6587139" y="4633856"/>
            <a:chExt cx="3413204" cy="1059235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084"/>
              <a:ext cx="698516" cy="700188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b="1" dirty="0">
                  <a:sym typeface="Arial" panose="020B0604020202020204" pitchFamily="34" charset="0"/>
                </a:rPr>
                <a:t>6</a:t>
              </a:r>
              <a:endParaRPr lang="en-AU" sz="2100" b="1" dirty="0">
                <a:sym typeface="Arial" panose="020B0604020202020204" pitchFamily="34" charset="0"/>
              </a:endParaRPr>
            </a:p>
          </p:txBody>
        </p:sp>
        <p:sp>
          <p:nvSpPr>
            <p:cNvPr id="2151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4633856"/>
              <a:ext cx="2576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500" b="1">
                  <a:sym typeface="Arial" panose="020B0604020202020204" pitchFamily="34" charset="0"/>
                </a:rPr>
                <a:t>单击输入标题</a:t>
              </a:r>
              <a:endParaRPr lang="en-US" altLang="zh-CN" sz="1500" b="1">
                <a:sym typeface="Arial" panose="020B0604020202020204" pitchFamily="34" charset="0"/>
              </a:endParaRPr>
            </a:p>
          </p:txBody>
        </p:sp>
        <p:sp>
          <p:nvSpPr>
            <p:cNvPr id="2151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424192" y="5015886"/>
              <a:ext cx="2333999" cy="67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100" dirty="0"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1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3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36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3" name="等腰三角形 32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408385" y="1550194"/>
            <a:ext cx="1177858" cy="1940719"/>
            <a:chOff x="544840" y="2314029"/>
            <a:chExt cx="1569497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174" cy="191334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426" y="4243248"/>
              <a:ext cx="1467521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75" name="TextBox 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81135" y="4303237"/>
              <a:ext cx="1533202" cy="36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76" name="TextBox 7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77154" y="4580911"/>
              <a:ext cx="1476406" cy="28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国务院总理政治常委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426" y="4221019"/>
              <a:ext cx="1467521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47662" y="3654029"/>
            <a:ext cx="8482013" cy="252730"/>
          </a:xfrm>
          <a:prstGeom prst="rect">
            <a:avLst/>
          </a:prstGeom>
          <a:noFill/>
        </p:spPr>
        <p:txBody>
          <a:bodyPr lIns="54000" tIns="34290" rIns="68580" bIns="3429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100" kern="0" dirty="0"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677591" y="1550194"/>
            <a:ext cx="1176843" cy="1940719"/>
            <a:chOff x="2237150" y="2314029"/>
            <a:chExt cx="156839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249"/>
              <a:ext cx="1467758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69" name="TextBox 1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72098" y="4303238"/>
              <a:ext cx="1533450" cy="36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7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68118" y="4580912"/>
              <a:ext cx="1476645" cy="28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中华人民共和国主席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150" y="4221019"/>
              <a:ext cx="1467758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4" y="2314029"/>
              <a:ext cx="1461411" cy="19133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946797" y="1550194"/>
            <a:ext cx="1176815" cy="1940719"/>
            <a:chOff x="3928314" y="2314029"/>
            <a:chExt cx="1570039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249"/>
              <a:ext cx="1467740" cy="65895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64" name="TextBox 18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963262" y="4303238"/>
              <a:ext cx="1535091" cy="36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65" name="TextBox 19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959282" y="4580912"/>
              <a:ext cx="1478225" cy="28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中共中央政治局常委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845" y="4221019"/>
              <a:ext cx="1467740" cy="4128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6256" y="2314029"/>
              <a:ext cx="1461387" cy="19133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115992" y="1550194"/>
            <a:ext cx="1181991" cy="1943100"/>
            <a:chOff x="5487308" y="2314029"/>
            <a:chExt cx="1577542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3664" y="4246324"/>
              <a:ext cx="1468298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9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29177" y="4306279"/>
              <a:ext cx="1535673" cy="36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60" name="TextBox 2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25197" y="4583953"/>
              <a:ext cx="1478785" cy="28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十二届全国政协主席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6156"/>
              <a:ext cx="1468298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941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317331" y="1550194"/>
            <a:ext cx="1176808" cy="1943100"/>
            <a:chOff x="7089089" y="2314029"/>
            <a:chExt cx="1570386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324"/>
              <a:ext cx="1468075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4" name="TextBox 30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124035" y="4306279"/>
              <a:ext cx="1535440" cy="36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5" name="TextBox 3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120056" y="4583953"/>
              <a:ext cx="1204752" cy="28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中央政治局常委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678" y="4216156"/>
              <a:ext cx="1468075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719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532960" y="1550194"/>
            <a:ext cx="1179936" cy="1943100"/>
            <a:chOff x="8711068" y="2314029"/>
            <a:chExt cx="1572322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827" y="4246324"/>
              <a:ext cx="1467574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9" name="TextBox 36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750133" y="4306279"/>
              <a:ext cx="1533257" cy="36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0" name="TextBox 37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8746151" y="4583953"/>
              <a:ext cx="1203040" cy="28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中央政治局常委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6156"/>
              <a:ext cx="1467573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4" y="2314029"/>
              <a:ext cx="1461227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7722394" y="1550194"/>
            <a:ext cx="1182834" cy="1943100"/>
            <a:chOff x="10296996" y="2314029"/>
            <a:chExt cx="1576942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33" y="4246324"/>
              <a:ext cx="1468279" cy="658917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4" name="TextBox 4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339943" y="4306279"/>
              <a:ext cx="1533995" cy="36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/>
              <a:r>
                <a:rPr lang="en-US" altLang="zh-CN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freeppt7</a:t>
              </a:r>
              <a:r>
                <a:rPr lang="zh-CN" altLang="en-US" sz="1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素材</a:t>
              </a:r>
              <a:endPara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5" name="TextBox 4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0335965" y="4583953"/>
              <a:ext cx="1066844" cy="28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80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国务院副总理</a:t>
              </a:r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6156"/>
              <a:ext cx="1468280" cy="4128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931" cy="1913242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0877" y="258901"/>
            <a:ext cx="2172892" cy="311534"/>
            <a:chOff x="310877" y="258901"/>
            <a:chExt cx="2172892" cy="311534"/>
          </a:xfrm>
        </p:grpSpPr>
        <p:grpSp>
          <p:nvGrpSpPr>
            <p:cNvPr id="52" name="组合 34"/>
            <p:cNvGrpSpPr/>
            <p:nvPr/>
          </p:nvGrpSpPr>
          <p:grpSpPr bwMode="auto">
            <a:xfrm>
              <a:off x="310877" y="258901"/>
              <a:ext cx="2172892" cy="311534"/>
              <a:chOff x="368526" y="282152"/>
              <a:chExt cx="2897189" cy="41495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368526" y="282298"/>
                <a:ext cx="2897189" cy="380609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00">
                  <a:solidFill>
                    <a:srgbClr val="3F7B33"/>
                  </a:solidFill>
                </a:endParaRPr>
              </a:p>
            </p:txBody>
          </p:sp>
          <p:sp>
            <p:nvSpPr>
              <p:cNvPr id="62" name="文本框 37"/>
              <p:cNvSpPr txBox="1">
                <a:spLocks noChangeArrowheads="1"/>
              </p:cNvSpPr>
              <p:nvPr/>
            </p:nvSpPr>
            <p:spPr bwMode="auto">
              <a:xfrm>
                <a:off x="846341" y="282152"/>
                <a:ext cx="2161276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rgbClr val="3C7832"/>
                    </a:solidFill>
                    <a:latin typeface="微软雅黑" panose="020B0503020204020204" pitchFamily="34" charset="-122"/>
                  </a:rPr>
                  <a:t>单击此处添加标题</a:t>
                </a:r>
                <a:endParaRPr lang="zh-CN" altLang="en-US" sz="1400" b="1" dirty="0">
                  <a:solidFill>
                    <a:srgbClr val="3C7832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文本框 38"/>
              <p:cNvSpPr txBox="1">
                <a:spLocks noChangeArrowheads="1"/>
              </p:cNvSpPr>
              <p:nvPr/>
            </p:nvSpPr>
            <p:spPr bwMode="auto">
              <a:xfrm>
                <a:off x="405443" y="287156"/>
                <a:ext cx="412933" cy="409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14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X</a:t>
                </a:r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0" name="等腰三角形 59"/>
            <p:cNvSpPr/>
            <p:nvPr/>
          </p:nvSpPr>
          <p:spPr>
            <a:xfrm rot="5400000">
              <a:off x="478517" y="308772"/>
              <a:ext cx="216024" cy="186228"/>
            </a:xfrm>
            <a:prstGeom prst="triangl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18"/>
          <p:cNvSpPr txBox="1">
            <a:spLocks noChangeArrowheads="1"/>
          </p:cNvSpPr>
          <p:nvPr/>
        </p:nvSpPr>
        <p:spPr bwMode="auto">
          <a:xfrm>
            <a:off x="7576591" y="186194"/>
            <a:ext cx="138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</a:rPr>
              <a:t>LOGO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157820" y="1706836"/>
            <a:ext cx="48705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4100" b="1">
                <a:solidFill>
                  <a:srgbClr val="4A9B33"/>
                </a:solidFill>
                <a:latin typeface="微软雅黑" panose="020B0503020204020204" pitchFamily="34" charset="-122"/>
              </a:rPr>
              <a:t>请输入您的章节标题</a:t>
            </a:r>
            <a:endParaRPr lang="zh-CN" altLang="en-US" sz="4100" b="1">
              <a:solidFill>
                <a:srgbClr val="4A9B3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471204" y="2420017"/>
            <a:ext cx="1922675" cy="369332"/>
            <a:chOff x="7777461" y="3514044"/>
            <a:chExt cx="2563090" cy="493823"/>
          </a:xfrm>
        </p:grpSpPr>
        <p:sp>
          <p:nvSpPr>
            <p:cNvPr id="10" name="Oval 14@|1FFC:3382090|FBC:16777215|LFC:16777215|LBC:16777215"/>
            <p:cNvSpPr/>
            <p:nvPr/>
          </p:nvSpPr>
          <p:spPr>
            <a:xfrm>
              <a:off x="7777461" y="3625480"/>
              <a:ext cx="163482" cy="163971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1" name="TextBox 15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514044"/>
              <a:ext cx="2400211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260213" y="2442644"/>
            <a:ext cx="1922675" cy="369332"/>
            <a:chOff x="4829865" y="3545540"/>
            <a:chExt cx="2563088" cy="491704"/>
          </a:xfrm>
        </p:grpSpPr>
        <p:sp>
          <p:nvSpPr>
            <p:cNvPr id="13" name="TextBox 1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545540"/>
              <a:ext cx="2400209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Oval 16@|1FFC:3382090|FBC:16777215|LFC:16777215|LBC:16777215"/>
            <p:cNvSpPr/>
            <p:nvPr/>
          </p:nvSpPr>
          <p:spPr>
            <a:xfrm>
              <a:off x="4829865" y="3626381"/>
              <a:ext cx="163483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60213" y="2764108"/>
            <a:ext cx="1922675" cy="369332"/>
            <a:chOff x="4829865" y="3972976"/>
            <a:chExt cx="2563088" cy="493823"/>
          </a:xfrm>
        </p:grpSpPr>
        <p:sp>
          <p:nvSpPr>
            <p:cNvPr id="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992744" y="3972976"/>
              <a:ext cx="2400209" cy="4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17@|1FFC:3382090|FBC:16777215|LFC:16777215|LBC:16777215"/>
            <p:cNvSpPr/>
            <p:nvPr/>
          </p:nvSpPr>
          <p:spPr>
            <a:xfrm>
              <a:off x="4829865" y="4084412"/>
              <a:ext cx="163483" cy="1623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471204" y="2759350"/>
            <a:ext cx="1922675" cy="369332"/>
            <a:chOff x="7777461" y="3967041"/>
            <a:chExt cx="2563090" cy="491704"/>
          </a:xfrm>
        </p:grpSpPr>
        <p:sp>
          <p:nvSpPr>
            <p:cNvPr id="19" name="Oval 20@|1FFC:3382090|FBC:16777215|LFC:16777215|LBC:16777215"/>
            <p:cNvSpPr/>
            <p:nvPr/>
          </p:nvSpPr>
          <p:spPr>
            <a:xfrm>
              <a:off x="7777461" y="4079584"/>
              <a:ext cx="163482" cy="163268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TextBox 2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940340" y="3967041"/>
              <a:ext cx="2400211" cy="49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3C7832"/>
                  </a:solidFill>
                  <a:latin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3C7832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5400000">
            <a:off x="186741" y="-186742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b="40678"/>
          <a:stretch>
            <a:fillRect/>
          </a:stretch>
        </p:blipFill>
        <p:spPr bwMode="auto">
          <a:xfrm rot="16200000">
            <a:off x="7495046" y="3494545"/>
            <a:ext cx="1462212" cy="1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547664" y="1730587"/>
            <a:ext cx="1463862" cy="1705259"/>
            <a:chOff x="1547664" y="1730587"/>
            <a:chExt cx="1463862" cy="1705259"/>
          </a:xfrm>
        </p:grpSpPr>
        <p:sp>
          <p:nvSpPr>
            <p:cNvPr id="7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547664" y="1866186"/>
              <a:ext cx="14638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6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96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TextBox 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597644" y="1730587"/>
              <a:ext cx="131234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200" dirty="0" smtClean="0">
                  <a:solidFill>
                    <a:srgbClr val="5AAB31"/>
                  </a:solidFill>
                  <a:latin typeface="Impact" panose="020B0806030902050204" pitchFamily="34" charset="0"/>
                </a:rPr>
                <a:t>PART TWO</a:t>
              </a:r>
              <a:endParaRPr lang="zh-CN" altLang="en-US" sz="2200" dirty="0">
                <a:solidFill>
                  <a:srgbClr val="5AAB3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87824" y="1635646"/>
            <a:ext cx="0" cy="1656184"/>
          </a:xfrm>
          <a:prstGeom prst="line">
            <a:avLst/>
          </a:prstGeom>
          <a:ln w="38100">
            <a:solidFill>
              <a:srgbClr val="5AA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3284</Words>
  <Application>WPS 演示</Application>
  <PresentationFormat>全屏显示(16:9)</PresentationFormat>
  <Paragraphs>801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Calibri</vt:lpstr>
      <vt:lpstr>Impact</vt:lpstr>
      <vt:lpstr>等线</vt:lpstr>
      <vt:lpstr>Arial Unicode MS</vt:lpstr>
      <vt:lpstr>Open Sans</vt:lpstr>
      <vt:lpstr>MS PGothic</vt:lpstr>
      <vt:lpstr>Roboto Medium</vt:lpstr>
      <vt:lpstr>Arial</vt:lpstr>
      <vt:lpstr>Helvetica Light</vt:lpstr>
      <vt:lpstr>Source Sans Pro</vt:lpstr>
      <vt:lpstr>PT Sans</vt:lpstr>
      <vt:lpstr>Gill Sans</vt:lpstr>
      <vt:lpstr>popo</vt:lpstr>
      <vt:lpstr>Gill Sans MT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139808580</dc:creator>
  <cp:lastModifiedBy>kwl6163com</cp:lastModifiedBy>
  <cp:revision>8</cp:revision>
  <dcterms:created xsi:type="dcterms:W3CDTF">2016-07-17T02:57:00Z</dcterms:created>
  <dcterms:modified xsi:type="dcterms:W3CDTF">2018-08-19T12:55:15Z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